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8" r:id="rId3"/>
  </p:sldMasterIdLst>
  <p:notesMasterIdLst>
    <p:notesMasterId r:id="rId21"/>
  </p:notesMasterIdLst>
  <p:sldIdLst>
    <p:sldId id="256" r:id="rId4"/>
    <p:sldId id="274" r:id="rId5"/>
    <p:sldId id="257" r:id="rId6"/>
    <p:sldId id="273" r:id="rId7"/>
    <p:sldId id="260" r:id="rId8"/>
    <p:sldId id="258" r:id="rId9"/>
    <p:sldId id="259" r:id="rId10"/>
    <p:sldId id="261" r:id="rId11"/>
    <p:sldId id="282" r:id="rId12"/>
    <p:sldId id="283" r:id="rId13"/>
    <p:sldId id="284" r:id="rId14"/>
    <p:sldId id="285" r:id="rId15"/>
    <p:sldId id="286" r:id="rId16"/>
    <p:sldId id="287" r:id="rId17"/>
    <p:sldId id="288" r:id="rId18"/>
    <p:sldId id="289" r:id="rId19"/>
    <p:sldId id="272"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C9C94B-6D06-4554-8559-CC697E87EF88}">
  <a:tblStyle styleId="{83C9C94B-6D06-4554-8559-CC697E87EF88}" styleName="Table_0"/>
  <a:tblStyle styleId="{06F85193-5B03-4050-AFF5-7BB3A8B52D3F}" styleName="Table_1"/>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120" y="-2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86196101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300" b="0" i="0" u="none" strike="noStrike" cap="none" baseline="0">
              <a:solidFill>
                <a:schemeClr val="dk1"/>
              </a:solidFill>
              <a:latin typeface="Calibri"/>
              <a:ea typeface="Calibri"/>
              <a:cs typeface="Calibri"/>
              <a:sym typeface="Calibri"/>
            </a:endParaRPr>
          </a:p>
        </p:txBody>
      </p:sp>
      <p:sp>
        <p:nvSpPr>
          <p:cNvPr id="149" name="Shape 1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90000"/>
              </a:lnSpc>
              <a:spcBef>
                <a:spcPts val="0"/>
              </a:spcBef>
              <a:spcAft>
                <a:spcPts val="0"/>
              </a:spcAft>
              <a:buSzPct val="25000"/>
              <a:buNone/>
            </a:pPr>
            <a:fld id="{00000000-1234-1234-1234-123412341234}" type="slidenum">
              <a:rPr lang="en" sz="1200" b="0" i="0" u="none" strike="noStrike" cap="none" baseline="0">
                <a:solidFill>
                  <a:srgbClr val="000000"/>
                </a:solidFill>
                <a:latin typeface="Open Sans"/>
                <a:ea typeface="Open Sans"/>
                <a:cs typeface="Open Sans"/>
                <a:sym typeface="Open Sans"/>
              </a:rPr>
              <a:t>1</a:t>
            </a:fld>
            <a:endParaRPr lang="en" sz="1200" b="0" i="0" u="none" strike="noStrike" cap="none" baseline="0">
              <a:solidFill>
                <a:srgbClr val="000000"/>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smtClean="0"/>
              <a:t>Don't know the GM, but can't imagine it changed.</a:t>
            </a:r>
          </a:p>
          <a:p>
            <a:r>
              <a:rPr lang="en-US" dirty="0" smtClean="0"/>
              <a:t>We were likely still the top grossing account in June, but that will change beginning this month.  We only got part of the Mobile hit in June.  Lost more to come in July.</a:t>
            </a:r>
          </a:p>
          <a:p>
            <a:pPr>
              <a:spcBef>
                <a:spcPts val="0"/>
              </a:spcBef>
              <a:buNone/>
            </a:pPr>
            <a:endParaRPr dirty="0"/>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8"/>
        <p:cNvGrpSpPr/>
        <p:nvPr/>
      </p:nvGrpSpPr>
      <p:grpSpPr>
        <a:xfrm>
          <a:off x="0" y="0"/>
          <a:ext cx="0" cy="0"/>
          <a:chOff x="0" y="0"/>
          <a:chExt cx="0" cy="0"/>
        </a:xfrm>
      </p:grpSpPr>
      <p:sp>
        <p:nvSpPr>
          <p:cNvPr id="49" name="Shape 49"/>
          <p:cNvSpPr/>
          <p:nvPr/>
        </p:nvSpPr>
        <p:spPr>
          <a:xfrm>
            <a:off x="0" y="3"/>
            <a:ext cx="9144000" cy="37232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50" name="Shape 50"/>
          <p:cNvSpPr txBox="1">
            <a:spLocks noGrp="1"/>
          </p:cNvSpPr>
          <p:nvPr>
            <p:ph type="ctrTitle"/>
          </p:nvPr>
        </p:nvSpPr>
        <p:spPr>
          <a:xfrm>
            <a:off x="391166" y="1433991"/>
            <a:ext cx="8351399" cy="421499"/>
          </a:xfrm>
          <a:prstGeom prst="rect">
            <a:avLst/>
          </a:prstGeom>
        </p:spPr>
        <p:txBody>
          <a:bodyPr lIns="91425" tIns="91425" rIns="91425" bIns="91425" anchor="ctr" anchorCtr="0"/>
          <a:lstStyle>
            <a:lvl1pPr>
              <a:spcBef>
                <a:spcPts val="0"/>
              </a:spcBef>
              <a:buClr>
                <a:schemeClr val="lt1"/>
              </a:buClr>
              <a:buSzPct val="100000"/>
              <a:buFont typeface="Tahoma"/>
              <a:defRPr sz="3600">
                <a:solidFill>
                  <a:schemeClr val="lt1"/>
                </a:solidFill>
                <a:latin typeface="Tahoma"/>
                <a:ea typeface="Tahoma"/>
                <a:cs typeface="Tahoma"/>
                <a:sym typeface="Tahoma"/>
              </a:defRPr>
            </a:lvl1pPr>
            <a:lvl2pPr>
              <a:spcBef>
                <a:spcPts val="0"/>
              </a:spcBef>
              <a:buClr>
                <a:schemeClr val="lt1"/>
              </a:buClr>
              <a:buSzPct val="100000"/>
              <a:buFont typeface="Tahoma"/>
              <a:defRPr sz="3600">
                <a:solidFill>
                  <a:schemeClr val="lt1"/>
                </a:solidFill>
                <a:latin typeface="Tahoma"/>
                <a:ea typeface="Tahoma"/>
                <a:cs typeface="Tahoma"/>
                <a:sym typeface="Tahoma"/>
              </a:defRPr>
            </a:lvl2pPr>
            <a:lvl3pPr>
              <a:spcBef>
                <a:spcPts val="0"/>
              </a:spcBef>
              <a:buClr>
                <a:schemeClr val="lt1"/>
              </a:buClr>
              <a:buSzPct val="100000"/>
              <a:buFont typeface="Tahoma"/>
              <a:defRPr sz="3600">
                <a:solidFill>
                  <a:schemeClr val="lt1"/>
                </a:solidFill>
                <a:latin typeface="Tahoma"/>
                <a:ea typeface="Tahoma"/>
                <a:cs typeface="Tahoma"/>
                <a:sym typeface="Tahoma"/>
              </a:defRPr>
            </a:lvl3pPr>
            <a:lvl4pPr>
              <a:spcBef>
                <a:spcPts val="0"/>
              </a:spcBef>
              <a:buClr>
                <a:schemeClr val="lt1"/>
              </a:buClr>
              <a:buSzPct val="100000"/>
              <a:buFont typeface="Tahoma"/>
              <a:defRPr sz="3600">
                <a:solidFill>
                  <a:schemeClr val="lt1"/>
                </a:solidFill>
                <a:latin typeface="Tahoma"/>
                <a:ea typeface="Tahoma"/>
                <a:cs typeface="Tahoma"/>
                <a:sym typeface="Tahoma"/>
              </a:defRPr>
            </a:lvl4pPr>
            <a:lvl5pPr>
              <a:spcBef>
                <a:spcPts val="0"/>
              </a:spcBef>
              <a:buClr>
                <a:schemeClr val="lt1"/>
              </a:buClr>
              <a:buSzPct val="100000"/>
              <a:buFont typeface="Tahoma"/>
              <a:defRPr sz="3600">
                <a:solidFill>
                  <a:schemeClr val="lt1"/>
                </a:solidFill>
                <a:latin typeface="Tahoma"/>
                <a:ea typeface="Tahoma"/>
                <a:cs typeface="Tahoma"/>
                <a:sym typeface="Tahoma"/>
              </a:defRPr>
            </a:lvl5pPr>
            <a:lvl6pPr>
              <a:spcBef>
                <a:spcPts val="0"/>
              </a:spcBef>
              <a:buClr>
                <a:schemeClr val="lt1"/>
              </a:buClr>
              <a:buSzPct val="100000"/>
              <a:buFont typeface="Tahoma"/>
              <a:defRPr sz="3600">
                <a:solidFill>
                  <a:schemeClr val="lt1"/>
                </a:solidFill>
                <a:latin typeface="Tahoma"/>
                <a:ea typeface="Tahoma"/>
                <a:cs typeface="Tahoma"/>
                <a:sym typeface="Tahoma"/>
              </a:defRPr>
            </a:lvl6pPr>
            <a:lvl7pPr>
              <a:spcBef>
                <a:spcPts val="0"/>
              </a:spcBef>
              <a:buClr>
                <a:schemeClr val="lt1"/>
              </a:buClr>
              <a:buSzPct val="100000"/>
              <a:buFont typeface="Tahoma"/>
              <a:defRPr sz="3600">
                <a:solidFill>
                  <a:schemeClr val="lt1"/>
                </a:solidFill>
                <a:latin typeface="Tahoma"/>
                <a:ea typeface="Tahoma"/>
                <a:cs typeface="Tahoma"/>
                <a:sym typeface="Tahoma"/>
              </a:defRPr>
            </a:lvl7pPr>
            <a:lvl8pPr>
              <a:spcBef>
                <a:spcPts val="0"/>
              </a:spcBef>
              <a:buClr>
                <a:schemeClr val="lt1"/>
              </a:buClr>
              <a:buSzPct val="100000"/>
              <a:buFont typeface="Tahoma"/>
              <a:defRPr sz="3600">
                <a:solidFill>
                  <a:schemeClr val="lt1"/>
                </a:solidFill>
                <a:latin typeface="Tahoma"/>
                <a:ea typeface="Tahoma"/>
                <a:cs typeface="Tahoma"/>
                <a:sym typeface="Tahoma"/>
              </a:defRPr>
            </a:lvl8pPr>
            <a:lvl9pPr>
              <a:spcBef>
                <a:spcPts val="0"/>
              </a:spcBef>
              <a:buClr>
                <a:schemeClr val="lt1"/>
              </a:buClr>
              <a:buSzPct val="100000"/>
              <a:buFont typeface="Tahoma"/>
              <a:defRPr sz="3600">
                <a:solidFill>
                  <a:schemeClr val="lt1"/>
                </a:solidFill>
                <a:latin typeface="Tahoma"/>
                <a:ea typeface="Tahoma"/>
                <a:cs typeface="Tahoma"/>
                <a:sym typeface="Tahoma"/>
              </a:defRPr>
            </a:lvl9pPr>
          </a:lstStyle>
          <a:p>
            <a:endParaRPr/>
          </a:p>
        </p:txBody>
      </p:sp>
      <p:sp>
        <p:nvSpPr>
          <p:cNvPr id="51" name="Shape 51"/>
          <p:cNvSpPr txBox="1">
            <a:spLocks noGrp="1"/>
          </p:cNvSpPr>
          <p:nvPr>
            <p:ph type="subTitle" idx="1"/>
          </p:nvPr>
        </p:nvSpPr>
        <p:spPr>
          <a:xfrm>
            <a:off x="403761" y="1982435"/>
            <a:ext cx="8342400" cy="342300"/>
          </a:xfrm>
          <a:prstGeom prst="rect">
            <a:avLst/>
          </a:prstGeom>
        </p:spPr>
        <p:txBody>
          <a:bodyPr lIns="91425" tIns="91425" rIns="91425" bIns="91425" anchor="ctr" anchorCtr="0"/>
          <a:lstStyle>
            <a:lvl1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a:endParaRPr/>
          </a:p>
        </p:txBody>
      </p:sp>
      <p:cxnSp>
        <p:nvCxnSpPr>
          <p:cNvPr id="52" name="Shape 52"/>
          <p:cNvCxnSpPr/>
          <p:nvPr/>
        </p:nvCxnSpPr>
        <p:spPr>
          <a:xfrm>
            <a:off x="2258806" y="1912671"/>
            <a:ext cx="4621799" cy="10799"/>
          </a:xfrm>
          <a:prstGeom prst="straightConnector1">
            <a:avLst/>
          </a:prstGeom>
          <a:noFill/>
          <a:ln w="25400" cap="rnd" cmpd="sng">
            <a:solidFill>
              <a:schemeClr val="accent2"/>
            </a:solidFill>
            <a:prstDash val="dot"/>
            <a:round/>
            <a:headEnd type="none" w="med" len="med"/>
            <a:tailEnd type="none" w="med" len="med"/>
          </a:ln>
        </p:spPr>
      </p:cxnSp>
      <p:sp>
        <p:nvSpPr>
          <p:cNvPr id="53" name="Shape 53"/>
          <p:cNvSpPr/>
          <p:nvPr/>
        </p:nvSpPr>
        <p:spPr>
          <a:xfrm>
            <a:off x="6" y="3030297"/>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sp>
        <p:nvSpPr>
          <p:cNvPr id="54" name="Shape 54"/>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hecklist">
    <p:spTree>
      <p:nvGrpSpPr>
        <p:cNvPr id="1" name="Shape 111"/>
        <p:cNvGrpSpPr/>
        <p:nvPr/>
      </p:nvGrpSpPr>
      <p:grpSpPr>
        <a:xfrm>
          <a:off x="0" y="0"/>
          <a:ext cx="0" cy="0"/>
          <a:chOff x="0" y="0"/>
          <a:chExt cx="0" cy="0"/>
        </a:xfrm>
      </p:grpSpPr>
      <p:cxnSp>
        <p:nvCxnSpPr>
          <p:cNvPr id="112" name="Shape 112"/>
          <p:cNvCxnSpPr/>
          <p:nvPr/>
        </p:nvCxnSpPr>
        <p:spPr>
          <a:xfrm rot="10800000" flipH="1">
            <a:off x="276826" y="628720"/>
            <a:ext cx="8599289" cy="836"/>
          </a:xfrm>
          <a:prstGeom prst="straightConnector1">
            <a:avLst/>
          </a:prstGeom>
          <a:noFill/>
          <a:ln w="25400" cap="flat" cmpd="sng">
            <a:solidFill>
              <a:schemeClr val="dk1"/>
            </a:solidFill>
            <a:prstDash val="solid"/>
            <a:miter/>
            <a:headEnd type="none" w="med" len="med"/>
            <a:tailEnd type="none" w="med" len="med"/>
          </a:ln>
        </p:spPr>
      </p:cxnSp>
      <p:sp>
        <p:nvSpPr>
          <p:cNvPr id="113" name="Shape 113"/>
          <p:cNvSpPr txBox="1">
            <a:spLocks noGrp="1"/>
          </p:cNvSpPr>
          <p:nvPr>
            <p:ph type="title"/>
          </p:nvPr>
        </p:nvSpPr>
        <p:spPr>
          <a:xfrm>
            <a:off x="267897" y="160733"/>
            <a:ext cx="8608219" cy="381744"/>
          </a:xfrm>
          <a:prstGeom prst="rect">
            <a:avLst/>
          </a:prstGeom>
          <a:noFill/>
          <a:ln>
            <a:noFill/>
          </a:ln>
        </p:spPr>
        <p:txBody>
          <a:bodyPr lIns="58925" tIns="58925" rIns="58925" bIns="58925" anchor="ctr"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292100" algn="l" rtl="0">
              <a:lnSpc>
                <a:spcPct val="75000"/>
              </a:lnSpc>
              <a:spcBef>
                <a:spcPts val="0"/>
              </a:spcBef>
              <a:spcAft>
                <a:spcPts val="0"/>
              </a:spcAft>
              <a:defRPr/>
            </a:lvl6pPr>
            <a:lvl7pPr marL="584200" algn="l" rtl="0">
              <a:lnSpc>
                <a:spcPct val="75000"/>
              </a:lnSpc>
              <a:spcBef>
                <a:spcPts val="0"/>
              </a:spcBef>
              <a:spcAft>
                <a:spcPts val="0"/>
              </a:spcAft>
              <a:defRPr/>
            </a:lvl7pPr>
            <a:lvl8pPr marL="876300" algn="l" rtl="0">
              <a:lnSpc>
                <a:spcPct val="75000"/>
              </a:lnSpc>
              <a:spcBef>
                <a:spcPts val="0"/>
              </a:spcBef>
              <a:spcAft>
                <a:spcPts val="0"/>
              </a:spcAft>
              <a:defRPr/>
            </a:lvl8pPr>
            <a:lvl9pPr marL="1181100" algn="l" rtl="0">
              <a:lnSpc>
                <a:spcPct val="75000"/>
              </a:lnSpc>
              <a:spcBef>
                <a:spcPts val="0"/>
              </a:spcBef>
              <a:spcAft>
                <a:spcPts val="0"/>
              </a:spcAft>
              <a:defRPr/>
            </a:lvl9pPr>
          </a:lstStyle>
          <a:p>
            <a:endParaRPr/>
          </a:p>
        </p:txBody>
      </p:sp>
      <p:sp>
        <p:nvSpPr>
          <p:cNvPr id="114" name="Shape 114"/>
          <p:cNvSpPr txBox="1">
            <a:spLocks noGrp="1"/>
          </p:cNvSpPr>
          <p:nvPr>
            <p:ph type="body" idx="1"/>
          </p:nvPr>
        </p:nvSpPr>
        <p:spPr>
          <a:xfrm>
            <a:off x="267897" y="750108"/>
            <a:ext cx="8608219" cy="4025056"/>
          </a:xfrm>
          <a:prstGeom prst="rect">
            <a:avLst/>
          </a:prstGeom>
          <a:noFill/>
          <a:ln>
            <a:noFill/>
          </a:ln>
        </p:spPr>
        <p:txBody>
          <a:bodyPr lIns="58925" tIns="58925" rIns="58925" bIns="58925" anchor="t" anchorCtr="0"/>
          <a:lstStyle>
            <a:lvl1pPr marL="330200" indent="-177800" rtl="0">
              <a:lnSpc>
                <a:spcPct val="120000"/>
              </a:lnSpc>
              <a:spcBef>
                <a:spcPts val="800"/>
              </a:spcBef>
              <a:buClr>
                <a:schemeClr val="dk2"/>
              </a:buClr>
              <a:buFont typeface="Noto Symbol"/>
              <a:buChar char="◻"/>
              <a:defRPr/>
            </a:lvl1pPr>
            <a:lvl2pPr marL="660400" indent="-190500" rtl="0">
              <a:lnSpc>
                <a:spcPct val="120000"/>
              </a:lnSpc>
              <a:spcBef>
                <a:spcPts val="800"/>
              </a:spcBef>
              <a:buClr>
                <a:schemeClr val="dk2"/>
              </a:buClr>
              <a:buFont typeface="Noto Symbol"/>
              <a:buChar char="◻"/>
              <a:defRPr/>
            </a:lvl2pPr>
            <a:lvl3pPr marL="990600" indent="-190500" rtl="0">
              <a:lnSpc>
                <a:spcPct val="120000"/>
              </a:lnSpc>
              <a:spcBef>
                <a:spcPts val="800"/>
              </a:spcBef>
              <a:buClr>
                <a:schemeClr val="dk2"/>
              </a:buClr>
              <a:buFont typeface="Noto Symbol"/>
              <a:buChar char="◻"/>
              <a:defRPr/>
            </a:lvl3pPr>
            <a:lvl4pPr marL="1320800" indent="-190500" rtl="0">
              <a:lnSpc>
                <a:spcPct val="120000"/>
              </a:lnSpc>
              <a:spcBef>
                <a:spcPts val="800"/>
              </a:spcBef>
              <a:buClr>
                <a:schemeClr val="dk2"/>
              </a:buClr>
              <a:buFont typeface="Noto Symbol"/>
              <a:buChar char="◻"/>
              <a:defRPr/>
            </a:lvl4pPr>
            <a:lvl5pPr marL="1651000" indent="-177800" rtl="0">
              <a:lnSpc>
                <a:spcPct val="120000"/>
              </a:lnSpc>
              <a:spcBef>
                <a:spcPts val="800"/>
              </a:spcBef>
              <a:buClr>
                <a:schemeClr val="dk2"/>
              </a:buClr>
              <a:buFont typeface="Noto Symbo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5" name="Shape 115"/>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lt">
    <p:spTree>
      <p:nvGrpSpPr>
        <p:cNvPr id="1" name="Shape 116"/>
        <p:cNvGrpSpPr/>
        <p:nvPr/>
      </p:nvGrpSpPr>
      <p:grpSpPr>
        <a:xfrm>
          <a:off x="0" y="0"/>
          <a:ext cx="0" cy="0"/>
          <a:chOff x="0" y="0"/>
          <a:chExt cx="0" cy="0"/>
        </a:xfrm>
      </p:grpSpPr>
      <p:cxnSp>
        <p:nvCxnSpPr>
          <p:cNvPr id="117" name="Shape 117"/>
          <p:cNvCxnSpPr/>
          <p:nvPr/>
        </p:nvCxnSpPr>
        <p:spPr>
          <a:xfrm>
            <a:off x="375046" y="4084510"/>
            <a:ext cx="8393906" cy="836"/>
          </a:xfrm>
          <a:prstGeom prst="straightConnector1">
            <a:avLst/>
          </a:prstGeom>
          <a:noFill/>
          <a:ln w="25400" cap="flat" cmpd="sng">
            <a:solidFill>
              <a:schemeClr val="dk1"/>
            </a:solidFill>
            <a:prstDash val="solid"/>
            <a:miter/>
            <a:headEnd type="none" w="med" len="med"/>
            <a:tailEnd type="none" w="med" len="med"/>
          </a:ln>
        </p:spPr>
      </p:cxnSp>
      <p:pic>
        <p:nvPicPr>
          <p:cNvPr id="118" name="Shape 118"/>
          <p:cNvPicPr preferRelativeResize="0"/>
          <p:nvPr/>
        </p:nvPicPr>
        <p:blipFill rotWithShape="1">
          <a:blip r:embed="rId2">
            <a:alphaModFix/>
          </a:blip>
          <a:srcRect/>
          <a:stretch/>
        </p:blipFill>
        <p:spPr>
          <a:xfrm>
            <a:off x="377299" y="401838"/>
            <a:ext cx="2839641" cy="330677"/>
          </a:xfrm>
          <a:prstGeom prst="rect">
            <a:avLst/>
          </a:prstGeom>
          <a:noFill/>
          <a:ln>
            <a:noFill/>
          </a:ln>
        </p:spPr>
      </p:pic>
      <p:sp>
        <p:nvSpPr>
          <p:cNvPr id="119" name="Shape 119"/>
          <p:cNvSpPr txBox="1">
            <a:spLocks noGrp="1"/>
          </p:cNvSpPr>
          <p:nvPr>
            <p:ph type="title"/>
          </p:nvPr>
        </p:nvSpPr>
        <p:spPr>
          <a:xfrm>
            <a:off x="379532" y="1007945"/>
            <a:ext cx="8384977" cy="2980283"/>
          </a:xfrm>
          <a:prstGeom prst="rect">
            <a:avLst/>
          </a:prstGeom>
          <a:noFill/>
          <a:ln>
            <a:noFill/>
          </a:ln>
        </p:spPr>
        <p:txBody>
          <a:bodyPr lIns="58925" tIns="58925" rIns="58925" bIns="58925" anchor="b" anchorCtr="0"/>
          <a:lstStyle>
            <a:lvl1pPr marL="0" marR="0" indent="0" algn="l" rtl="0">
              <a:lnSpc>
                <a:spcPct val="75000"/>
              </a:lnSpc>
              <a:spcBef>
                <a:spcPts val="0"/>
              </a:spcBef>
              <a:spcAft>
                <a:spcPts val="0"/>
              </a:spcAft>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 name="Shape 120"/>
          <p:cNvSpPr txBox="1">
            <a:spLocks noGrp="1"/>
          </p:cNvSpPr>
          <p:nvPr>
            <p:ph type="body" idx="1"/>
          </p:nvPr>
        </p:nvSpPr>
        <p:spPr>
          <a:xfrm>
            <a:off x="375046" y="4239372"/>
            <a:ext cx="8393906" cy="602753"/>
          </a:xfrm>
          <a:prstGeom prst="rect">
            <a:avLst/>
          </a:prstGeom>
          <a:noFill/>
          <a:ln>
            <a:noFill/>
          </a:ln>
        </p:spPr>
        <p:txBody>
          <a:bodyPr lIns="58925" tIns="58925" rIns="58925" bIns="58925" anchor="t" anchorCtr="0"/>
          <a:lstStyle>
            <a:lvl1pPr rtl="0">
              <a:lnSpc>
                <a:spcPct val="120000"/>
              </a:lnSpc>
              <a:spcBef>
                <a:spcPts val="0"/>
              </a:spcBef>
              <a:defRPr/>
            </a:lvl1pPr>
            <a:lvl2pPr rtl="0">
              <a:lnSpc>
                <a:spcPct val="120000"/>
              </a:lnSpc>
              <a:spcBef>
                <a:spcPts val="0"/>
              </a:spcBef>
              <a:defRPr/>
            </a:lvl2pPr>
            <a:lvl3pPr rtl="0">
              <a:lnSpc>
                <a:spcPct val="120000"/>
              </a:lnSpc>
              <a:spcBef>
                <a:spcPts val="0"/>
              </a:spcBef>
              <a:defRPr/>
            </a:lvl3pPr>
            <a:lvl4pPr rtl="0">
              <a:lnSpc>
                <a:spcPct val="120000"/>
              </a:lnSpc>
              <a:spcBef>
                <a:spcPts val="0"/>
              </a:spcBef>
              <a:defRPr/>
            </a:lvl4pPr>
            <a:lvl5pP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lt - Reversed">
    <p:bg>
      <p:bgPr>
        <a:solidFill>
          <a:schemeClr val="dk2"/>
        </a:solidFill>
        <a:effectLst/>
      </p:bgPr>
    </p:bg>
    <p:spTree>
      <p:nvGrpSpPr>
        <p:cNvPr id="1" name="Shape 122"/>
        <p:cNvGrpSpPr/>
        <p:nvPr/>
      </p:nvGrpSpPr>
      <p:grpSpPr>
        <a:xfrm>
          <a:off x="0" y="0"/>
          <a:ext cx="0" cy="0"/>
          <a:chOff x="0" y="0"/>
          <a:chExt cx="0" cy="0"/>
        </a:xfrm>
      </p:grpSpPr>
      <p:cxnSp>
        <p:nvCxnSpPr>
          <p:cNvPr id="123" name="Shape 123"/>
          <p:cNvCxnSpPr/>
          <p:nvPr/>
        </p:nvCxnSpPr>
        <p:spPr>
          <a:xfrm>
            <a:off x="375046" y="4084510"/>
            <a:ext cx="8393906" cy="836"/>
          </a:xfrm>
          <a:prstGeom prst="straightConnector1">
            <a:avLst/>
          </a:prstGeom>
          <a:noFill/>
          <a:ln w="25400" cap="flat" cmpd="sng">
            <a:solidFill>
              <a:schemeClr val="lt1"/>
            </a:solidFill>
            <a:prstDash val="solid"/>
            <a:miter/>
            <a:headEnd type="none" w="med" len="med"/>
            <a:tailEnd type="none" w="med" len="med"/>
          </a:ln>
        </p:spPr>
      </p:cxnSp>
      <p:pic>
        <p:nvPicPr>
          <p:cNvPr id="124" name="Shape 124"/>
          <p:cNvPicPr preferRelativeResize="0"/>
          <p:nvPr/>
        </p:nvPicPr>
        <p:blipFill rotWithShape="1">
          <a:blip r:embed="rId2">
            <a:alphaModFix/>
          </a:blip>
          <a:srcRect/>
          <a:stretch/>
        </p:blipFill>
        <p:spPr>
          <a:xfrm>
            <a:off x="392908" y="401835"/>
            <a:ext cx="2893218" cy="336538"/>
          </a:xfrm>
          <a:prstGeom prst="rect">
            <a:avLst/>
          </a:prstGeom>
          <a:noFill/>
          <a:ln>
            <a:noFill/>
          </a:ln>
        </p:spPr>
      </p:pic>
      <p:sp>
        <p:nvSpPr>
          <p:cNvPr id="125" name="Shape 125"/>
          <p:cNvSpPr txBox="1">
            <a:spLocks noGrp="1"/>
          </p:cNvSpPr>
          <p:nvPr>
            <p:ph type="title"/>
          </p:nvPr>
        </p:nvSpPr>
        <p:spPr>
          <a:xfrm>
            <a:off x="379532" y="1007945"/>
            <a:ext cx="8384977" cy="2980283"/>
          </a:xfrm>
          <a:prstGeom prst="rect">
            <a:avLst/>
          </a:prstGeom>
          <a:noFill/>
          <a:ln>
            <a:noFill/>
          </a:ln>
        </p:spPr>
        <p:txBody>
          <a:bodyPr lIns="58925" tIns="58925" rIns="58925" bIns="58925" anchor="b" anchorCtr="0"/>
          <a:lstStyle>
            <a:lvl1pPr marL="0" marR="0" indent="0" algn="l" rtl="0">
              <a:lnSpc>
                <a:spcPct val="75000"/>
              </a:lnSpc>
              <a:spcBef>
                <a:spcPts val="0"/>
              </a:spcBef>
              <a:spcAft>
                <a:spcPts val="0"/>
              </a:spcAft>
              <a:buClr>
                <a:srgbClr val="FFFF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6" name="Shape 126"/>
          <p:cNvSpPr txBox="1">
            <a:spLocks noGrp="1"/>
          </p:cNvSpPr>
          <p:nvPr>
            <p:ph type="body" idx="1"/>
          </p:nvPr>
        </p:nvSpPr>
        <p:spPr>
          <a:xfrm>
            <a:off x="375046" y="4239372"/>
            <a:ext cx="8393906" cy="602753"/>
          </a:xfrm>
          <a:prstGeom prst="rect">
            <a:avLst/>
          </a:prstGeom>
          <a:noFill/>
          <a:ln>
            <a:noFill/>
          </a:ln>
        </p:spPr>
        <p:txBody>
          <a:bodyPr lIns="58925" tIns="58925" rIns="58925" bIns="58925" anchor="t" anchorCtr="0"/>
          <a:lstStyle>
            <a:lvl1pPr rtl="0">
              <a:lnSpc>
                <a:spcPct val="110000"/>
              </a:lnSpc>
              <a:spcBef>
                <a:spcPts val="0"/>
              </a:spcBef>
              <a:defRPr/>
            </a:lvl1pPr>
            <a:lvl2pPr rtl="0">
              <a:lnSpc>
                <a:spcPct val="110000"/>
              </a:lnSpc>
              <a:spcBef>
                <a:spcPts val="0"/>
              </a:spcBef>
              <a:defRPr/>
            </a:lvl2pPr>
            <a:lvl3pPr rtl="0">
              <a:lnSpc>
                <a:spcPct val="110000"/>
              </a:lnSpc>
              <a:spcBef>
                <a:spcPts val="0"/>
              </a:spcBef>
              <a:defRPr/>
            </a:lvl3pPr>
            <a:lvl4pPr rtl="0">
              <a:lnSpc>
                <a:spcPct val="110000"/>
              </a:lnSpc>
              <a:spcBef>
                <a:spcPts val="0"/>
              </a:spcBef>
              <a:defRPr/>
            </a:lvl4pPr>
            <a:lvl5pPr rtl="0">
              <a:lnSpc>
                <a:spcPct val="11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ong Form">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5770" y="241102"/>
            <a:ext cx="2214563" cy="381744"/>
          </a:xfrm>
          <a:prstGeom prst="rect">
            <a:avLst/>
          </a:prstGeom>
          <a:noFill/>
          <a:ln>
            <a:noFill/>
          </a:ln>
        </p:spPr>
        <p:txBody>
          <a:bodyPr lIns="58925" tIns="58925" rIns="58925" bIns="58925" anchor="t"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292100" algn="l" rtl="0">
              <a:lnSpc>
                <a:spcPct val="75000"/>
              </a:lnSpc>
              <a:spcBef>
                <a:spcPts val="0"/>
              </a:spcBef>
              <a:spcAft>
                <a:spcPts val="0"/>
              </a:spcAft>
              <a:defRPr/>
            </a:lvl6pPr>
            <a:lvl7pPr marL="584200" algn="l" rtl="0">
              <a:lnSpc>
                <a:spcPct val="75000"/>
              </a:lnSpc>
              <a:spcBef>
                <a:spcPts val="0"/>
              </a:spcBef>
              <a:spcAft>
                <a:spcPts val="0"/>
              </a:spcAft>
              <a:defRPr/>
            </a:lvl7pPr>
            <a:lvl8pPr marL="876300" algn="l" rtl="0">
              <a:lnSpc>
                <a:spcPct val="75000"/>
              </a:lnSpc>
              <a:spcBef>
                <a:spcPts val="0"/>
              </a:spcBef>
              <a:spcAft>
                <a:spcPts val="0"/>
              </a:spcAft>
              <a:defRPr/>
            </a:lvl8pPr>
            <a:lvl9pPr marL="1181100" algn="l" rtl="0">
              <a:lnSpc>
                <a:spcPct val="75000"/>
              </a:lnSpc>
              <a:spcBef>
                <a:spcPts val="0"/>
              </a:spcBef>
              <a:spcAft>
                <a:spcPts val="0"/>
              </a:spcAft>
              <a:defRPr/>
            </a:lvl9pPr>
          </a:lstStyle>
          <a:p>
            <a:endParaRPr/>
          </a:p>
        </p:txBody>
      </p:sp>
      <p:sp>
        <p:nvSpPr>
          <p:cNvPr id="130" name="Shape 130"/>
          <p:cNvSpPr txBox="1">
            <a:spLocks noGrp="1"/>
          </p:cNvSpPr>
          <p:nvPr>
            <p:ph type="body" idx="1"/>
          </p:nvPr>
        </p:nvSpPr>
        <p:spPr>
          <a:xfrm>
            <a:off x="2669976" y="200920"/>
            <a:ext cx="6206132" cy="4574231"/>
          </a:xfrm>
          <a:prstGeom prst="rect">
            <a:avLst/>
          </a:prstGeom>
          <a:noFill/>
          <a:ln>
            <a:noFill/>
          </a:ln>
        </p:spPr>
        <p:txBody>
          <a:bodyPr lIns="58925" tIns="58925" rIns="58925" bIns="58925" anchor="t" anchorCtr="0"/>
          <a:lstStyle>
            <a:lvl1pPr rtl="0">
              <a:lnSpc>
                <a:spcPct val="90000"/>
              </a:lnSpc>
              <a:spcBef>
                <a:spcPts val="0"/>
              </a:spcBef>
              <a:defRPr/>
            </a:lvl1pPr>
            <a:lvl2pPr marL="482600" indent="-482600" rtl="0">
              <a:lnSpc>
                <a:spcPct val="120000"/>
              </a:lnSpc>
              <a:spcBef>
                <a:spcPts val="0"/>
              </a:spcBef>
              <a:defRPr/>
            </a:lvl2pPr>
            <a:lvl3pPr marL="215900" indent="-215900" rtl="0">
              <a:lnSpc>
                <a:spcPct val="120000"/>
              </a:lnSpc>
              <a:spcBef>
                <a:spcPts val="0"/>
              </a:spcBef>
              <a:defRPr/>
            </a:lvl3pPr>
            <a:lvl4pPr marL="406400" indent="-190500" rtl="0">
              <a:lnSpc>
                <a:spcPct val="120000"/>
              </a:lnSpc>
              <a:spcBef>
                <a:spcPts val="0"/>
              </a:spcBef>
              <a:defRPr/>
            </a:lvl4pPr>
            <a:lvl5pP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1464489" y="1544356"/>
            <a:ext cx="6215063" cy="2054498"/>
          </a:xfrm>
          <a:prstGeom prst="rect">
            <a:avLst/>
          </a:prstGeom>
          <a:noFill/>
          <a:ln>
            <a:noFill/>
          </a:ln>
        </p:spPr>
        <p:txBody>
          <a:bodyPr lIns="58925" tIns="58925" rIns="58925" bIns="58925" anchor="ctr" anchorCtr="0"/>
          <a:lstStyle>
            <a:lvl1pPr marL="0" indent="0" algn="ctr" rtl="0">
              <a:spcBef>
                <a:spcPts val="0"/>
              </a:spcBef>
              <a:buClr>
                <a:srgbClr val="808184"/>
              </a:buClr>
              <a:buFont typeface="Open Sans"/>
              <a:buNone/>
              <a:defRPr/>
            </a:lvl1pPr>
            <a:lvl2pPr marL="0" indent="0" algn="ctr" rtl="0">
              <a:spcBef>
                <a:spcPts val="0"/>
              </a:spcBef>
              <a:buClr>
                <a:srgbClr val="808184"/>
              </a:buClr>
              <a:buFont typeface="Open Sans"/>
              <a:buNone/>
              <a:defRPr/>
            </a:lvl2pPr>
            <a:lvl3pPr marL="0" indent="0" algn="ctr" rtl="0">
              <a:spcBef>
                <a:spcPts val="0"/>
              </a:spcBef>
              <a:buClr>
                <a:srgbClr val="808184"/>
              </a:buClr>
              <a:buFont typeface="Open Sans"/>
              <a:buNone/>
              <a:defRPr/>
            </a:lvl3pPr>
            <a:lvl4pPr marL="0" indent="0" algn="ctr" rtl="0">
              <a:spcBef>
                <a:spcPts val="0"/>
              </a:spcBef>
              <a:buClr>
                <a:srgbClr val="808184"/>
              </a:buClr>
              <a:buFont typeface="Open Sans"/>
              <a:buNone/>
              <a:defRPr/>
            </a:lvl4pPr>
            <a:lvl5pPr marL="0" indent="0" algn="ctr" rtl="0">
              <a:spcBef>
                <a:spcPts val="0"/>
              </a:spcBef>
              <a:buClr>
                <a:srgbClr val="808184"/>
              </a:buClr>
              <a:buFont typeface="Open San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with Title">
    <p:spTree>
      <p:nvGrpSpPr>
        <p:cNvPr id="1" name="Shape 135"/>
        <p:cNvGrpSpPr/>
        <p:nvPr/>
      </p:nvGrpSpPr>
      <p:grpSpPr>
        <a:xfrm>
          <a:off x="0" y="0"/>
          <a:ext cx="0" cy="0"/>
          <a:chOff x="0" y="0"/>
          <a:chExt cx="0" cy="0"/>
        </a:xfrm>
      </p:grpSpPr>
      <p:cxnSp>
        <p:nvCxnSpPr>
          <p:cNvPr id="136" name="Shape 136"/>
          <p:cNvCxnSpPr/>
          <p:nvPr/>
        </p:nvCxnSpPr>
        <p:spPr>
          <a:xfrm>
            <a:off x="1418719" y="829624"/>
            <a:ext cx="6314404" cy="0"/>
          </a:xfrm>
          <a:prstGeom prst="straightConnector1">
            <a:avLst/>
          </a:prstGeom>
          <a:noFill/>
          <a:ln w="25400" cap="flat" cmpd="sng">
            <a:solidFill>
              <a:schemeClr val="dk1"/>
            </a:solidFill>
            <a:prstDash val="solid"/>
            <a:miter/>
            <a:headEnd type="none" w="med" len="med"/>
            <a:tailEnd type="none" w="med" len="med"/>
          </a:ln>
        </p:spPr>
      </p:cxnSp>
      <p:cxnSp>
        <p:nvCxnSpPr>
          <p:cNvPr id="137" name="Shape 137"/>
          <p:cNvCxnSpPr/>
          <p:nvPr/>
        </p:nvCxnSpPr>
        <p:spPr>
          <a:xfrm>
            <a:off x="1418719" y="193383"/>
            <a:ext cx="6314404" cy="0"/>
          </a:xfrm>
          <a:prstGeom prst="straightConnector1">
            <a:avLst/>
          </a:prstGeom>
          <a:noFill/>
          <a:ln w="25400" cap="flat" cmpd="sng">
            <a:solidFill>
              <a:schemeClr val="dk1"/>
            </a:solidFill>
            <a:prstDash val="solid"/>
            <a:miter/>
            <a:headEnd type="none" w="med" len="med"/>
            <a:tailEnd type="none" w="med" len="med"/>
          </a:ln>
        </p:spPr>
      </p:cxnSp>
      <p:sp>
        <p:nvSpPr>
          <p:cNvPr id="138" name="Shape 138"/>
          <p:cNvSpPr txBox="1">
            <a:spLocks noGrp="1"/>
          </p:cNvSpPr>
          <p:nvPr>
            <p:ph type="title"/>
          </p:nvPr>
        </p:nvSpPr>
        <p:spPr>
          <a:xfrm>
            <a:off x="339334" y="354955"/>
            <a:ext cx="8465343" cy="381744"/>
          </a:xfrm>
          <a:prstGeom prst="rect">
            <a:avLst/>
          </a:prstGeom>
          <a:noFill/>
          <a:ln>
            <a:noFill/>
          </a:ln>
        </p:spPr>
        <p:txBody>
          <a:bodyPr lIns="58925" tIns="58925" rIns="58925" bIns="589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9" name="Shape 139"/>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40"/>
        <p:cNvGrpSpPr/>
        <p:nvPr/>
      </p:nvGrpSpPr>
      <p:grpSpPr>
        <a:xfrm>
          <a:off x="0" y="0"/>
          <a:ext cx="0" cy="0"/>
          <a:chOff x="0" y="0"/>
          <a:chExt cx="0" cy="0"/>
        </a:xfrm>
      </p:grpSpPr>
      <p:sp>
        <p:nvSpPr>
          <p:cNvPr id="141" name="Shape 141"/>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48"/>
        <p:cNvGrpSpPr/>
        <p:nvPr/>
      </p:nvGrpSpPr>
      <p:grpSpPr>
        <a:xfrm>
          <a:off x="0" y="0"/>
          <a:ext cx="0" cy="0"/>
          <a:chOff x="0" y="0"/>
          <a:chExt cx="0" cy="0"/>
        </a:xfrm>
      </p:grpSpPr>
      <p:sp>
        <p:nvSpPr>
          <p:cNvPr id="49" name="Shape 49"/>
          <p:cNvSpPr/>
          <p:nvPr/>
        </p:nvSpPr>
        <p:spPr>
          <a:xfrm>
            <a:off x="0" y="3"/>
            <a:ext cx="9144000" cy="37232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50" name="Shape 50"/>
          <p:cNvSpPr txBox="1">
            <a:spLocks noGrp="1"/>
          </p:cNvSpPr>
          <p:nvPr>
            <p:ph type="ctrTitle"/>
          </p:nvPr>
        </p:nvSpPr>
        <p:spPr>
          <a:xfrm>
            <a:off x="391166" y="1433991"/>
            <a:ext cx="8351399" cy="421499"/>
          </a:xfrm>
          <a:prstGeom prst="rect">
            <a:avLst/>
          </a:prstGeom>
        </p:spPr>
        <p:txBody>
          <a:bodyPr lIns="91425" tIns="91425" rIns="91425" bIns="91425" anchor="ctr" anchorCtr="0"/>
          <a:lstStyle>
            <a:lvl1pPr>
              <a:spcBef>
                <a:spcPts val="0"/>
              </a:spcBef>
              <a:buClr>
                <a:schemeClr val="lt1"/>
              </a:buClr>
              <a:buSzPct val="100000"/>
              <a:buFont typeface="Tahoma"/>
              <a:defRPr sz="3600">
                <a:solidFill>
                  <a:schemeClr val="lt1"/>
                </a:solidFill>
                <a:latin typeface="Tahoma"/>
                <a:ea typeface="Tahoma"/>
                <a:cs typeface="Tahoma"/>
                <a:sym typeface="Tahoma"/>
              </a:defRPr>
            </a:lvl1pPr>
            <a:lvl2pPr>
              <a:spcBef>
                <a:spcPts val="0"/>
              </a:spcBef>
              <a:buClr>
                <a:schemeClr val="lt1"/>
              </a:buClr>
              <a:buSzPct val="100000"/>
              <a:buFont typeface="Tahoma"/>
              <a:defRPr sz="3600">
                <a:solidFill>
                  <a:schemeClr val="lt1"/>
                </a:solidFill>
                <a:latin typeface="Tahoma"/>
                <a:ea typeface="Tahoma"/>
                <a:cs typeface="Tahoma"/>
                <a:sym typeface="Tahoma"/>
              </a:defRPr>
            </a:lvl2pPr>
            <a:lvl3pPr>
              <a:spcBef>
                <a:spcPts val="0"/>
              </a:spcBef>
              <a:buClr>
                <a:schemeClr val="lt1"/>
              </a:buClr>
              <a:buSzPct val="100000"/>
              <a:buFont typeface="Tahoma"/>
              <a:defRPr sz="3600">
                <a:solidFill>
                  <a:schemeClr val="lt1"/>
                </a:solidFill>
                <a:latin typeface="Tahoma"/>
                <a:ea typeface="Tahoma"/>
                <a:cs typeface="Tahoma"/>
                <a:sym typeface="Tahoma"/>
              </a:defRPr>
            </a:lvl3pPr>
            <a:lvl4pPr>
              <a:spcBef>
                <a:spcPts val="0"/>
              </a:spcBef>
              <a:buClr>
                <a:schemeClr val="lt1"/>
              </a:buClr>
              <a:buSzPct val="100000"/>
              <a:buFont typeface="Tahoma"/>
              <a:defRPr sz="3600">
                <a:solidFill>
                  <a:schemeClr val="lt1"/>
                </a:solidFill>
                <a:latin typeface="Tahoma"/>
                <a:ea typeface="Tahoma"/>
                <a:cs typeface="Tahoma"/>
                <a:sym typeface="Tahoma"/>
              </a:defRPr>
            </a:lvl4pPr>
            <a:lvl5pPr>
              <a:spcBef>
                <a:spcPts val="0"/>
              </a:spcBef>
              <a:buClr>
                <a:schemeClr val="lt1"/>
              </a:buClr>
              <a:buSzPct val="100000"/>
              <a:buFont typeface="Tahoma"/>
              <a:defRPr sz="3600">
                <a:solidFill>
                  <a:schemeClr val="lt1"/>
                </a:solidFill>
                <a:latin typeface="Tahoma"/>
                <a:ea typeface="Tahoma"/>
                <a:cs typeface="Tahoma"/>
                <a:sym typeface="Tahoma"/>
              </a:defRPr>
            </a:lvl5pPr>
            <a:lvl6pPr>
              <a:spcBef>
                <a:spcPts val="0"/>
              </a:spcBef>
              <a:buClr>
                <a:schemeClr val="lt1"/>
              </a:buClr>
              <a:buSzPct val="100000"/>
              <a:buFont typeface="Tahoma"/>
              <a:defRPr sz="3600">
                <a:solidFill>
                  <a:schemeClr val="lt1"/>
                </a:solidFill>
                <a:latin typeface="Tahoma"/>
                <a:ea typeface="Tahoma"/>
                <a:cs typeface="Tahoma"/>
                <a:sym typeface="Tahoma"/>
              </a:defRPr>
            </a:lvl6pPr>
            <a:lvl7pPr>
              <a:spcBef>
                <a:spcPts val="0"/>
              </a:spcBef>
              <a:buClr>
                <a:schemeClr val="lt1"/>
              </a:buClr>
              <a:buSzPct val="100000"/>
              <a:buFont typeface="Tahoma"/>
              <a:defRPr sz="3600">
                <a:solidFill>
                  <a:schemeClr val="lt1"/>
                </a:solidFill>
                <a:latin typeface="Tahoma"/>
                <a:ea typeface="Tahoma"/>
                <a:cs typeface="Tahoma"/>
                <a:sym typeface="Tahoma"/>
              </a:defRPr>
            </a:lvl7pPr>
            <a:lvl8pPr>
              <a:spcBef>
                <a:spcPts val="0"/>
              </a:spcBef>
              <a:buClr>
                <a:schemeClr val="lt1"/>
              </a:buClr>
              <a:buSzPct val="100000"/>
              <a:buFont typeface="Tahoma"/>
              <a:defRPr sz="3600">
                <a:solidFill>
                  <a:schemeClr val="lt1"/>
                </a:solidFill>
                <a:latin typeface="Tahoma"/>
                <a:ea typeface="Tahoma"/>
                <a:cs typeface="Tahoma"/>
                <a:sym typeface="Tahoma"/>
              </a:defRPr>
            </a:lvl8pPr>
            <a:lvl9pPr>
              <a:spcBef>
                <a:spcPts val="0"/>
              </a:spcBef>
              <a:buClr>
                <a:schemeClr val="lt1"/>
              </a:buClr>
              <a:buSzPct val="100000"/>
              <a:buFont typeface="Tahoma"/>
              <a:defRPr sz="3600">
                <a:solidFill>
                  <a:schemeClr val="lt1"/>
                </a:solidFill>
                <a:latin typeface="Tahoma"/>
                <a:ea typeface="Tahoma"/>
                <a:cs typeface="Tahoma"/>
                <a:sym typeface="Tahoma"/>
              </a:defRPr>
            </a:lvl9pPr>
          </a:lstStyle>
          <a:p>
            <a:r>
              <a:rPr lang="en-US" smtClean="0"/>
              <a:t>Click to edit Master title style</a:t>
            </a:r>
            <a:endParaRPr/>
          </a:p>
        </p:txBody>
      </p:sp>
      <p:sp>
        <p:nvSpPr>
          <p:cNvPr id="51" name="Shape 51"/>
          <p:cNvSpPr txBox="1">
            <a:spLocks noGrp="1"/>
          </p:cNvSpPr>
          <p:nvPr>
            <p:ph type="subTitle" idx="1"/>
          </p:nvPr>
        </p:nvSpPr>
        <p:spPr>
          <a:xfrm>
            <a:off x="403761" y="1982435"/>
            <a:ext cx="8342400" cy="342300"/>
          </a:xfrm>
          <a:prstGeom prst="rect">
            <a:avLst/>
          </a:prstGeom>
        </p:spPr>
        <p:txBody>
          <a:bodyPr lIns="91425" tIns="91425" rIns="91425" bIns="91425" anchor="ctr" anchorCtr="0"/>
          <a:lstStyle>
            <a:lvl1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1pPr>
            <a:lvl2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2pPr>
            <a:lvl3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3pPr>
            <a:lvl4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4pPr>
            <a:lvl5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5pPr>
            <a:lvl6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6pPr>
            <a:lvl7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7pPr>
            <a:lvl8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8pPr>
            <a:lvl9pPr algn="ctr">
              <a:spcBef>
                <a:spcPts val="0"/>
              </a:spcBef>
              <a:buClr>
                <a:schemeClr val="lt1"/>
              </a:buClr>
              <a:buSzPct val="100000"/>
              <a:buFont typeface="Times New Roman"/>
              <a:buNone/>
              <a:defRPr sz="2400" i="1">
                <a:solidFill>
                  <a:schemeClr val="lt1"/>
                </a:solidFill>
                <a:latin typeface="Times New Roman"/>
                <a:ea typeface="Times New Roman"/>
                <a:cs typeface="Times New Roman"/>
                <a:sym typeface="Times New Roman"/>
              </a:defRPr>
            </a:lvl9pPr>
          </a:lstStyle>
          <a:p>
            <a:r>
              <a:rPr lang="en-US" smtClean="0"/>
              <a:t>Click to edit Master subtitle style</a:t>
            </a:r>
            <a:endParaRPr/>
          </a:p>
        </p:txBody>
      </p:sp>
      <p:cxnSp>
        <p:nvCxnSpPr>
          <p:cNvPr id="52" name="Shape 52"/>
          <p:cNvCxnSpPr/>
          <p:nvPr/>
        </p:nvCxnSpPr>
        <p:spPr>
          <a:xfrm>
            <a:off x="2258806" y="1912671"/>
            <a:ext cx="4621799" cy="10799"/>
          </a:xfrm>
          <a:prstGeom prst="straightConnector1">
            <a:avLst/>
          </a:prstGeom>
          <a:noFill/>
          <a:ln w="25400" cap="rnd" cmpd="sng">
            <a:solidFill>
              <a:schemeClr val="accent2"/>
            </a:solidFill>
            <a:prstDash val="dot"/>
            <a:round/>
            <a:headEnd type="none" w="med" len="med"/>
            <a:tailEnd type="none" w="med" len="med"/>
          </a:ln>
        </p:spPr>
      </p:cxnSp>
      <p:sp>
        <p:nvSpPr>
          <p:cNvPr id="53" name="Shape 53"/>
          <p:cNvSpPr/>
          <p:nvPr/>
        </p:nvSpPr>
        <p:spPr>
          <a:xfrm>
            <a:off x="6" y="3030297"/>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sp>
        <p:nvSpPr>
          <p:cNvPr id="54" name="Shape 54"/>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55"/>
        <p:cNvGrpSpPr/>
        <p:nvPr/>
      </p:nvGrpSpPr>
      <p:grpSpPr>
        <a:xfrm>
          <a:off x="0" y="0"/>
          <a:ext cx="0" cy="0"/>
          <a:chOff x="0" y="0"/>
          <a:chExt cx="0" cy="0"/>
        </a:xfrm>
      </p:grpSpPr>
      <p:sp>
        <p:nvSpPr>
          <p:cNvPr id="56" name="Shape 56"/>
          <p:cNvSpPr/>
          <p:nvPr/>
        </p:nvSpPr>
        <p:spPr>
          <a:xfrm>
            <a:off x="0" y="0"/>
            <a:ext cx="9144000" cy="937200"/>
          </a:xfrm>
          <a:prstGeom prst="rect">
            <a:avLst/>
          </a:prstGeom>
          <a:solidFill>
            <a:srgbClr val="0C0C0C"/>
          </a:solidFill>
          <a:ln>
            <a:noFill/>
          </a:ln>
        </p:spPr>
        <p:txBody>
          <a:bodyPr lIns="91425" tIns="45700" rIns="91425" bIns="45700" anchor="ctr" anchorCtr="0">
            <a:noAutofit/>
          </a:bodyPr>
          <a:lstStyle/>
          <a:p>
            <a:pPr>
              <a:spcBef>
                <a:spcPts val="0"/>
              </a:spcBef>
              <a:buNone/>
            </a:pPr>
            <a:endParaRPr/>
          </a:p>
        </p:txBody>
      </p:sp>
      <p:sp>
        <p:nvSpPr>
          <p:cNvPr id="57" name="Shape 57"/>
          <p:cNvSpPr/>
          <p:nvPr/>
        </p:nvSpPr>
        <p:spPr>
          <a:xfrm>
            <a:off x="6" y="226266"/>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58" name="Shape 58"/>
          <p:cNvCxnSpPr/>
          <p:nvPr/>
        </p:nvCxnSpPr>
        <p:spPr>
          <a:xfrm rot="10800000" flipH="1">
            <a:off x="2258963" y="783855"/>
            <a:ext cx="4602300" cy="6900"/>
          </a:xfrm>
          <a:prstGeom prst="straightConnector1">
            <a:avLst/>
          </a:prstGeom>
          <a:noFill/>
          <a:ln w="25400" cap="rnd" cmpd="sng">
            <a:solidFill>
              <a:schemeClr val="accent2"/>
            </a:solidFill>
            <a:prstDash val="dot"/>
            <a:round/>
            <a:headEnd type="none" w="med" len="med"/>
            <a:tailEnd type="none" w="med" len="med"/>
          </a:ln>
        </p:spPr>
      </p:cxnSp>
      <p:sp>
        <p:nvSpPr>
          <p:cNvPr id="59" name="Shape 59"/>
          <p:cNvSpPr txBox="1">
            <a:spLocks noGrp="1"/>
          </p:cNvSpPr>
          <p:nvPr>
            <p:ph type="body" idx="1"/>
          </p:nvPr>
        </p:nvSpPr>
        <p:spPr>
          <a:xfrm>
            <a:off x="457200" y="1200150"/>
            <a:ext cx="8229600" cy="3630300"/>
          </a:xfrm>
          <a:prstGeom prst="rect">
            <a:avLst/>
          </a:prstGeom>
        </p:spPr>
        <p:txBody>
          <a:bodyPr lIns="91425" tIns="91425" rIns="91425" b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a:lvl6pPr>
            <a:lvl7pPr>
              <a:spcBef>
                <a:spcPts val="0"/>
              </a:spcBef>
              <a:defRPr/>
            </a:lvl7pPr>
            <a:lvl8pPr>
              <a:spcBef>
                <a:spcPts val="0"/>
              </a:spcBef>
              <a:defRPr/>
            </a:lvl8pPr>
            <a:lvl9pPr>
              <a:spcBef>
                <a:spcPts val="0"/>
              </a:spcBef>
              <a:defRPr/>
            </a:lvl9pPr>
          </a:lstStyle>
          <a:p>
            <a:pPr lvl="0"/>
            <a:r>
              <a:rPr lang="en-US" smtClean="0"/>
              <a:t>Click to edit Master text styles</a:t>
            </a:r>
          </a:p>
        </p:txBody>
      </p:sp>
      <p:sp>
        <p:nvSpPr>
          <p:cNvPr id="60" name="Shape 60"/>
          <p:cNvSpPr txBox="1">
            <a:spLocks noGrp="1"/>
          </p:cNvSpPr>
          <p:nvPr>
            <p:ph type="title"/>
          </p:nvPr>
        </p:nvSpPr>
        <p:spPr>
          <a:xfrm>
            <a:off x="457200" y="13321"/>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61" name="Shape 61"/>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62"/>
        <p:cNvGrpSpPr/>
        <p:nvPr/>
      </p:nvGrpSpPr>
      <p:grpSpPr>
        <a:xfrm>
          <a:off x="0" y="0"/>
          <a:ext cx="0" cy="0"/>
          <a:chOff x="0" y="0"/>
          <a:chExt cx="0" cy="0"/>
        </a:xfrm>
      </p:grpSpPr>
      <p:sp>
        <p:nvSpPr>
          <p:cNvPr id="63" name="Shape 63"/>
          <p:cNvSpPr/>
          <p:nvPr/>
        </p:nvSpPr>
        <p:spPr>
          <a:xfrm>
            <a:off x="6" y="3"/>
            <a:ext cx="4456799" cy="47087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64" name="Shape 64"/>
          <p:cNvSpPr/>
          <p:nvPr/>
        </p:nvSpPr>
        <p:spPr>
          <a:xfrm flipH="1">
            <a:off x="3440" y="3759783"/>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65" name="Shape 65"/>
          <p:cNvCxnSpPr/>
          <p:nvPr/>
        </p:nvCxnSpPr>
        <p:spPr>
          <a:xfrm>
            <a:off x="409699" y="744077"/>
            <a:ext cx="3660000" cy="0"/>
          </a:xfrm>
          <a:prstGeom prst="straightConnector1">
            <a:avLst/>
          </a:prstGeom>
          <a:noFill/>
          <a:ln w="25400" cap="rnd" cmpd="sng">
            <a:solidFill>
              <a:schemeClr val="accent2"/>
            </a:solidFill>
            <a:prstDash val="dot"/>
            <a:round/>
            <a:headEnd type="none" w="med" len="med"/>
            <a:tailEnd type="none" w="med" len="med"/>
          </a:ln>
        </p:spPr>
      </p:cxnSp>
      <p:sp>
        <p:nvSpPr>
          <p:cNvPr id="66" name="Shape 66"/>
          <p:cNvSpPr txBox="1">
            <a:spLocks noGrp="1"/>
          </p:cNvSpPr>
          <p:nvPr>
            <p:ph type="body" idx="1"/>
          </p:nvPr>
        </p:nvSpPr>
        <p:spPr>
          <a:xfrm>
            <a:off x="457206" y="1200150"/>
            <a:ext cx="3550799" cy="3630300"/>
          </a:xfrm>
          <a:prstGeom prst="rect">
            <a:avLst/>
          </a:prstGeom>
        </p:spPr>
        <p:txBody>
          <a:bodyPr lIns="91425" tIns="91425" rIns="91425" bIns="91425" anchor="t" anchorCtr="0"/>
          <a:lstStyle>
            <a:lvl1pPr>
              <a:spcBef>
                <a:spcPts val="0"/>
              </a:spcBef>
              <a:defRPr>
                <a:solidFill>
                  <a:schemeClr val="lt1"/>
                </a:solidFill>
                <a:latin typeface="Times New Roman"/>
                <a:ea typeface="Times New Roman"/>
                <a:cs typeface="Times New Roman"/>
                <a:sym typeface="Times New Roman"/>
              </a:defRPr>
            </a:lvl1pPr>
            <a:lvl2pPr>
              <a:spcBef>
                <a:spcPts val="0"/>
              </a:spcBef>
              <a:defRPr>
                <a:solidFill>
                  <a:schemeClr val="lt1"/>
                </a:solidFill>
                <a:latin typeface="Times New Roman"/>
                <a:ea typeface="Times New Roman"/>
                <a:cs typeface="Times New Roman"/>
                <a:sym typeface="Times New Roman"/>
              </a:defRPr>
            </a:lvl2pPr>
            <a:lvl3pPr>
              <a:spcBef>
                <a:spcPts val="0"/>
              </a:spcBef>
              <a:defRPr>
                <a:solidFill>
                  <a:schemeClr val="lt1"/>
                </a:solidFill>
                <a:latin typeface="Times New Roman"/>
                <a:ea typeface="Times New Roman"/>
                <a:cs typeface="Times New Roman"/>
                <a:sym typeface="Times New Roman"/>
              </a:defRPr>
            </a:lvl3pPr>
            <a:lvl4pPr>
              <a:spcBef>
                <a:spcPts val="0"/>
              </a:spcBef>
              <a:defRPr>
                <a:solidFill>
                  <a:schemeClr val="lt1"/>
                </a:solidFill>
                <a:latin typeface="Times New Roman"/>
                <a:ea typeface="Times New Roman"/>
                <a:cs typeface="Times New Roman"/>
                <a:sym typeface="Times New Roman"/>
              </a:defRPr>
            </a:lvl4pPr>
            <a:lvl5pPr>
              <a:spcBef>
                <a:spcPts val="0"/>
              </a:spcBef>
              <a:defRPr>
                <a:solidFill>
                  <a:schemeClr val="lt1"/>
                </a:solidFill>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pPr lvl="0"/>
            <a:r>
              <a:rPr lang="en-US" smtClean="0"/>
              <a:t>Click to edit Master text styles</a:t>
            </a:r>
          </a:p>
        </p:txBody>
      </p:sp>
      <p:sp>
        <p:nvSpPr>
          <p:cNvPr id="67" name="Shape 67"/>
          <p:cNvSpPr txBox="1">
            <a:spLocks noGrp="1"/>
          </p:cNvSpPr>
          <p:nvPr>
            <p:ph type="title"/>
          </p:nvPr>
        </p:nvSpPr>
        <p:spPr>
          <a:xfrm>
            <a:off x="457206" y="13321"/>
            <a:ext cx="3550799" cy="857400"/>
          </a:xfrm>
          <a:prstGeom prst="rect">
            <a:avLst/>
          </a:prstGeom>
        </p:spPr>
        <p:txBody>
          <a:bodyPr lIns="91425" tIns="91425" rIns="91425" bIns="91425" anchor="ctr" anchorCtr="0"/>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spcBef>
                <a:spcPts val="0"/>
              </a:spcBef>
              <a:defRPr sz="2400"/>
            </a:lvl6pPr>
            <a:lvl7pPr>
              <a:spcBef>
                <a:spcPts val="0"/>
              </a:spcBef>
              <a:defRPr sz="2400"/>
            </a:lvl7pPr>
            <a:lvl8pPr>
              <a:spcBef>
                <a:spcPts val="0"/>
              </a:spcBef>
              <a:defRPr sz="2400"/>
            </a:lvl8pPr>
            <a:lvl9pPr>
              <a:spcBef>
                <a:spcPts val="0"/>
              </a:spcBef>
              <a:defRPr sz="2400"/>
            </a:lvl9pPr>
          </a:lstStyle>
          <a:p>
            <a:r>
              <a:rPr lang="en-US" smtClean="0"/>
              <a:t>Click to edit Master title style</a:t>
            </a:r>
            <a:endParaRPr/>
          </a:p>
        </p:txBody>
      </p:sp>
      <p:sp>
        <p:nvSpPr>
          <p:cNvPr id="68" name="Shape 68"/>
          <p:cNvSpPr txBox="1">
            <a:spLocks noGrp="1"/>
          </p:cNvSpPr>
          <p:nvPr>
            <p:ph type="body" idx="2"/>
          </p:nvPr>
        </p:nvSpPr>
        <p:spPr>
          <a:xfrm>
            <a:off x="5021123" y="1200150"/>
            <a:ext cx="3550799" cy="3630300"/>
          </a:xfrm>
          <a:prstGeom prst="rect">
            <a:avLst/>
          </a:prstGeom>
        </p:spPr>
        <p:txBody>
          <a:bodyPr lIns="91425" tIns="91425" rIns="91425" b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pPr lvl="0"/>
            <a:r>
              <a:rPr lang="en-US" smtClean="0"/>
              <a:t>Click to edit Master text styles</a:t>
            </a:r>
          </a:p>
        </p:txBody>
      </p:sp>
      <p:sp>
        <p:nvSpPr>
          <p:cNvPr id="69" name="Shape 69"/>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2"/>
        <p:cNvGrpSpPr/>
        <p:nvPr/>
      </p:nvGrpSpPr>
      <p:grpSpPr>
        <a:xfrm>
          <a:off x="0" y="0"/>
          <a:ext cx="0" cy="0"/>
          <a:chOff x="0" y="0"/>
          <a:chExt cx="0" cy="0"/>
        </a:xfrm>
      </p:grpSpPr>
      <p:sp>
        <p:nvSpPr>
          <p:cNvPr id="63" name="Shape 63"/>
          <p:cNvSpPr/>
          <p:nvPr/>
        </p:nvSpPr>
        <p:spPr>
          <a:xfrm>
            <a:off x="6" y="3"/>
            <a:ext cx="4456799" cy="4708799"/>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64" name="Shape 64"/>
          <p:cNvSpPr/>
          <p:nvPr/>
        </p:nvSpPr>
        <p:spPr>
          <a:xfrm flipH="1">
            <a:off x="3440" y="3759783"/>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65" name="Shape 65"/>
          <p:cNvCxnSpPr/>
          <p:nvPr/>
        </p:nvCxnSpPr>
        <p:spPr>
          <a:xfrm>
            <a:off x="409699" y="744077"/>
            <a:ext cx="3660000" cy="0"/>
          </a:xfrm>
          <a:prstGeom prst="straightConnector1">
            <a:avLst/>
          </a:prstGeom>
          <a:noFill/>
          <a:ln w="25400" cap="rnd" cmpd="sng">
            <a:solidFill>
              <a:schemeClr val="accent2"/>
            </a:solidFill>
            <a:prstDash val="dot"/>
            <a:round/>
            <a:headEnd type="none" w="med" len="med"/>
            <a:tailEnd type="none" w="med" len="med"/>
          </a:ln>
        </p:spPr>
      </p:cxnSp>
      <p:sp>
        <p:nvSpPr>
          <p:cNvPr id="66" name="Shape 66"/>
          <p:cNvSpPr txBox="1">
            <a:spLocks noGrp="1"/>
          </p:cNvSpPr>
          <p:nvPr>
            <p:ph type="body" idx="1"/>
          </p:nvPr>
        </p:nvSpPr>
        <p:spPr>
          <a:xfrm>
            <a:off x="457206" y="1200150"/>
            <a:ext cx="3550799" cy="3630300"/>
          </a:xfrm>
          <a:prstGeom prst="rect">
            <a:avLst/>
          </a:prstGeom>
        </p:spPr>
        <p:txBody>
          <a:bodyPr lIns="91425" tIns="91425" rIns="91425" bIns="91425" anchor="t" anchorCtr="0"/>
          <a:lstStyle>
            <a:lvl1pPr>
              <a:spcBef>
                <a:spcPts val="0"/>
              </a:spcBef>
              <a:defRPr>
                <a:solidFill>
                  <a:schemeClr val="lt1"/>
                </a:solidFill>
                <a:latin typeface="Times New Roman"/>
                <a:ea typeface="Times New Roman"/>
                <a:cs typeface="Times New Roman"/>
                <a:sym typeface="Times New Roman"/>
              </a:defRPr>
            </a:lvl1pPr>
            <a:lvl2pPr>
              <a:spcBef>
                <a:spcPts val="0"/>
              </a:spcBef>
              <a:defRPr>
                <a:solidFill>
                  <a:schemeClr val="lt1"/>
                </a:solidFill>
                <a:latin typeface="Times New Roman"/>
                <a:ea typeface="Times New Roman"/>
                <a:cs typeface="Times New Roman"/>
                <a:sym typeface="Times New Roman"/>
              </a:defRPr>
            </a:lvl2pPr>
            <a:lvl3pPr>
              <a:spcBef>
                <a:spcPts val="0"/>
              </a:spcBef>
              <a:defRPr>
                <a:solidFill>
                  <a:schemeClr val="lt1"/>
                </a:solidFill>
                <a:latin typeface="Times New Roman"/>
                <a:ea typeface="Times New Roman"/>
                <a:cs typeface="Times New Roman"/>
                <a:sym typeface="Times New Roman"/>
              </a:defRPr>
            </a:lvl3pPr>
            <a:lvl4pPr>
              <a:spcBef>
                <a:spcPts val="0"/>
              </a:spcBef>
              <a:defRPr>
                <a:solidFill>
                  <a:schemeClr val="lt1"/>
                </a:solidFill>
                <a:latin typeface="Times New Roman"/>
                <a:ea typeface="Times New Roman"/>
                <a:cs typeface="Times New Roman"/>
                <a:sym typeface="Times New Roman"/>
              </a:defRPr>
            </a:lvl4pPr>
            <a:lvl5pPr>
              <a:spcBef>
                <a:spcPts val="0"/>
              </a:spcBef>
              <a:defRPr>
                <a:solidFill>
                  <a:schemeClr val="lt1"/>
                </a:solidFill>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67" name="Shape 67"/>
          <p:cNvSpPr txBox="1">
            <a:spLocks noGrp="1"/>
          </p:cNvSpPr>
          <p:nvPr>
            <p:ph type="title"/>
          </p:nvPr>
        </p:nvSpPr>
        <p:spPr>
          <a:xfrm>
            <a:off x="457206" y="13321"/>
            <a:ext cx="3550799" cy="857400"/>
          </a:xfrm>
          <a:prstGeom prst="rect">
            <a:avLst/>
          </a:prstGeom>
        </p:spPr>
        <p:txBody>
          <a:bodyPr lIns="91425" tIns="91425" rIns="91425" bIns="91425" anchor="ctr" anchorCtr="0"/>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vl6pPr>
              <a:spcBef>
                <a:spcPts val="0"/>
              </a:spcBef>
              <a:defRPr sz="2400"/>
            </a:lvl6pPr>
            <a:lvl7pPr>
              <a:spcBef>
                <a:spcPts val="0"/>
              </a:spcBef>
              <a:defRPr sz="2400"/>
            </a:lvl7pPr>
            <a:lvl8pPr>
              <a:spcBef>
                <a:spcPts val="0"/>
              </a:spcBef>
              <a:defRPr sz="2400"/>
            </a:lvl8pPr>
            <a:lvl9pPr>
              <a:spcBef>
                <a:spcPts val="0"/>
              </a:spcBef>
              <a:defRPr sz="2400"/>
            </a:lvl9pPr>
          </a:lstStyle>
          <a:p>
            <a:endParaRPr/>
          </a:p>
        </p:txBody>
      </p:sp>
      <p:sp>
        <p:nvSpPr>
          <p:cNvPr id="68" name="Shape 68"/>
          <p:cNvSpPr txBox="1">
            <a:spLocks noGrp="1"/>
          </p:cNvSpPr>
          <p:nvPr>
            <p:ph type="body" idx="2"/>
          </p:nvPr>
        </p:nvSpPr>
        <p:spPr>
          <a:xfrm>
            <a:off x="5021123" y="1200150"/>
            <a:ext cx="3550799" cy="3630300"/>
          </a:xfrm>
          <a:prstGeom prst="rect">
            <a:avLst/>
          </a:prstGeom>
        </p:spPr>
        <p:txBody>
          <a:bodyPr lIns="91425" tIns="91425" rIns="91425" bIns="91425" anchor="t" anchorCtr="0"/>
          <a:lstStyle>
            <a:lvl1pPr>
              <a:spcBef>
                <a:spcPts val="0"/>
              </a:spcBef>
              <a:defRPr>
                <a:latin typeface="Times New Roman"/>
                <a:ea typeface="Times New Roman"/>
                <a:cs typeface="Times New Roman"/>
                <a:sym typeface="Times New Roman"/>
              </a:defRPr>
            </a:lvl1pPr>
            <a:lvl2pPr>
              <a:spcBef>
                <a:spcPts val="0"/>
              </a:spcBef>
              <a:defRPr>
                <a:latin typeface="Times New Roman"/>
                <a:ea typeface="Times New Roman"/>
                <a:cs typeface="Times New Roman"/>
                <a:sym typeface="Times New Roman"/>
              </a:defRPr>
            </a:lvl2pPr>
            <a:lvl3pPr>
              <a:spcBef>
                <a:spcPts val="0"/>
              </a:spcBef>
              <a:defRPr>
                <a:latin typeface="Times New Roman"/>
                <a:ea typeface="Times New Roman"/>
                <a:cs typeface="Times New Roman"/>
                <a:sym typeface="Times New Roman"/>
              </a:defRPr>
            </a:lvl3pPr>
            <a:lvl4pPr>
              <a:spcBef>
                <a:spcPts val="0"/>
              </a:spcBef>
              <a:defRPr>
                <a:latin typeface="Times New Roman"/>
                <a:ea typeface="Times New Roman"/>
                <a:cs typeface="Times New Roman"/>
                <a:sym typeface="Times New Roman"/>
              </a:defRPr>
            </a:lvl4pPr>
            <a:lvl5pPr>
              <a:spcBef>
                <a:spcPts val="0"/>
              </a:spcBef>
              <a:defRPr>
                <a:latin typeface="Times New Roman"/>
                <a:ea typeface="Times New Roman"/>
                <a:cs typeface="Times New Roman"/>
                <a:sym typeface="Times New Roman"/>
              </a:defRPr>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69" name="Shape 69"/>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70"/>
        <p:cNvGrpSpPr/>
        <p:nvPr/>
      </p:nvGrpSpPr>
      <p:grpSpPr>
        <a:xfrm>
          <a:off x="0" y="0"/>
          <a:ext cx="0" cy="0"/>
          <a:chOff x="0" y="0"/>
          <a:chExt cx="0" cy="0"/>
        </a:xfrm>
      </p:grpSpPr>
      <p:sp>
        <p:nvSpPr>
          <p:cNvPr id="71" name="Shape 71"/>
          <p:cNvSpPr/>
          <p:nvPr/>
        </p:nvSpPr>
        <p:spPr>
          <a:xfrm>
            <a:off x="0" y="0"/>
            <a:ext cx="9144000" cy="937200"/>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72" name="Shape 72"/>
          <p:cNvSpPr/>
          <p:nvPr/>
        </p:nvSpPr>
        <p:spPr>
          <a:xfrm>
            <a:off x="6" y="226266"/>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73" name="Shape 73"/>
          <p:cNvCxnSpPr/>
          <p:nvPr/>
        </p:nvCxnSpPr>
        <p:spPr>
          <a:xfrm rot="10800000" flipH="1">
            <a:off x="2258963" y="783855"/>
            <a:ext cx="4602300" cy="6900"/>
          </a:xfrm>
          <a:prstGeom prst="straightConnector1">
            <a:avLst/>
          </a:prstGeom>
          <a:noFill/>
          <a:ln w="25400" cap="rnd" cmpd="sng">
            <a:solidFill>
              <a:schemeClr val="accent2"/>
            </a:solidFill>
            <a:prstDash val="dot"/>
            <a:round/>
            <a:headEnd type="none" w="med" len="med"/>
            <a:tailEnd type="none" w="med" len="med"/>
          </a:ln>
        </p:spPr>
      </p:cxnSp>
      <p:sp>
        <p:nvSpPr>
          <p:cNvPr id="74" name="Shape 74"/>
          <p:cNvSpPr txBox="1">
            <a:spLocks noGrp="1"/>
          </p:cNvSpPr>
          <p:nvPr>
            <p:ph type="title"/>
          </p:nvPr>
        </p:nvSpPr>
        <p:spPr>
          <a:xfrm>
            <a:off x="457200" y="13321"/>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75" name="Shape 75"/>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76"/>
        <p:cNvGrpSpPr/>
        <p:nvPr/>
      </p:nvGrpSpPr>
      <p:grpSpPr>
        <a:xfrm>
          <a:off x="0" y="0"/>
          <a:ext cx="0" cy="0"/>
          <a:chOff x="0" y="0"/>
          <a:chExt cx="0" cy="0"/>
        </a:xfrm>
      </p:grpSpPr>
      <p:sp>
        <p:nvSpPr>
          <p:cNvPr id="77" name="Shape 77"/>
          <p:cNvSpPr/>
          <p:nvPr/>
        </p:nvSpPr>
        <p:spPr>
          <a:xfrm rot="10800000">
            <a:off x="-5937" y="4110405"/>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78" name="Shape 78"/>
          <p:cNvCxnSpPr/>
          <p:nvPr/>
        </p:nvCxnSpPr>
        <p:spPr>
          <a:xfrm>
            <a:off x="388498" y="4409677"/>
            <a:ext cx="3708599" cy="3600"/>
          </a:xfrm>
          <a:prstGeom prst="straightConnector1">
            <a:avLst/>
          </a:prstGeom>
          <a:noFill/>
          <a:ln w="25400" cap="rnd" cmpd="sng">
            <a:solidFill>
              <a:schemeClr val="accent2"/>
            </a:solidFill>
            <a:prstDash val="dot"/>
            <a:round/>
            <a:headEnd type="none" w="med" len="med"/>
            <a:tailEnd type="none" w="med" len="med"/>
          </a:ln>
        </p:spPr>
      </p:cxnSp>
      <p:sp>
        <p:nvSpPr>
          <p:cNvPr id="79" name="Shape 79"/>
          <p:cNvSpPr txBox="1">
            <a:spLocks noGrp="1"/>
          </p:cNvSpPr>
          <p:nvPr>
            <p:ph type="body" idx="1"/>
          </p:nvPr>
        </p:nvSpPr>
        <p:spPr>
          <a:xfrm>
            <a:off x="388492" y="4493763"/>
            <a:ext cx="3644400" cy="387599"/>
          </a:xfrm>
          <a:prstGeom prst="rect">
            <a:avLst/>
          </a:prstGeom>
        </p:spPr>
        <p:txBody>
          <a:bodyPr lIns="91425" tIns="91425" rIns="91425" bIns="91425" anchor="t" anchorCtr="0"/>
          <a:lstStyle>
            <a:lvl1pPr>
              <a:spcBef>
                <a:spcPts val="0"/>
              </a:spcBef>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a:pPr lvl="0"/>
            <a:r>
              <a:rPr lang="en-US" smtClean="0"/>
              <a:t>Click to edit Master text styles</a:t>
            </a:r>
          </a:p>
        </p:txBody>
      </p:sp>
      <p:sp>
        <p:nvSpPr>
          <p:cNvPr id="80" name="Shape 80"/>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p:nvPr/>
        </p:nvSpPr>
        <p:spPr>
          <a:xfrm>
            <a:off x="0" y="0"/>
            <a:ext cx="9144000" cy="937200"/>
          </a:xfrm>
          <a:prstGeom prst="rect">
            <a:avLst/>
          </a:prstGeom>
          <a:solidFill>
            <a:srgbClr val="000000"/>
          </a:solidFill>
          <a:ln>
            <a:noFill/>
          </a:ln>
        </p:spPr>
        <p:txBody>
          <a:bodyPr lIns="91425" tIns="45700" rIns="91425" bIns="45700" anchor="ctr" anchorCtr="0">
            <a:noAutofit/>
          </a:bodyPr>
          <a:lstStyle/>
          <a:p>
            <a:pPr>
              <a:spcBef>
                <a:spcPts val="0"/>
              </a:spcBef>
              <a:buNone/>
            </a:pPr>
            <a:endParaRPr/>
          </a:p>
        </p:txBody>
      </p:sp>
      <p:sp>
        <p:nvSpPr>
          <p:cNvPr id="72" name="Shape 72"/>
          <p:cNvSpPr/>
          <p:nvPr/>
        </p:nvSpPr>
        <p:spPr>
          <a:xfrm>
            <a:off x="6" y="226266"/>
            <a:ext cx="9143999" cy="795916"/>
          </a:xfrm>
          <a:custGeom>
            <a:avLst/>
            <a:gdLst/>
            <a:ahLst/>
            <a:cxnLst/>
            <a:rect l="0" t="0" r="0" b="0"/>
            <a:pathLst>
              <a:path w="9144000" h="1440573" extrusionOk="0">
                <a:moveTo>
                  <a:pt x="8881" y="1"/>
                </a:moveTo>
                <a:lnTo>
                  <a:pt x="9126239" y="44075"/>
                </a:lnTo>
                <a:lnTo>
                  <a:pt x="9144000" y="1303180"/>
                </a:lnTo>
                <a:lnTo>
                  <a:pt x="8922142" y="1440573"/>
                </a:lnTo>
                <a:lnTo>
                  <a:pt x="8672386" y="1291790"/>
                </a:lnTo>
                <a:lnTo>
                  <a:pt x="8449199" y="1414005"/>
                </a:lnTo>
                <a:lnTo>
                  <a:pt x="8210071" y="1302417"/>
                </a:lnTo>
                <a:lnTo>
                  <a:pt x="7976257" y="1408691"/>
                </a:lnTo>
                <a:lnTo>
                  <a:pt x="7737129" y="1286476"/>
                </a:lnTo>
                <a:lnTo>
                  <a:pt x="7503314" y="1414005"/>
                </a:lnTo>
                <a:lnTo>
                  <a:pt x="7269500" y="1291790"/>
                </a:lnTo>
                <a:lnTo>
                  <a:pt x="7030372" y="1414005"/>
                </a:lnTo>
                <a:lnTo>
                  <a:pt x="6796557" y="1281162"/>
                </a:lnTo>
                <a:lnTo>
                  <a:pt x="6568057" y="1414005"/>
                </a:lnTo>
                <a:lnTo>
                  <a:pt x="6334243" y="1281163"/>
                </a:lnTo>
                <a:lnTo>
                  <a:pt x="6100428" y="1419319"/>
                </a:lnTo>
                <a:lnTo>
                  <a:pt x="5866614" y="1281163"/>
                </a:lnTo>
                <a:lnTo>
                  <a:pt x="5632800" y="1424632"/>
                </a:lnTo>
                <a:lnTo>
                  <a:pt x="5388357" y="1286476"/>
                </a:lnTo>
                <a:lnTo>
                  <a:pt x="5154543" y="1424632"/>
                </a:lnTo>
                <a:lnTo>
                  <a:pt x="4920729" y="1297104"/>
                </a:lnTo>
                <a:lnTo>
                  <a:pt x="4686914" y="1429946"/>
                </a:lnTo>
                <a:lnTo>
                  <a:pt x="4447786" y="1291790"/>
                </a:lnTo>
                <a:lnTo>
                  <a:pt x="4219286" y="1435260"/>
                </a:lnTo>
                <a:lnTo>
                  <a:pt x="3980157" y="1281163"/>
                </a:lnTo>
                <a:lnTo>
                  <a:pt x="3746343" y="1429946"/>
                </a:lnTo>
                <a:lnTo>
                  <a:pt x="3512529" y="1291790"/>
                </a:lnTo>
                <a:lnTo>
                  <a:pt x="3284028" y="1429946"/>
                </a:lnTo>
                <a:lnTo>
                  <a:pt x="3044900" y="1297104"/>
                </a:lnTo>
                <a:lnTo>
                  <a:pt x="2805772" y="1429946"/>
                </a:lnTo>
                <a:lnTo>
                  <a:pt x="2571958" y="1297104"/>
                </a:lnTo>
                <a:lnTo>
                  <a:pt x="2343457" y="1429946"/>
                </a:lnTo>
                <a:lnTo>
                  <a:pt x="2104329" y="1291790"/>
                </a:lnTo>
                <a:lnTo>
                  <a:pt x="1865201" y="1435260"/>
                </a:lnTo>
                <a:lnTo>
                  <a:pt x="1631386" y="1281163"/>
                </a:lnTo>
                <a:lnTo>
                  <a:pt x="1402886" y="1435260"/>
                </a:lnTo>
                <a:lnTo>
                  <a:pt x="1163758" y="1291790"/>
                </a:lnTo>
                <a:lnTo>
                  <a:pt x="935257" y="1435260"/>
                </a:lnTo>
                <a:lnTo>
                  <a:pt x="696129" y="1291790"/>
                </a:lnTo>
                <a:lnTo>
                  <a:pt x="457001" y="1429946"/>
                </a:lnTo>
                <a:lnTo>
                  <a:pt x="217872" y="1291790"/>
                </a:lnTo>
                <a:lnTo>
                  <a:pt x="0" y="1435260"/>
                </a:lnTo>
                <a:cubicBezTo>
                  <a:pt x="2960" y="956840"/>
                  <a:pt x="5921" y="478421"/>
                  <a:pt x="8881" y="1"/>
                </a:cubicBezTo>
                <a:close/>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73" name="Shape 73"/>
          <p:cNvCxnSpPr/>
          <p:nvPr/>
        </p:nvCxnSpPr>
        <p:spPr>
          <a:xfrm rot="10800000" flipH="1">
            <a:off x="2258963" y="783855"/>
            <a:ext cx="4602300" cy="6900"/>
          </a:xfrm>
          <a:prstGeom prst="straightConnector1">
            <a:avLst/>
          </a:prstGeom>
          <a:noFill/>
          <a:ln w="25400" cap="rnd" cmpd="sng">
            <a:solidFill>
              <a:schemeClr val="accent2"/>
            </a:solidFill>
            <a:prstDash val="dot"/>
            <a:round/>
            <a:headEnd type="none" w="med" len="med"/>
            <a:tailEnd type="none" w="med" len="med"/>
          </a:ln>
        </p:spPr>
      </p:cxnSp>
      <p:sp>
        <p:nvSpPr>
          <p:cNvPr id="74" name="Shape 74"/>
          <p:cNvSpPr txBox="1">
            <a:spLocks noGrp="1"/>
          </p:cNvSpPr>
          <p:nvPr>
            <p:ph type="title"/>
          </p:nvPr>
        </p:nvSpPr>
        <p:spPr>
          <a:xfrm>
            <a:off x="457200" y="13321"/>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5" name="Shape 75"/>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76"/>
        <p:cNvGrpSpPr/>
        <p:nvPr/>
      </p:nvGrpSpPr>
      <p:grpSpPr>
        <a:xfrm>
          <a:off x="0" y="0"/>
          <a:ext cx="0" cy="0"/>
          <a:chOff x="0" y="0"/>
          <a:chExt cx="0" cy="0"/>
        </a:xfrm>
      </p:grpSpPr>
      <p:sp>
        <p:nvSpPr>
          <p:cNvPr id="77" name="Shape 77"/>
          <p:cNvSpPr/>
          <p:nvPr/>
        </p:nvSpPr>
        <p:spPr>
          <a:xfrm rot="10800000">
            <a:off x="-5937" y="4110405"/>
            <a:ext cx="4453249" cy="1033097"/>
          </a:xfrm>
          <a:custGeom>
            <a:avLst/>
            <a:gdLst/>
            <a:ahLst/>
            <a:cxnLst/>
            <a:rect l="0" t="0" r="0" b="0"/>
            <a:pathLst>
              <a:path w="4453250" h="1869860" extrusionOk="0">
                <a:moveTo>
                  <a:pt x="4447791" y="1726390"/>
                </a:moveTo>
                <a:lnTo>
                  <a:pt x="4219291" y="1869860"/>
                </a:lnTo>
                <a:lnTo>
                  <a:pt x="3980162" y="1715763"/>
                </a:lnTo>
                <a:lnTo>
                  <a:pt x="3746348" y="1864546"/>
                </a:lnTo>
                <a:lnTo>
                  <a:pt x="3512534" y="1726390"/>
                </a:lnTo>
                <a:lnTo>
                  <a:pt x="3284033" y="1864546"/>
                </a:lnTo>
                <a:lnTo>
                  <a:pt x="3044905" y="1731704"/>
                </a:lnTo>
                <a:lnTo>
                  <a:pt x="2805777" y="1864546"/>
                </a:lnTo>
                <a:lnTo>
                  <a:pt x="2571963" y="1731704"/>
                </a:lnTo>
                <a:lnTo>
                  <a:pt x="2343462" y="1864546"/>
                </a:lnTo>
                <a:lnTo>
                  <a:pt x="2104334" y="1726390"/>
                </a:lnTo>
                <a:lnTo>
                  <a:pt x="1865206" y="1869860"/>
                </a:lnTo>
                <a:lnTo>
                  <a:pt x="1631391" y="1715763"/>
                </a:lnTo>
                <a:lnTo>
                  <a:pt x="1402891" y="1869860"/>
                </a:lnTo>
                <a:lnTo>
                  <a:pt x="1163763" y="1726390"/>
                </a:lnTo>
                <a:lnTo>
                  <a:pt x="935262" y="1869860"/>
                </a:lnTo>
                <a:lnTo>
                  <a:pt x="696134" y="1726390"/>
                </a:lnTo>
                <a:lnTo>
                  <a:pt x="457006" y="1864546"/>
                </a:lnTo>
                <a:lnTo>
                  <a:pt x="217877" y="1726390"/>
                </a:lnTo>
                <a:lnTo>
                  <a:pt x="5" y="1869860"/>
                </a:lnTo>
                <a:cubicBezTo>
                  <a:pt x="3" y="1246574"/>
                  <a:pt x="2" y="623287"/>
                  <a:pt x="0" y="1"/>
                </a:cubicBezTo>
                <a:lnTo>
                  <a:pt x="4453250" y="0"/>
                </a:lnTo>
              </a:path>
            </a:pathLst>
          </a:custGeom>
          <a:solidFill>
            <a:schemeClr val="dk2"/>
          </a:solidFill>
          <a:ln>
            <a:noFill/>
          </a:ln>
        </p:spPr>
        <p:txBody>
          <a:bodyPr lIns="91425" tIns="45700" rIns="91425" bIns="45700" anchor="ctr" anchorCtr="0">
            <a:noAutofit/>
          </a:bodyPr>
          <a:lstStyle/>
          <a:p>
            <a:pPr>
              <a:spcBef>
                <a:spcPts val="0"/>
              </a:spcBef>
              <a:buNone/>
            </a:pPr>
            <a:endParaRPr/>
          </a:p>
        </p:txBody>
      </p:sp>
      <p:cxnSp>
        <p:nvCxnSpPr>
          <p:cNvPr id="78" name="Shape 78"/>
          <p:cNvCxnSpPr/>
          <p:nvPr/>
        </p:nvCxnSpPr>
        <p:spPr>
          <a:xfrm>
            <a:off x="388498" y="4409677"/>
            <a:ext cx="3708599" cy="3600"/>
          </a:xfrm>
          <a:prstGeom prst="straightConnector1">
            <a:avLst/>
          </a:prstGeom>
          <a:noFill/>
          <a:ln w="25400" cap="rnd" cmpd="sng">
            <a:solidFill>
              <a:schemeClr val="accent2"/>
            </a:solidFill>
            <a:prstDash val="dot"/>
            <a:round/>
            <a:headEnd type="none" w="med" len="med"/>
            <a:tailEnd type="none" w="med" len="med"/>
          </a:ln>
        </p:spPr>
      </p:cxnSp>
      <p:sp>
        <p:nvSpPr>
          <p:cNvPr id="79" name="Shape 79"/>
          <p:cNvSpPr txBox="1">
            <a:spLocks noGrp="1"/>
          </p:cNvSpPr>
          <p:nvPr>
            <p:ph type="body" idx="1"/>
          </p:nvPr>
        </p:nvSpPr>
        <p:spPr>
          <a:xfrm>
            <a:off x="388492" y="4493763"/>
            <a:ext cx="3644400" cy="387599"/>
          </a:xfrm>
          <a:prstGeom prst="rect">
            <a:avLst/>
          </a:prstGeom>
        </p:spPr>
        <p:txBody>
          <a:bodyPr lIns="91425" tIns="91425" rIns="91425" bIns="91425" anchor="t" anchorCtr="0"/>
          <a:lstStyle>
            <a:lvl1pPr>
              <a:spcBef>
                <a:spcPts val="0"/>
              </a:spcBef>
              <a:buClr>
                <a:srgbClr val="FFFFFF"/>
              </a:buClr>
              <a:buSzPct val="100000"/>
              <a:buFont typeface="Times New Roman"/>
              <a:buNone/>
              <a:defRPr sz="1400" i="1">
                <a:solidFill>
                  <a:srgbClr val="FFFFFF"/>
                </a:solidFill>
                <a:latin typeface="Times New Roman"/>
                <a:ea typeface="Times New Roman"/>
                <a:cs typeface="Times New Roman"/>
                <a:sym typeface="Times New Roman"/>
              </a:defRPr>
            </a:lvl1pPr>
          </a:lstStyle>
          <a:p>
            <a:endParaRPr/>
          </a:p>
        </p:txBody>
      </p:sp>
      <p:sp>
        <p:nvSpPr>
          <p:cNvPr id="80" name="Shape 80"/>
          <p:cNvSpPr txBox="1">
            <a:spLocks noGrp="1"/>
          </p:cNvSpPr>
          <p:nvPr>
            <p:ph type="sldNum" idx="12"/>
          </p:nvPr>
        </p:nvSpPr>
        <p:spPr>
          <a:xfrm>
            <a:off x="8556797"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0E1FEEE-A8F2-5545-8F72-49A6B30E2C0E}" type="datetimeFigureOut">
              <a:rPr lang="en-US" smtClean="0"/>
              <a:t>7/8/15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C818D6-C4E3-EF46-8C2C-ABEFEF8AE787}" type="slidenum">
              <a:rPr lang="en-US" smtClean="0"/>
              <a:t>‹#›</a:t>
            </a:fld>
            <a:endParaRPr lang="en-US"/>
          </a:p>
        </p:txBody>
      </p:sp>
    </p:spTree>
    <p:extLst>
      <p:ext uri="{BB962C8B-B14F-4D97-AF65-F5344CB8AC3E}">
        <p14:creationId xmlns:p14="http://schemas.microsoft.com/office/powerpoint/2010/main" val="88973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p:spTree>
      <p:nvGrpSpPr>
        <p:cNvPr id="1" name="Shape 87"/>
        <p:cNvGrpSpPr/>
        <p:nvPr/>
      </p:nvGrpSpPr>
      <p:grpSpPr>
        <a:xfrm>
          <a:off x="0" y="0"/>
          <a:ext cx="0" cy="0"/>
          <a:chOff x="0" y="0"/>
          <a:chExt cx="0" cy="0"/>
        </a:xfrm>
      </p:grpSpPr>
      <p:cxnSp>
        <p:nvCxnSpPr>
          <p:cNvPr id="88" name="Shape 88"/>
          <p:cNvCxnSpPr/>
          <p:nvPr/>
        </p:nvCxnSpPr>
        <p:spPr>
          <a:xfrm>
            <a:off x="866179" y="2169928"/>
            <a:ext cx="7420570" cy="836"/>
          </a:xfrm>
          <a:prstGeom prst="straightConnector1">
            <a:avLst/>
          </a:prstGeom>
          <a:noFill/>
          <a:ln w="25400" cap="flat" cmpd="sng">
            <a:solidFill>
              <a:schemeClr val="dk1"/>
            </a:solidFill>
            <a:prstDash val="solid"/>
            <a:miter/>
            <a:headEnd type="none" w="med" len="med"/>
            <a:tailEnd type="none" w="med" len="med"/>
          </a:ln>
        </p:spPr>
      </p:cxnSp>
      <p:cxnSp>
        <p:nvCxnSpPr>
          <p:cNvPr id="89" name="Shape 89"/>
          <p:cNvCxnSpPr/>
          <p:nvPr/>
        </p:nvCxnSpPr>
        <p:spPr>
          <a:xfrm>
            <a:off x="861714" y="3354492"/>
            <a:ext cx="7428384" cy="0"/>
          </a:xfrm>
          <a:prstGeom prst="straightConnector1">
            <a:avLst/>
          </a:prstGeom>
          <a:noFill/>
          <a:ln w="25400" cap="flat" cmpd="sng">
            <a:solidFill>
              <a:schemeClr val="dk1"/>
            </a:solidFill>
            <a:prstDash val="solid"/>
            <a:miter/>
            <a:headEnd type="none" w="med" len="med"/>
            <a:tailEnd type="none" w="med" len="med"/>
          </a:ln>
        </p:spPr>
      </p:cxnSp>
      <p:pic>
        <p:nvPicPr>
          <p:cNvPr id="90" name="Shape 90"/>
          <p:cNvPicPr preferRelativeResize="0"/>
          <p:nvPr/>
        </p:nvPicPr>
        <p:blipFill rotWithShape="1">
          <a:blip r:embed="rId2">
            <a:alphaModFix/>
          </a:blip>
          <a:srcRect/>
          <a:stretch/>
        </p:blipFill>
        <p:spPr>
          <a:xfrm>
            <a:off x="3148851" y="419422"/>
            <a:ext cx="2839641" cy="330677"/>
          </a:xfrm>
          <a:prstGeom prst="rect">
            <a:avLst/>
          </a:prstGeom>
          <a:noFill/>
          <a:ln>
            <a:noFill/>
          </a:ln>
        </p:spPr>
      </p:pic>
      <p:sp>
        <p:nvSpPr>
          <p:cNvPr id="91" name="Shape 91"/>
          <p:cNvSpPr txBox="1">
            <a:spLocks noGrp="1"/>
          </p:cNvSpPr>
          <p:nvPr>
            <p:ph type="title"/>
          </p:nvPr>
        </p:nvSpPr>
        <p:spPr>
          <a:xfrm>
            <a:off x="267897" y="2330648"/>
            <a:ext cx="8608219" cy="1004589"/>
          </a:xfrm>
          <a:prstGeom prst="rect">
            <a:avLst/>
          </a:prstGeom>
          <a:noFill/>
          <a:ln>
            <a:noFill/>
          </a:ln>
        </p:spPr>
        <p:txBody>
          <a:bodyPr lIns="58925" tIns="58925" rIns="58925" bIns="589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2" name="Shape 92"/>
          <p:cNvSpPr txBox="1">
            <a:spLocks noGrp="1"/>
          </p:cNvSpPr>
          <p:nvPr>
            <p:ph type="body" idx="1"/>
          </p:nvPr>
        </p:nvSpPr>
        <p:spPr>
          <a:xfrm>
            <a:off x="1839516" y="3576340"/>
            <a:ext cx="5464968" cy="1158626"/>
          </a:xfrm>
          <a:prstGeom prst="rect">
            <a:avLst/>
          </a:prstGeom>
          <a:noFill/>
          <a:ln>
            <a:noFill/>
          </a:ln>
        </p:spPr>
        <p:txBody>
          <a:bodyPr lIns="58925" tIns="58925" rIns="58925" bIns="58925" anchor="t" anchorCtr="0"/>
          <a:lstStyle>
            <a:lvl1pPr algn="ctr" rtl="0">
              <a:lnSpc>
                <a:spcPct val="120000"/>
              </a:lnSpc>
              <a:spcBef>
                <a:spcPts val="0"/>
              </a:spcBef>
              <a:defRPr/>
            </a:lvl1pPr>
            <a:lvl2pPr algn="ctr" rtl="0">
              <a:lnSpc>
                <a:spcPct val="120000"/>
              </a:lnSpc>
              <a:spcBef>
                <a:spcPts val="0"/>
              </a:spcBef>
              <a:defRPr/>
            </a:lvl2pPr>
            <a:lvl3pPr algn="ctr" rtl="0">
              <a:lnSpc>
                <a:spcPct val="120000"/>
              </a:lnSpc>
              <a:spcBef>
                <a:spcPts val="0"/>
              </a:spcBef>
              <a:defRPr/>
            </a:lvl3pPr>
            <a:lvl4pPr algn="ctr" rtl="0">
              <a:lnSpc>
                <a:spcPct val="120000"/>
              </a:lnSpc>
              <a:spcBef>
                <a:spcPts val="0"/>
              </a:spcBef>
              <a:defRPr/>
            </a:lvl4pPr>
            <a:lvl5pPr algn="ct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3" name="Shape 93"/>
          <p:cNvSpPr txBox="1">
            <a:spLocks noGrp="1"/>
          </p:cNvSpPr>
          <p:nvPr>
            <p:ph type="body" idx="2"/>
          </p:nvPr>
        </p:nvSpPr>
        <p:spPr>
          <a:xfrm>
            <a:off x="2030889" y="1406798"/>
            <a:ext cx="5090945" cy="405029"/>
          </a:xfrm>
          <a:prstGeom prst="rect">
            <a:avLst/>
          </a:prstGeom>
          <a:solidFill>
            <a:schemeClr val="dk1"/>
          </a:solidFill>
          <a:ln>
            <a:noFill/>
          </a:ln>
        </p:spPr>
        <p:txBody>
          <a:bodyPr lIns="58925" tIns="58925" rIns="58925" bIns="58925" anchor="ctr" anchorCtr="0"/>
          <a:lstStyle>
            <a:lvl1pPr algn="ct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Content">
    <p:spTree>
      <p:nvGrpSpPr>
        <p:cNvPr id="1" name="Shape 94"/>
        <p:cNvGrpSpPr/>
        <p:nvPr/>
      </p:nvGrpSpPr>
      <p:grpSpPr>
        <a:xfrm>
          <a:off x="0" y="0"/>
          <a:ext cx="0" cy="0"/>
          <a:chOff x="0" y="0"/>
          <a:chExt cx="0" cy="0"/>
        </a:xfrm>
      </p:grpSpPr>
      <p:cxnSp>
        <p:nvCxnSpPr>
          <p:cNvPr id="95" name="Shape 95"/>
          <p:cNvCxnSpPr/>
          <p:nvPr/>
        </p:nvCxnSpPr>
        <p:spPr>
          <a:xfrm rot="10800000" flipH="1">
            <a:off x="276826" y="628720"/>
            <a:ext cx="8599289" cy="836"/>
          </a:xfrm>
          <a:prstGeom prst="straightConnector1">
            <a:avLst/>
          </a:prstGeom>
          <a:noFill/>
          <a:ln w="25400" cap="flat" cmpd="sng">
            <a:solidFill>
              <a:schemeClr val="dk1"/>
            </a:solidFill>
            <a:prstDash val="solid"/>
            <a:miter/>
            <a:headEnd type="none" w="med" len="med"/>
            <a:tailEnd type="none" w="med" len="med"/>
          </a:ln>
        </p:spPr>
      </p:cxnSp>
      <p:pic>
        <p:nvPicPr>
          <p:cNvPr id="96" name="Shape 96"/>
          <p:cNvPicPr preferRelativeResize="0"/>
          <p:nvPr/>
        </p:nvPicPr>
        <p:blipFill rotWithShape="1">
          <a:blip r:embed="rId2">
            <a:alphaModFix/>
          </a:blip>
          <a:srcRect/>
          <a:stretch/>
        </p:blipFill>
        <p:spPr>
          <a:xfrm>
            <a:off x="3875504" y="5018767"/>
            <a:ext cx="1071563" cy="124735"/>
          </a:xfrm>
          <a:prstGeom prst="rect">
            <a:avLst/>
          </a:prstGeom>
          <a:noFill/>
          <a:ln>
            <a:noFill/>
          </a:ln>
        </p:spPr>
      </p:pic>
      <p:sp>
        <p:nvSpPr>
          <p:cNvPr id="97" name="Shape 97"/>
          <p:cNvSpPr txBox="1">
            <a:spLocks noGrp="1"/>
          </p:cNvSpPr>
          <p:nvPr>
            <p:ph type="title"/>
          </p:nvPr>
        </p:nvSpPr>
        <p:spPr>
          <a:xfrm>
            <a:off x="267897" y="160733"/>
            <a:ext cx="8608219" cy="381744"/>
          </a:xfrm>
          <a:prstGeom prst="rect">
            <a:avLst/>
          </a:prstGeom>
          <a:noFill/>
          <a:ln>
            <a:noFill/>
          </a:ln>
        </p:spPr>
        <p:txBody>
          <a:bodyPr lIns="58925" tIns="58925" rIns="58925" bIns="58925" anchor="ctr"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292100" algn="l" rtl="0">
              <a:lnSpc>
                <a:spcPct val="75000"/>
              </a:lnSpc>
              <a:spcBef>
                <a:spcPts val="0"/>
              </a:spcBef>
              <a:spcAft>
                <a:spcPts val="0"/>
              </a:spcAft>
              <a:defRPr/>
            </a:lvl6pPr>
            <a:lvl7pPr marL="584200" algn="l" rtl="0">
              <a:lnSpc>
                <a:spcPct val="75000"/>
              </a:lnSpc>
              <a:spcBef>
                <a:spcPts val="0"/>
              </a:spcBef>
              <a:spcAft>
                <a:spcPts val="0"/>
              </a:spcAft>
              <a:defRPr/>
            </a:lvl7pPr>
            <a:lvl8pPr marL="876300" algn="l" rtl="0">
              <a:lnSpc>
                <a:spcPct val="75000"/>
              </a:lnSpc>
              <a:spcBef>
                <a:spcPts val="0"/>
              </a:spcBef>
              <a:spcAft>
                <a:spcPts val="0"/>
              </a:spcAft>
              <a:defRPr/>
            </a:lvl8pPr>
            <a:lvl9pPr marL="1181100" algn="l" rtl="0">
              <a:lnSpc>
                <a:spcPct val="75000"/>
              </a:lnSpc>
              <a:spcBef>
                <a:spcPts val="0"/>
              </a:spcBef>
              <a:spcAft>
                <a:spcPts val="0"/>
              </a:spcAft>
              <a:defRPr/>
            </a:lvl9pPr>
          </a:lstStyle>
          <a:p>
            <a:endParaRPr/>
          </a:p>
        </p:txBody>
      </p:sp>
      <p:sp>
        <p:nvSpPr>
          <p:cNvPr id="98" name="Shape 98"/>
          <p:cNvSpPr txBox="1">
            <a:spLocks noGrp="1"/>
          </p:cNvSpPr>
          <p:nvPr>
            <p:ph type="body" idx="1"/>
          </p:nvPr>
        </p:nvSpPr>
        <p:spPr>
          <a:xfrm>
            <a:off x="267897" y="750108"/>
            <a:ext cx="8608219" cy="4025056"/>
          </a:xfrm>
          <a:prstGeom prst="rect">
            <a:avLst/>
          </a:prstGeom>
          <a:noFill/>
          <a:ln>
            <a:noFill/>
          </a:ln>
        </p:spPr>
        <p:txBody>
          <a:bodyPr lIns="58925" tIns="58925" rIns="58925" bIns="58925" anchor="t" anchorCtr="0"/>
          <a:lstStyle>
            <a:lvl1pPr rtl="0">
              <a:spcBef>
                <a:spcPts val="0"/>
              </a:spcBef>
              <a:defRPr/>
            </a:lvl1pPr>
            <a:lvl2pPr marL="482600" indent="-482600" rtl="0">
              <a:lnSpc>
                <a:spcPct val="120000"/>
              </a:lnSpc>
              <a:spcBef>
                <a:spcPts val="0"/>
              </a:spcBef>
              <a:defRPr/>
            </a:lvl2pPr>
            <a:lvl3pPr marL="215900" indent="-215900" rtl="0">
              <a:spcBef>
                <a:spcPts val="0"/>
              </a:spcBef>
              <a:defRPr/>
            </a:lvl3pPr>
            <a:lvl4pPr marL="406400" indent="-1905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9" name="Shape 99"/>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losing">
    <p:bg>
      <p:bgPr>
        <a:solidFill>
          <a:schemeClr val="dk2"/>
        </a:solidFill>
        <a:effectLst/>
      </p:bgPr>
    </p:bg>
    <p:spTree>
      <p:nvGrpSpPr>
        <p:cNvPr id="1" name="Shape 100"/>
        <p:cNvGrpSpPr/>
        <p:nvPr/>
      </p:nvGrpSpPr>
      <p:grpSpPr>
        <a:xfrm>
          <a:off x="0" y="0"/>
          <a:ext cx="0" cy="0"/>
          <a:chOff x="0" y="0"/>
          <a:chExt cx="0" cy="0"/>
        </a:xfrm>
      </p:grpSpPr>
      <p:cxnSp>
        <p:nvCxnSpPr>
          <p:cNvPr id="101" name="Shape 101"/>
          <p:cNvCxnSpPr/>
          <p:nvPr/>
        </p:nvCxnSpPr>
        <p:spPr>
          <a:xfrm>
            <a:off x="1839517" y="1687710"/>
            <a:ext cx="5472783" cy="0"/>
          </a:xfrm>
          <a:prstGeom prst="straightConnector1">
            <a:avLst/>
          </a:prstGeom>
          <a:noFill/>
          <a:ln w="25400" cap="flat" cmpd="sng">
            <a:solidFill>
              <a:schemeClr val="lt1"/>
            </a:solidFill>
            <a:prstDash val="solid"/>
            <a:miter/>
            <a:headEnd type="none" w="med" len="med"/>
            <a:tailEnd type="none" w="med" len="med"/>
          </a:ln>
        </p:spPr>
      </p:cxnSp>
      <p:pic>
        <p:nvPicPr>
          <p:cNvPr id="102" name="Shape 102"/>
          <p:cNvPicPr preferRelativeResize="0"/>
          <p:nvPr/>
        </p:nvPicPr>
        <p:blipFill rotWithShape="1">
          <a:blip r:embed="rId2">
            <a:alphaModFix/>
          </a:blip>
          <a:srcRect/>
          <a:stretch/>
        </p:blipFill>
        <p:spPr>
          <a:xfrm>
            <a:off x="3125391" y="4460379"/>
            <a:ext cx="2893218" cy="336538"/>
          </a:xfrm>
          <a:prstGeom prst="rect">
            <a:avLst/>
          </a:prstGeom>
          <a:noFill/>
          <a:ln>
            <a:noFill/>
          </a:ln>
        </p:spPr>
      </p:pic>
      <p:sp>
        <p:nvSpPr>
          <p:cNvPr id="103" name="Shape 103"/>
          <p:cNvSpPr txBox="1">
            <a:spLocks noGrp="1"/>
          </p:cNvSpPr>
          <p:nvPr>
            <p:ph type="title"/>
          </p:nvPr>
        </p:nvSpPr>
        <p:spPr>
          <a:xfrm>
            <a:off x="267897" y="602753"/>
            <a:ext cx="8608219" cy="1004589"/>
          </a:xfrm>
          <a:prstGeom prst="rect">
            <a:avLst/>
          </a:prstGeom>
          <a:noFill/>
          <a:ln>
            <a:noFill/>
          </a:ln>
        </p:spPr>
        <p:txBody>
          <a:bodyPr lIns="58925" tIns="58925" rIns="58925" bIns="589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4" name="Shape 104"/>
          <p:cNvSpPr txBox="1">
            <a:spLocks noGrp="1"/>
          </p:cNvSpPr>
          <p:nvPr>
            <p:ph type="body" idx="1"/>
          </p:nvPr>
        </p:nvSpPr>
        <p:spPr>
          <a:xfrm>
            <a:off x="1839516" y="1732086"/>
            <a:ext cx="5464968" cy="1646926"/>
          </a:xfrm>
          <a:prstGeom prst="rect">
            <a:avLst/>
          </a:prstGeom>
          <a:solidFill>
            <a:schemeClr val="dk2"/>
          </a:solidFill>
          <a:ln>
            <a:noFill/>
          </a:ln>
        </p:spPr>
        <p:txBody>
          <a:bodyPr lIns="58925" tIns="58925" rIns="58925" bIns="58925" anchor="t" anchorCtr="0"/>
          <a:lstStyle>
            <a:lvl1pPr marL="0" indent="0" algn="ctr" rtl="0">
              <a:lnSpc>
                <a:spcPct val="120000"/>
              </a:lnSpc>
              <a:spcBef>
                <a:spcPts val="0"/>
              </a:spcBef>
              <a:buFont typeface="Open Sans"/>
              <a:buNone/>
              <a:defRPr/>
            </a:lvl1pPr>
            <a:lvl2pPr marL="0" indent="0" algn="ctr" rtl="0">
              <a:lnSpc>
                <a:spcPct val="120000"/>
              </a:lnSpc>
              <a:spcBef>
                <a:spcPts val="0"/>
              </a:spcBef>
              <a:buFont typeface="Open Sans"/>
              <a:buNone/>
              <a:defRPr/>
            </a:lvl2pPr>
            <a:lvl3pPr marL="0" indent="0" algn="ctr" rtl="0">
              <a:lnSpc>
                <a:spcPct val="120000"/>
              </a:lnSpc>
              <a:spcBef>
                <a:spcPts val="0"/>
              </a:spcBef>
              <a:buFont typeface="Open Sans"/>
              <a:buNone/>
              <a:defRPr/>
            </a:lvl3pPr>
            <a:lvl4pPr marL="0" indent="0" algn="ctr" rtl="0">
              <a:lnSpc>
                <a:spcPct val="120000"/>
              </a:lnSpc>
              <a:spcBef>
                <a:spcPts val="0"/>
              </a:spcBef>
              <a:buFont typeface="Open Sans"/>
              <a:buNone/>
              <a:defRPr/>
            </a:lvl4pPr>
            <a:lvl5pPr marL="0" indent="0" algn="ctr" rtl="0">
              <a:lnSpc>
                <a:spcPct val="120000"/>
              </a:lnSpc>
              <a:spcBef>
                <a:spcPts val="0"/>
              </a:spcBef>
              <a:buFont typeface="Open San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ontent">
    <p:spTree>
      <p:nvGrpSpPr>
        <p:cNvPr id="1" name="Shape 105"/>
        <p:cNvGrpSpPr/>
        <p:nvPr/>
      </p:nvGrpSpPr>
      <p:grpSpPr>
        <a:xfrm>
          <a:off x="0" y="0"/>
          <a:ext cx="0" cy="0"/>
          <a:chOff x="0" y="0"/>
          <a:chExt cx="0" cy="0"/>
        </a:xfrm>
      </p:grpSpPr>
      <p:cxnSp>
        <p:nvCxnSpPr>
          <p:cNvPr id="106" name="Shape 106"/>
          <p:cNvCxnSpPr/>
          <p:nvPr/>
        </p:nvCxnSpPr>
        <p:spPr>
          <a:xfrm rot="10800000" flipH="1">
            <a:off x="276826" y="628720"/>
            <a:ext cx="8599289" cy="836"/>
          </a:xfrm>
          <a:prstGeom prst="straightConnector1">
            <a:avLst/>
          </a:prstGeom>
          <a:noFill/>
          <a:ln w="25400" cap="flat" cmpd="sng">
            <a:solidFill>
              <a:schemeClr val="dk1"/>
            </a:solidFill>
            <a:prstDash val="solid"/>
            <a:miter/>
            <a:headEnd type="none" w="med" len="med"/>
            <a:tailEnd type="none" w="med" len="med"/>
          </a:ln>
        </p:spPr>
      </p:cxnSp>
      <p:sp>
        <p:nvSpPr>
          <p:cNvPr id="107" name="Shape 107"/>
          <p:cNvSpPr txBox="1">
            <a:spLocks noGrp="1"/>
          </p:cNvSpPr>
          <p:nvPr>
            <p:ph type="title"/>
          </p:nvPr>
        </p:nvSpPr>
        <p:spPr>
          <a:xfrm>
            <a:off x="267897" y="160733"/>
            <a:ext cx="8608219" cy="381744"/>
          </a:xfrm>
          <a:prstGeom prst="rect">
            <a:avLst/>
          </a:prstGeom>
          <a:noFill/>
          <a:ln>
            <a:noFill/>
          </a:ln>
        </p:spPr>
        <p:txBody>
          <a:bodyPr lIns="58925" tIns="58925" rIns="58925" bIns="58925" anchor="ctr"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292100" algn="l" rtl="0">
              <a:lnSpc>
                <a:spcPct val="75000"/>
              </a:lnSpc>
              <a:spcBef>
                <a:spcPts val="0"/>
              </a:spcBef>
              <a:spcAft>
                <a:spcPts val="0"/>
              </a:spcAft>
              <a:defRPr/>
            </a:lvl6pPr>
            <a:lvl7pPr marL="584200" algn="l" rtl="0">
              <a:lnSpc>
                <a:spcPct val="75000"/>
              </a:lnSpc>
              <a:spcBef>
                <a:spcPts val="0"/>
              </a:spcBef>
              <a:spcAft>
                <a:spcPts val="0"/>
              </a:spcAft>
              <a:defRPr/>
            </a:lvl7pPr>
            <a:lvl8pPr marL="876300" algn="l" rtl="0">
              <a:lnSpc>
                <a:spcPct val="75000"/>
              </a:lnSpc>
              <a:spcBef>
                <a:spcPts val="0"/>
              </a:spcBef>
              <a:spcAft>
                <a:spcPts val="0"/>
              </a:spcAft>
              <a:defRPr/>
            </a:lvl8pPr>
            <a:lvl9pPr marL="1181100" algn="l" rtl="0">
              <a:lnSpc>
                <a:spcPct val="75000"/>
              </a:lnSpc>
              <a:spcBef>
                <a:spcPts val="0"/>
              </a:spcBef>
              <a:spcAft>
                <a:spcPts val="0"/>
              </a:spcAft>
              <a:defRPr/>
            </a:lvl9pPr>
          </a:lstStyle>
          <a:p>
            <a:endParaRPr/>
          </a:p>
        </p:txBody>
      </p:sp>
      <p:sp>
        <p:nvSpPr>
          <p:cNvPr id="108" name="Shape 108"/>
          <p:cNvSpPr txBox="1">
            <a:spLocks noGrp="1"/>
          </p:cNvSpPr>
          <p:nvPr>
            <p:ph type="body" idx="1"/>
          </p:nvPr>
        </p:nvSpPr>
        <p:spPr>
          <a:xfrm>
            <a:off x="283461" y="750108"/>
            <a:ext cx="4181387" cy="4025056"/>
          </a:xfrm>
          <a:prstGeom prst="rect">
            <a:avLst/>
          </a:prstGeom>
          <a:noFill/>
          <a:ln>
            <a:noFill/>
          </a:ln>
        </p:spPr>
        <p:txBody>
          <a:bodyPr lIns="58925" tIns="58925" rIns="58925" bIns="58925" anchor="t" anchorCtr="0"/>
          <a:lstStyle>
            <a:lvl1pPr marL="0" indent="0" rtl="0">
              <a:spcBef>
                <a:spcPts val="1200"/>
              </a:spcBef>
              <a:defRPr/>
            </a:lvl1pPr>
            <a:lvl2pPr marL="482600" indent="-482600" rtl="0">
              <a:lnSpc>
                <a:spcPct val="120000"/>
              </a:lnSpc>
              <a:spcBef>
                <a:spcPts val="0"/>
              </a:spcBef>
              <a:defRPr/>
            </a:lvl2pPr>
            <a:lvl3pPr marL="215900" indent="-215900" rtl="0">
              <a:spcBef>
                <a:spcPts val="0"/>
              </a:spcBef>
              <a:defRPr/>
            </a:lvl3pPr>
            <a:lvl4pPr marL="406400" indent="-1905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9" name="Shape 109"/>
          <p:cNvSpPr txBox="1">
            <a:spLocks noGrp="1"/>
          </p:cNvSpPr>
          <p:nvPr>
            <p:ph type="body" idx="2"/>
          </p:nvPr>
        </p:nvSpPr>
        <p:spPr>
          <a:xfrm>
            <a:off x="4689500" y="750108"/>
            <a:ext cx="4181387" cy="4025056"/>
          </a:xfrm>
          <a:prstGeom prst="rect">
            <a:avLst/>
          </a:prstGeom>
          <a:noFill/>
          <a:ln>
            <a:noFill/>
          </a:ln>
        </p:spPr>
        <p:txBody>
          <a:bodyPr lIns="58925" tIns="58925" rIns="58925" bIns="58925" anchor="t" anchorCtr="0"/>
          <a:lstStyle>
            <a:lvl1pPr marL="0" indent="0" rtl="0">
              <a:spcBef>
                <a:spcPts val="1200"/>
              </a:spcBef>
              <a:defRPr/>
            </a:lvl1pPr>
            <a:lvl2pPr marL="482600" indent="-482600" rtl="0">
              <a:lnSpc>
                <a:spcPct val="120000"/>
              </a:lnSpc>
              <a:spcBef>
                <a:spcPts val="0"/>
              </a:spcBef>
              <a:defRPr/>
            </a:lvl2pPr>
            <a:lvl3pPr marL="215900" indent="-215900" rtl="0">
              <a:spcBef>
                <a:spcPts val="0"/>
              </a:spcBef>
              <a:defRPr/>
            </a:lvl3pPr>
            <a:lvl4pPr marL="406400" indent="-1905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0" name="Shape 110"/>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5" y="6209"/>
            <a:ext cx="9144067" cy="5137200"/>
            <a:chOff x="0" y="14677"/>
            <a:chExt cx="9144067" cy="6849600"/>
          </a:xfrm>
        </p:grpSpPr>
        <p:sp>
          <p:nvSpPr>
            <p:cNvPr id="6" name="Shape 6"/>
            <p:cNvSpPr/>
            <p:nvPr/>
          </p:nvSpPr>
          <p:spPr>
            <a:xfrm>
              <a:off x="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7" name="Shape 7"/>
            <p:cNvSpPr/>
            <p:nvPr/>
          </p:nvSpPr>
          <p:spPr>
            <a:xfrm>
              <a:off x="23483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8" name="Shape 8"/>
            <p:cNvSpPr/>
            <p:nvPr/>
          </p:nvSpPr>
          <p:spPr>
            <a:xfrm>
              <a:off x="46967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70451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93935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a:off x="117419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a:off x="140903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p:nvPr/>
          </p:nvSpPr>
          <p:spPr>
            <a:xfrm>
              <a:off x="164387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187871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a:off x="211355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a:off x="234839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a:off x="258322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a:off x="28180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a:off x="305290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0" name="Shape 20"/>
            <p:cNvSpPr/>
            <p:nvPr/>
          </p:nvSpPr>
          <p:spPr>
            <a:xfrm>
              <a:off x="328774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a:off x="352258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a:off x="375742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a:off x="399226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a:off x="422710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5" name="Shape 25"/>
            <p:cNvSpPr/>
            <p:nvPr/>
          </p:nvSpPr>
          <p:spPr>
            <a:xfrm>
              <a:off x="446194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6" name="Shape 26"/>
            <p:cNvSpPr/>
            <p:nvPr/>
          </p:nvSpPr>
          <p:spPr>
            <a:xfrm>
              <a:off x="469678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7" name="Shape 27"/>
            <p:cNvSpPr/>
            <p:nvPr/>
          </p:nvSpPr>
          <p:spPr>
            <a:xfrm>
              <a:off x="493161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a:off x="516645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9" name="Shape 29"/>
            <p:cNvSpPr/>
            <p:nvPr/>
          </p:nvSpPr>
          <p:spPr>
            <a:xfrm>
              <a:off x="540129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a:off x="563613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a:off x="587097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a:off x="610581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a:off x="634065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a:off x="657549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5" name="Shape 35"/>
            <p:cNvSpPr/>
            <p:nvPr/>
          </p:nvSpPr>
          <p:spPr>
            <a:xfrm>
              <a:off x="681033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a:off x="704517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28000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a:off x="751484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a:off x="774968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0" name="Shape 40"/>
            <p:cNvSpPr/>
            <p:nvPr/>
          </p:nvSpPr>
          <p:spPr>
            <a:xfrm>
              <a:off x="798452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1" name="Shape 41"/>
            <p:cNvSpPr/>
            <p:nvPr/>
          </p:nvSpPr>
          <p:spPr>
            <a:xfrm>
              <a:off x="821936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2" name="Shape 42"/>
            <p:cNvSpPr/>
            <p:nvPr/>
          </p:nvSpPr>
          <p:spPr>
            <a:xfrm>
              <a:off x="845420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3" name="Shape 43"/>
            <p:cNvSpPr/>
            <p:nvPr/>
          </p:nvSpPr>
          <p:spPr>
            <a:xfrm>
              <a:off x="868904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89238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grpSp>
      <p:sp>
        <p:nvSpPr>
          <p:cNvPr id="45" name="Shape 4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lgn="ctr">
              <a:spcBef>
                <a:spcPts val="0"/>
              </a:spcBef>
              <a:buClr>
                <a:srgbClr val="FFFFFF"/>
              </a:buClr>
              <a:buSzPct val="100000"/>
              <a:buNone/>
              <a:defRPr sz="4400">
                <a:solidFill>
                  <a:srgbClr val="FFFFFF"/>
                </a:solidFill>
              </a:defRPr>
            </a:lvl1pPr>
            <a:lvl2pPr algn="ctr">
              <a:spcBef>
                <a:spcPts val="0"/>
              </a:spcBef>
              <a:buClr>
                <a:srgbClr val="FFFFFF"/>
              </a:buClr>
              <a:buSzPct val="100000"/>
              <a:buNone/>
              <a:defRPr sz="4400">
                <a:solidFill>
                  <a:srgbClr val="FFFFFF"/>
                </a:solidFill>
              </a:defRPr>
            </a:lvl2pPr>
            <a:lvl3pPr algn="ctr">
              <a:spcBef>
                <a:spcPts val="0"/>
              </a:spcBef>
              <a:buClr>
                <a:srgbClr val="FFFFFF"/>
              </a:buClr>
              <a:buSzPct val="100000"/>
              <a:buNone/>
              <a:defRPr sz="4400">
                <a:solidFill>
                  <a:srgbClr val="FFFFFF"/>
                </a:solidFill>
              </a:defRPr>
            </a:lvl3pPr>
            <a:lvl4pPr algn="ctr">
              <a:spcBef>
                <a:spcPts val="0"/>
              </a:spcBef>
              <a:buClr>
                <a:srgbClr val="FFFFFF"/>
              </a:buClr>
              <a:buSzPct val="100000"/>
              <a:buNone/>
              <a:defRPr sz="4400">
                <a:solidFill>
                  <a:srgbClr val="FFFFFF"/>
                </a:solidFill>
              </a:defRPr>
            </a:lvl4pPr>
            <a:lvl5pPr algn="ctr">
              <a:spcBef>
                <a:spcPts val="0"/>
              </a:spcBef>
              <a:buClr>
                <a:srgbClr val="FFFFFF"/>
              </a:buClr>
              <a:buSzPct val="100000"/>
              <a:buNone/>
              <a:defRPr sz="4400">
                <a:solidFill>
                  <a:srgbClr val="FFFFFF"/>
                </a:solidFill>
              </a:defRPr>
            </a:lvl5pPr>
            <a:lvl6pPr algn="ctr">
              <a:spcBef>
                <a:spcPts val="0"/>
              </a:spcBef>
              <a:buClr>
                <a:srgbClr val="FFFFFF"/>
              </a:buClr>
              <a:buSzPct val="100000"/>
              <a:buNone/>
              <a:defRPr sz="4400">
                <a:solidFill>
                  <a:srgbClr val="FFFFFF"/>
                </a:solidFill>
              </a:defRPr>
            </a:lvl6pPr>
            <a:lvl7pPr algn="ctr">
              <a:spcBef>
                <a:spcPts val="0"/>
              </a:spcBef>
              <a:buClr>
                <a:srgbClr val="FFFFFF"/>
              </a:buClr>
              <a:buSzPct val="100000"/>
              <a:buNone/>
              <a:defRPr sz="4400">
                <a:solidFill>
                  <a:srgbClr val="FFFFFF"/>
                </a:solidFill>
              </a:defRPr>
            </a:lvl7pPr>
            <a:lvl8pPr algn="ctr">
              <a:spcBef>
                <a:spcPts val="0"/>
              </a:spcBef>
              <a:buClr>
                <a:srgbClr val="FFFFFF"/>
              </a:buClr>
              <a:buSzPct val="100000"/>
              <a:buNone/>
              <a:defRPr sz="4400">
                <a:solidFill>
                  <a:srgbClr val="FFFFFF"/>
                </a:solidFill>
              </a:defRPr>
            </a:lvl8pPr>
            <a:lvl9pPr algn="ctr">
              <a:spcBef>
                <a:spcPts val="0"/>
              </a:spcBef>
              <a:buClr>
                <a:srgbClr val="FFFFFF"/>
              </a:buClr>
              <a:buSzPct val="100000"/>
              <a:buNone/>
              <a:defRPr sz="4400">
                <a:solidFill>
                  <a:srgbClr val="FFFFFF"/>
                </a:solidFill>
              </a:defRPr>
            </a:lvl9pPr>
          </a:lstStyle>
          <a:p>
            <a:endParaRPr/>
          </a:p>
        </p:txBody>
      </p:sp>
      <p:sp>
        <p:nvSpPr>
          <p:cNvPr id="46" name="Shape 46"/>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a:spcBef>
                <a:spcPts val="0"/>
              </a:spcBef>
              <a:buClr>
                <a:schemeClr val="dk1"/>
              </a:buClr>
              <a:buSzPct val="100000"/>
              <a:defRPr sz="2000">
                <a:solidFill>
                  <a:schemeClr val="dk1"/>
                </a:solidFill>
              </a:defRPr>
            </a:lvl1pPr>
            <a:lvl2pPr>
              <a:spcBef>
                <a:spcPts val="400"/>
              </a:spcBef>
              <a:buClr>
                <a:schemeClr val="dk1"/>
              </a:buClr>
              <a:buSzPct val="100000"/>
              <a:defRPr sz="2000">
                <a:solidFill>
                  <a:schemeClr val="dk1"/>
                </a:solidFill>
              </a:defRPr>
            </a:lvl2pPr>
            <a:lvl3pPr>
              <a:spcBef>
                <a:spcPts val="400"/>
              </a:spcBef>
              <a:buClr>
                <a:schemeClr val="dk1"/>
              </a:buClr>
              <a:buSzPct val="100000"/>
              <a:defRPr sz="2000">
                <a:solidFill>
                  <a:schemeClr val="dk1"/>
                </a:solidFill>
              </a:defRPr>
            </a:lvl3pPr>
            <a:lvl4pPr>
              <a:spcBef>
                <a:spcPts val="400"/>
              </a:spcBef>
              <a:buClr>
                <a:schemeClr val="dk1"/>
              </a:buClr>
              <a:buSzPct val="100000"/>
              <a:defRPr sz="2000">
                <a:solidFill>
                  <a:schemeClr val="dk1"/>
                </a:solidFill>
              </a:defRPr>
            </a:lvl4pPr>
            <a:lvl5pPr>
              <a:spcBef>
                <a:spcPts val="400"/>
              </a:spcBef>
              <a:buClr>
                <a:schemeClr val="dk1"/>
              </a:buClr>
              <a:buSzPct val="100000"/>
              <a:defRPr sz="2000">
                <a:solidFill>
                  <a:schemeClr val="dk1"/>
                </a:solidFill>
              </a:defRPr>
            </a:lvl5pPr>
            <a:lvl6pPr>
              <a:spcBef>
                <a:spcPts val="400"/>
              </a:spcBef>
              <a:buClr>
                <a:schemeClr val="dk1"/>
              </a:buClr>
              <a:buSzPct val="100000"/>
              <a:defRPr sz="2000">
                <a:solidFill>
                  <a:schemeClr val="dk1"/>
                </a:solidFill>
              </a:defRPr>
            </a:lvl6pPr>
            <a:lvl7pPr>
              <a:spcBef>
                <a:spcPts val="400"/>
              </a:spcBef>
              <a:buClr>
                <a:schemeClr val="dk1"/>
              </a:buClr>
              <a:buSzPct val="100000"/>
              <a:defRPr sz="2000">
                <a:solidFill>
                  <a:schemeClr val="dk1"/>
                </a:solidFill>
              </a:defRPr>
            </a:lvl7pPr>
            <a:lvl8pPr>
              <a:spcBef>
                <a:spcPts val="400"/>
              </a:spcBef>
              <a:buClr>
                <a:schemeClr val="dk1"/>
              </a:buClr>
              <a:buSzPct val="100000"/>
              <a:defRPr sz="2000">
                <a:solidFill>
                  <a:schemeClr val="dk1"/>
                </a:solidFill>
              </a:defRPr>
            </a:lvl8pPr>
            <a:lvl9pPr>
              <a:spcBef>
                <a:spcPts val="400"/>
              </a:spcBef>
              <a:buClr>
                <a:schemeClr val="dk1"/>
              </a:buClr>
              <a:buSzPct val="100000"/>
              <a:defRPr sz="2000">
                <a:solidFill>
                  <a:schemeClr val="dk1"/>
                </a:solidFill>
              </a:defRPr>
            </a:lvl9pPr>
          </a:lstStyle>
          <a:p>
            <a:endParaRPr/>
          </a:p>
        </p:txBody>
      </p:sp>
      <p:sp>
        <p:nvSpPr>
          <p:cNvPr id="47" name="Shape 47"/>
          <p:cNvSpPr txBox="1">
            <a:spLocks noGrp="1"/>
          </p:cNvSpPr>
          <p:nvPr>
            <p:ph type="sldNum" idx="12"/>
          </p:nvPr>
        </p:nvSpPr>
        <p:spPr>
          <a:xfrm>
            <a:off x="8556797"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latin typeface="Times New Roman"/>
                <a:ea typeface="Times New Roman"/>
                <a:cs typeface="Times New Roman"/>
                <a:sym typeface="Times New Roman"/>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67"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67897" y="160733"/>
            <a:ext cx="8608219" cy="381744"/>
          </a:xfrm>
          <a:prstGeom prst="rect">
            <a:avLst/>
          </a:prstGeom>
          <a:noFill/>
          <a:ln>
            <a:noFill/>
          </a:ln>
        </p:spPr>
        <p:txBody>
          <a:bodyPr lIns="58925" tIns="58925" rIns="58925" bIns="58925" anchor="ctr" anchorCtr="0"/>
          <a:lstStyle>
            <a:lvl1pPr marL="0" marR="0" indent="0" algn="l" rtl="0">
              <a:lnSpc>
                <a:spcPct val="75000"/>
              </a:lnSpc>
              <a:spcBef>
                <a:spcPts val="0"/>
              </a:spcBef>
              <a:spcAft>
                <a:spcPts val="0"/>
              </a:spcAft>
              <a:buSzPct val="100000"/>
              <a:defRPr sz="900"/>
            </a:lvl1pPr>
            <a:lvl2pPr marL="0" marR="0" indent="0" algn="l" rtl="0">
              <a:lnSpc>
                <a:spcPct val="75000"/>
              </a:lnSpc>
              <a:spcBef>
                <a:spcPts val="0"/>
              </a:spcBef>
              <a:spcAft>
                <a:spcPts val="0"/>
              </a:spcAft>
              <a:buSzPct val="100000"/>
              <a:defRPr sz="900"/>
            </a:lvl2pPr>
            <a:lvl3pPr marL="0" marR="0" indent="0" algn="l" rtl="0">
              <a:lnSpc>
                <a:spcPct val="75000"/>
              </a:lnSpc>
              <a:spcBef>
                <a:spcPts val="0"/>
              </a:spcBef>
              <a:spcAft>
                <a:spcPts val="0"/>
              </a:spcAft>
              <a:buSzPct val="100000"/>
              <a:defRPr sz="900"/>
            </a:lvl3pPr>
            <a:lvl4pPr marL="0" marR="0" indent="0" algn="l" rtl="0">
              <a:lnSpc>
                <a:spcPct val="75000"/>
              </a:lnSpc>
              <a:spcBef>
                <a:spcPts val="0"/>
              </a:spcBef>
              <a:spcAft>
                <a:spcPts val="0"/>
              </a:spcAft>
              <a:buSzPct val="100000"/>
              <a:defRPr sz="900"/>
            </a:lvl4pPr>
            <a:lvl5pPr marL="0" marR="0" indent="0" algn="l" rtl="0">
              <a:lnSpc>
                <a:spcPct val="75000"/>
              </a:lnSpc>
              <a:spcBef>
                <a:spcPts val="0"/>
              </a:spcBef>
              <a:spcAft>
                <a:spcPts val="0"/>
              </a:spcAft>
              <a:buSzPct val="100000"/>
              <a:defRPr sz="900"/>
            </a:lvl5pPr>
            <a:lvl6pPr marL="292100" marR="0" indent="0" algn="l" rtl="0">
              <a:lnSpc>
                <a:spcPct val="75000"/>
              </a:lnSpc>
              <a:spcBef>
                <a:spcPts val="0"/>
              </a:spcBef>
              <a:spcAft>
                <a:spcPts val="0"/>
              </a:spcAft>
              <a:buSzPct val="100000"/>
              <a:defRPr sz="900"/>
            </a:lvl6pPr>
            <a:lvl7pPr marL="584200" marR="0" indent="0" algn="l" rtl="0">
              <a:lnSpc>
                <a:spcPct val="75000"/>
              </a:lnSpc>
              <a:spcBef>
                <a:spcPts val="0"/>
              </a:spcBef>
              <a:spcAft>
                <a:spcPts val="0"/>
              </a:spcAft>
              <a:buSzPct val="100000"/>
              <a:defRPr sz="900"/>
            </a:lvl7pPr>
            <a:lvl8pPr marL="876300" marR="0" indent="0" algn="l" rtl="0">
              <a:lnSpc>
                <a:spcPct val="75000"/>
              </a:lnSpc>
              <a:spcBef>
                <a:spcPts val="0"/>
              </a:spcBef>
              <a:spcAft>
                <a:spcPts val="0"/>
              </a:spcAft>
              <a:buSzPct val="100000"/>
              <a:defRPr sz="900"/>
            </a:lvl8pPr>
            <a:lvl9pPr marL="1181100" marR="0" indent="-12700" algn="l" rtl="0">
              <a:lnSpc>
                <a:spcPct val="75000"/>
              </a:lnSpc>
              <a:spcBef>
                <a:spcPts val="0"/>
              </a:spcBef>
              <a:spcAft>
                <a:spcPts val="0"/>
              </a:spcAft>
              <a:buSzPct val="100000"/>
              <a:defRPr sz="900"/>
            </a:lvl9pPr>
          </a:lstStyle>
          <a:p>
            <a:endParaRPr/>
          </a:p>
        </p:txBody>
      </p:sp>
      <p:sp>
        <p:nvSpPr>
          <p:cNvPr id="85" name="Shape 85"/>
          <p:cNvSpPr txBox="1">
            <a:spLocks noGrp="1"/>
          </p:cNvSpPr>
          <p:nvPr>
            <p:ph type="body" idx="1"/>
          </p:nvPr>
        </p:nvSpPr>
        <p:spPr>
          <a:xfrm>
            <a:off x="267897" y="750108"/>
            <a:ext cx="8608219" cy="4025056"/>
          </a:xfrm>
          <a:prstGeom prst="rect">
            <a:avLst/>
          </a:prstGeom>
          <a:noFill/>
          <a:ln>
            <a:noFill/>
          </a:ln>
        </p:spPr>
        <p:txBody>
          <a:bodyPr lIns="58925" tIns="58925" rIns="58925" bIns="58925" anchor="t" anchorCtr="0"/>
          <a:lstStyle>
            <a:lvl1pPr marL="215900" marR="0" indent="-215900" algn="l" rtl="0">
              <a:lnSpc>
                <a:spcPct val="120000"/>
              </a:lnSpc>
              <a:spcBef>
                <a:spcPts val="1500"/>
              </a:spcBef>
              <a:spcAft>
                <a:spcPts val="0"/>
              </a:spcAft>
              <a:buSzPct val="100000"/>
              <a:defRPr sz="900"/>
            </a:lvl1pPr>
            <a:lvl2pPr marL="482600" marR="0" indent="-482600" algn="l" rtl="0">
              <a:lnSpc>
                <a:spcPct val="120000"/>
              </a:lnSpc>
              <a:spcBef>
                <a:spcPts val="1500"/>
              </a:spcBef>
              <a:spcAft>
                <a:spcPts val="0"/>
              </a:spcAft>
              <a:buSzPct val="100000"/>
              <a:defRPr sz="900"/>
            </a:lvl2pPr>
            <a:lvl3pPr marL="215900" marR="0" indent="-88900" algn="l" rtl="0">
              <a:lnSpc>
                <a:spcPct val="120000"/>
              </a:lnSpc>
              <a:spcBef>
                <a:spcPts val="800"/>
              </a:spcBef>
              <a:spcAft>
                <a:spcPts val="0"/>
              </a:spcAft>
              <a:buClr>
                <a:schemeClr val="dk2"/>
              </a:buClr>
              <a:buSzPct val="100000"/>
              <a:buFont typeface="Merriweather Sans"/>
              <a:buChar char="■"/>
              <a:defRPr sz="900"/>
            </a:lvl3pPr>
            <a:lvl4pPr marL="406400" marR="0" indent="-76200" algn="l" rtl="0">
              <a:lnSpc>
                <a:spcPct val="120000"/>
              </a:lnSpc>
              <a:spcBef>
                <a:spcPts val="800"/>
              </a:spcBef>
              <a:spcAft>
                <a:spcPts val="0"/>
              </a:spcAft>
              <a:buClr>
                <a:schemeClr val="dk2"/>
              </a:buClr>
              <a:buSzPct val="100000"/>
              <a:buFont typeface="Merriweather Sans"/>
              <a:buChar char="●"/>
              <a:defRPr sz="900"/>
            </a:lvl4pPr>
            <a:lvl5pPr marL="609600" marR="0" indent="-114300" algn="l" rtl="0">
              <a:lnSpc>
                <a:spcPct val="120000"/>
              </a:lnSpc>
              <a:spcBef>
                <a:spcPts val="800"/>
              </a:spcBef>
              <a:spcAft>
                <a:spcPts val="0"/>
              </a:spcAft>
              <a:buClr>
                <a:schemeClr val="dk2"/>
              </a:buClr>
              <a:buSzPct val="100000"/>
              <a:buFont typeface="Merriweather Sans"/>
              <a:buChar char="-"/>
              <a:defRPr sz="900"/>
            </a:lvl5pPr>
            <a:lvl6pPr marL="901700" marR="0" indent="-152400" algn="l" rtl="0">
              <a:spcBef>
                <a:spcPts val="800"/>
              </a:spcBef>
              <a:spcAft>
                <a:spcPts val="0"/>
              </a:spcAft>
              <a:buClr>
                <a:schemeClr val="dk1"/>
              </a:buClr>
              <a:buSzPct val="100000"/>
              <a:buFont typeface="Merriweather Sans"/>
              <a:buChar char="-"/>
              <a:defRPr sz="900"/>
            </a:lvl6pPr>
            <a:lvl7pPr marL="1193800" marR="0" indent="-139700" algn="l" rtl="0">
              <a:spcBef>
                <a:spcPts val="800"/>
              </a:spcBef>
              <a:spcAft>
                <a:spcPts val="0"/>
              </a:spcAft>
              <a:buClr>
                <a:schemeClr val="dk1"/>
              </a:buClr>
              <a:buSzPct val="100000"/>
              <a:buFont typeface="Merriweather Sans"/>
              <a:buChar char="-"/>
              <a:defRPr sz="900"/>
            </a:lvl7pPr>
            <a:lvl8pPr marL="1498600" marR="0" indent="-152400" algn="l" rtl="0">
              <a:spcBef>
                <a:spcPts val="800"/>
              </a:spcBef>
              <a:spcAft>
                <a:spcPts val="0"/>
              </a:spcAft>
              <a:buClr>
                <a:schemeClr val="dk1"/>
              </a:buClr>
              <a:buSzPct val="100000"/>
              <a:buFont typeface="Merriweather Sans"/>
              <a:buChar char="-"/>
              <a:defRPr sz="900"/>
            </a:lvl8pPr>
            <a:lvl9pPr marL="1790700" marR="0" indent="-152400" algn="l" rtl="0">
              <a:spcBef>
                <a:spcPts val="800"/>
              </a:spcBef>
              <a:spcAft>
                <a:spcPts val="0"/>
              </a:spcAft>
              <a:buClr>
                <a:schemeClr val="dk1"/>
              </a:buClr>
              <a:buSzPct val="100000"/>
              <a:buFont typeface="Merriweather Sans"/>
              <a:buChar char="-"/>
              <a:defRPr sz="900"/>
            </a:lvl9pPr>
          </a:lstStyle>
          <a:p>
            <a:endParaRPr/>
          </a:p>
        </p:txBody>
      </p:sp>
      <p:sp>
        <p:nvSpPr>
          <p:cNvPr id="86" name="Shape 86"/>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lvl1pPr marL="0" marR="0" indent="0" algn="r" rtl="0">
              <a:lnSpc>
                <a:spcPct val="100000"/>
              </a:lnSpc>
              <a:spcBef>
                <a:spcPts val="0"/>
              </a:spcBef>
              <a:buNone/>
              <a:defRPr sz="700" b="0" i="1" u="none" strike="noStrike" cap="none" baseline="0">
                <a:solidFill>
                  <a:srgbClr val="808184"/>
                </a:solidFill>
                <a:latin typeface="Open Sans"/>
                <a:ea typeface="Open Sans"/>
                <a:cs typeface="Open Sans"/>
                <a:sym typeface="Open Sans"/>
              </a:defRPr>
            </a:lvl1pPr>
          </a:lstStyle>
          <a:p>
            <a:pPr marL="0" lvl="0" indent="0">
              <a:spcBef>
                <a:spcPts val="0"/>
              </a:spcBef>
              <a:buSzPct val="25000"/>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5" y="6209"/>
            <a:ext cx="9144067" cy="5137200"/>
            <a:chOff x="0" y="14677"/>
            <a:chExt cx="9144067" cy="6849600"/>
          </a:xfrm>
        </p:grpSpPr>
        <p:sp>
          <p:nvSpPr>
            <p:cNvPr id="6" name="Shape 6"/>
            <p:cNvSpPr/>
            <p:nvPr/>
          </p:nvSpPr>
          <p:spPr>
            <a:xfrm>
              <a:off x="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7" name="Shape 7"/>
            <p:cNvSpPr/>
            <p:nvPr/>
          </p:nvSpPr>
          <p:spPr>
            <a:xfrm>
              <a:off x="23483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8" name="Shape 8"/>
            <p:cNvSpPr/>
            <p:nvPr/>
          </p:nvSpPr>
          <p:spPr>
            <a:xfrm>
              <a:off x="46967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70451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93935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a:off x="117419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a:off x="140903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p:nvPr/>
          </p:nvSpPr>
          <p:spPr>
            <a:xfrm>
              <a:off x="164387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187871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a:off x="211355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a:off x="234839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a:off x="2583228"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a:off x="28180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a:off x="305290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0" name="Shape 20"/>
            <p:cNvSpPr/>
            <p:nvPr/>
          </p:nvSpPr>
          <p:spPr>
            <a:xfrm>
              <a:off x="328774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a:off x="352258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a:off x="375742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a:off x="399226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a:off x="422710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5" name="Shape 25"/>
            <p:cNvSpPr/>
            <p:nvPr/>
          </p:nvSpPr>
          <p:spPr>
            <a:xfrm>
              <a:off x="446194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6" name="Shape 26"/>
            <p:cNvSpPr/>
            <p:nvPr/>
          </p:nvSpPr>
          <p:spPr>
            <a:xfrm>
              <a:off x="469678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7" name="Shape 27"/>
            <p:cNvSpPr/>
            <p:nvPr/>
          </p:nvSpPr>
          <p:spPr>
            <a:xfrm>
              <a:off x="493161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a:off x="516645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29" name="Shape 29"/>
            <p:cNvSpPr/>
            <p:nvPr/>
          </p:nvSpPr>
          <p:spPr>
            <a:xfrm>
              <a:off x="540129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a:off x="563613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a:off x="587097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a:off x="610581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a:off x="634065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a:off x="657549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5" name="Shape 35"/>
            <p:cNvSpPr/>
            <p:nvPr/>
          </p:nvSpPr>
          <p:spPr>
            <a:xfrm>
              <a:off x="6810331"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a:off x="7045170"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280009"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a:off x="751484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a:off x="7749686"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0" name="Shape 40"/>
            <p:cNvSpPr/>
            <p:nvPr/>
          </p:nvSpPr>
          <p:spPr>
            <a:xfrm>
              <a:off x="7984525"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1" name="Shape 41"/>
            <p:cNvSpPr/>
            <p:nvPr/>
          </p:nvSpPr>
          <p:spPr>
            <a:xfrm>
              <a:off x="8219364"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2" name="Shape 42"/>
            <p:cNvSpPr/>
            <p:nvPr/>
          </p:nvSpPr>
          <p:spPr>
            <a:xfrm>
              <a:off x="8454203"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3" name="Shape 43"/>
            <p:cNvSpPr/>
            <p:nvPr/>
          </p:nvSpPr>
          <p:spPr>
            <a:xfrm>
              <a:off x="8689042"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8923867" y="14677"/>
              <a:ext cx="220199" cy="6849600"/>
            </a:xfrm>
            <a:prstGeom prst="rect">
              <a:avLst/>
            </a:prstGeom>
            <a:gradFill>
              <a:gsLst>
                <a:gs pos="0">
                  <a:srgbClr val="BFBFBF">
                    <a:alpha val="18823"/>
                  </a:srgbClr>
                </a:gs>
                <a:gs pos="50000">
                  <a:srgbClr val="FFFFFF">
                    <a:alpha val="18823"/>
                  </a:srgbClr>
                </a:gs>
                <a:gs pos="97000">
                  <a:srgbClr val="BFBFBF">
                    <a:alpha val="18823"/>
                  </a:srgbClr>
                </a:gs>
                <a:gs pos="100000">
                  <a:srgbClr val="BFBFBF">
                    <a:alpha val="18823"/>
                  </a:srgbClr>
                </a:gs>
              </a:gsLst>
              <a:lin ang="0" scaled="0"/>
            </a:gradFill>
            <a:ln>
              <a:noFill/>
            </a:ln>
          </p:spPr>
          <p:txBody>
            <a:bodyPr lIns="91425" tIns="45700" rIns="91425" bIns="45700" anchor="ctr" anchorCtr="0">
              <a:noAutofit/>
            </a:bodyPr>
            <a:lstStyle/>
            <a:p>
              <a:pPr>
                <a:spcBef>
                  <a:spcPts val="0"/>
                </a:spcBef>
                <a:buNone/>
              </a:pPr>
              <a:endParaRPr/>
            </a:p>
          </p:txBody>
        </p:sp>
      </p:grpSp>
      <p:sp>
        <p:nvSpPr>
          <p:cNvPr id="45" name="Shape 4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lgn="ctr">
              <a:spcBef>
                <a:spcPts val="0"/>
              </a:spcBef>
              <a:buClr>
                <a:srgbClr val="FFFFFF"/>
              </a:buClr>
              <a:buSzPct val="100000"/>
              <a:buNone/>
              <a:defRPr sz="4400">
                <a:solidFill>
                  <a:srgbClr val="FFFFFF"/>
                </a:solidFill>
              </a:defRPr>
            </a:lvl1pPr>
            <a:lvl2pPr algn="ctr">
              <a:spcBef>
                <a:spcPts val="0"/>
              </a:spcBef>
              <a:buClr>
                <a:srgbClr val="FFFFFF"/>
              </a:buClr>
              <a:buSzPct val="100000"/>
              <a:buNone/>
              <a:defRPr sz="4400">
                <a:solidFill>
                  <a:srgbClr val="FFFFFF"/>
                </a:solidFill>
              </a:defRPr>
            </a:lvl2pPr>
            <a:lvl3pPr algn="ctr">
              <a:spcBef>
                <a:spcPts val="0"/>
              </a:spcBef>
              <a:buClr>
                <a:srgbClr val="FFFFFF"/>
              </a:buClr>
              <a:buSzPct val="100000"/>
              <a:buNone/>
              <a:defRPr sz="4400">
                <a:solidFill>
                  <a:srgbClr val="FFFFFF"/>
                </a:solidFill>
              </a:defRPr>
            </a:lvl3pPr>
            <a:lvl4pPr algn="ctr">
              <a:spcBef>
                <a:spcPts val="0"/>
              </a:spcBef>
              <a:buClr>
                <a:srgbClr val="FFFFFF"/>
              </a:buClr>
              <a:buSzPct val="100000"/>
              <a:buNone/>
              <a:defRPr sz="4400">
                <a:solidFill>
                  <a:srgbClr val="FFFFFF"/>
                </a:solidFill>
              </a:defRPr>
            </a:lvl4pPr>
            <a:lvl5pPr algn="ctr">
              <a:spcBef>
                <a:spcPts val="0"/>
              </a:spcBef>
              <a:buClr>
                <a:srgbClr val="FFFFFF"/>
              </a:buClr>
              <a:buSzPct val="100000"/>
              <a:buNone/>
              <a:defRPr sz="4400">
                <a:solidFill>
                  <a:srgbClr val="FFFFFF"/>
                </a:solidFill>
              </a:defRPr>
            </a:lvl5pPr>
            <a:lvl6pPr algn="ctr">
              <a:spcBef>
                <a:spcPts val="0"/>
              </a:spcBef>
              <a:buClr>
                <a:srgbClr val="FFFFFF"/>
              </a:buClr>
              <a:buSzPct val="100000"/>
              <a:buNone/>
              <a:defRPr sz="4400">
                <a:solidFill>
                  <a:srgbClr val="FFFFFF"/>
                </a:solidFill>
              </a:defRPr>
            </a:lvl6pPr>
            <a:lvl7pPr algn="ctr">
              <a:spcBef>
                <a:spcPts val="0"/>
              </a:spcBef>
              <a:buClr>
                <a:srgbClr val="FFFFFF"/>
              </a:buClr>
              <a:buSzPct val="100000"/>
              <a:buNone/>
              <a:defRPr sz="4400">
                <a:solidFill>
                  <a:srgbClr val="FFFFFF"/>
                </a:solidFill>
              </a:defRPr>
            </a:lvl7pPr>
            <a:lvl8pPr algn="ctr">
              <a:spcBef>
                <a:spcPts val="0"/>
              </a:spcBef>
              <a:buClr>
                <a:srgbClr val="FFFFFF"/>
              </a:buClr>
              <a:buSzPct val="100000"/>
              <a:buNone/>
              <a:defRPr sz="4400">
                <a:solidFill>
                  <a:srgbClr val="FFFFFF"/>
                </a:solidFill>
              </a:defRPr>
            </a:lvl8pPr>
            <a:lvl9pPr algn="ctr">
              <a:spcBef>
                <a:spcPts val="0"/>
              </a:spcBef>
              <a:buClr>
                <a:srgbClr val="FFFFFF"/>
              </a:buClr>
              <a:buSzPct val="100000"/>
              <a:buNone/>
              <a:defRPr sz="4400">
                <a:solidFill>
                  <a:srgbClr val="FFFFFF"/>
                </a:solidFill>
              </a:defRPr>
            </a:lvl9pPr>
          </a:lstStyle>
          <a:p>
            <a:endParaRPr/>
          </a:p>
        </p:txBody>
      </p:sp>
      <p:sp>
        <p:nvSpPr>
          <p:cNvPr id="46" name="Shape 46"/>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a:spcBef>
                <a:spcPts val="0"/>
              </a:spcBef>
              <a:buClr>
                <a:schemeClr val="dk1"/>
              </a:buClr>
              <a:buSzPct val="100000"/>
              <a:defRPr sz="2000">
                <a:solidFill>
                  <a:schemeClr val="dk1"/>
                </a:solidFill>
              </a:defRPr>
            </a:lvl1pPr>
            <a:lvl2pPr>
              <a:spcBef>
                <a:spcPts val="400"/>
              </a:spcBef>
              <a:buClr>
                <a:schemeClr val="dk1"/>
              </a:buClr>
              <a:buSzPct val="100000"/>
              <a:defRPr sz="2000">
                <a:solidFill>
                  <a:schemeClr val="dk1"/>
                </a:solidFill>
              </a:defRPr>
            </a:lvl2pPr>
            <a:lvl3pPr>
              <a:spcBef>
                <a:spcPts val="400"/>
              </a:spcBef>
              <a:buClr>
                <a:schemeClr val="dk1"/>
              </a:buClr>
              <a:buSzPct val="100000"/>
              <a:defRPr sz="2000">
                <a:solidFill>
                  <a:schemeClr val="dk1"/>
                </a:solidFill>
              </a:defRPr>
            </a:lvl3pPr>
            <a:lvl4pPr>
              <a:spcBef>
                <a:spcPts val="400"/>
              </a:spcBef>
              <a:buClr>
                <a:schemeClr val="dk1"/>
              </a:buClr>
              <a:buSzPct val="100000"/>
              <a:defRPr sz="2000">
                <a:solidFill>
                  <a:schemeClr val="dk1"/>
                </a:solidFill>
              </a:defRPr>
            </a:lvl4pPr>
            <a:lvl5pPr>
              <a:spcBef>
                <a:spcPts val="400"/>
              </a:spcBef>
              <a:buClr>
                <a:schemeClr val="dk1"/>
              </a:buClr>
              <a:buSzPct val="100000"/>
              <a:defRPr sz="2000">
                <a:solidFill>
                  <a:schemeClr val="dk1"/>
                </a:solidFill>
              </a:defRPr>
            </a:lvl5pPr>
            <a:lvl6pPr>
              <a:spcBef>
                <a:spcPts val="400"/>
              </a:spcBef>
              <a:buClr>
                <a:schemeClr val="dk1"/>
              </a:buClr>
              <a:buSzPct val="100000"/>
              <a:defRPr sz="2000">
                <a:solidFill>
                  <a:schemeClr val="dk1"/>
                </a:solidFill>
              </a:defRPr>
            </a:lvl6pPr>
            <a:lvl7pPr>
              <a:spcBef>
                <a:spcPts val="400"/>
              </a:spcBef>
              <a:buClr>
                <a:schemeClr val="dk1"/>
              </a:buClr>
              <a:buSzPct val="100000"/>
              <a:defRPr sz="2000">
                <a:solidFill>
                  <a:schemeClr val="dk1"/>
                </a:solidFill>
              </a:defRPr>
            </a:lvl7pPr>
            <a:lvl8pPr>
              <a:spcBef>
                <a:spcPts val="400"/>
              </a:spcBef>
              <a:buClr>
                <a:schemeClr val="dk1"/>
              </a:buClr>
              <a:buSzPct val="100000"/>
              <a:defRPr sz="2000">
                <a:solidFill>
                  <a:schemeClr val="dk1"/>
                </a:solidFill>
              </a:defRPr>
            </a:lvl8pPr>
            <a:lvl9pPr>
              <a:spcBef>
                <a:spcPts val="400"/>
              </a:spcBef>
              <a:buClr>
                <a:schemeClr val="dk1"/>
              </a:buClr>
              <a:buSzPct val="100000"/>
              <a:defRPr sz="2000">
                <a:solidFill>
                  <a:schemeClr val="dk1"/>
                </a:solidFill>
              </a:defRPr>
            </a:lvl9pPr>
          </a:lstStyle>
          <a:p>
            <a:endParaRPr/>
          </a:p>
        </p:txBody>
      </p:sp>
      <p:sp>
        <p:nvSpPr>
          <p:cNvPr id="47" name="Shape 47"/>
          <p:cNvSpPr txBox="1">
            <a:spLocks noGrp="1"/>
          </p:cNvSpPr>
          <p:nvPr>
            <p:ph type="sldNum" idx="12"/>
          </p:nvPr>
        </p:nvSpPr>
        <p:spPr>
          <a:xfrm>
            <a:off x="8556797"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latin typeface="Times New Roman"/>
                <a:ea typeface="Times New Roman"/>
                <a:cs typeface="Times New Roman"/>
                <a:sym typeface="Times New Roman"/>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hf sldNum="0"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67897" y="2330648"/>
            <a:ext cx="8608219" cy="1004589"/>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SzPct val="25000"/>
              <a:buNone/>
            </a:pPr>
            <a:r>
              <a:rPr lang="en" sz="5400" b="0" i="0" u="none" strike="noStrike" cap="none" baseline="0">
                <a:solidFill>
                  <a:schemeClr val="dk2"/>
                </a:solidFill>
                <a:latin typeface="Open Sans"/>
                <a:ea typeface="Open Sans"/>
                <a:cs typeface="Open Sans"/>
                <a:sym typeface="Open Sans"/>
              </a:rPr>
              <a:t>SWA ACCOUNT UPDATE</a:t>
            </a:r>
          </a:p>
        </p:txBody>
      </p:sp>
      <p:pic>
        <p:nvPicPr>
          <p:cNvPr id="144" name="Shape 144"/>
          <p:cNvPicPr preferRelativeResize="0">
            <a:picLocks noGrp="1"/>
          </p:cNvPicPr>
          <p:nvPr>
            <p:ph type="body" idx="1"/>
          </p:nvPr>
        </p:nvPicPr>
        <p:blipFill rotWithShape="1">
          <a:blip r:embed="rId3">
            <a:alphaModFix/>
          </a:blip>
          <a:srcRect/>
          <a:stretch/>
        </p:blipFill>
        <p:spPr>
          <a:xfrm>
            <a:off x="1839516" y="3576339"/>
            <a:ext cx="5464968" cy="1306284"/>
          </a:xfrm>
          <a:prstGeom prst="rect">
            <a:avLst/>
          </a:prstGeom>
          <a:noFill/>
          <a:ln>
            <a:noFill/>
          </a:ln>
        </p:spPr>
      </p:pic>
      <p:sp>
        <p:nvSpPr>
          <p:cNvPr id="145" name="Shape 145"/>
          <p:cNvSpPr txBox="1">
            <a:spLocks noGrp="1"/>
          </p:cNvSpPr>
          <p:nvPr>
            <p:ph type="body" idx="2"/>
          </p:nvPr>
        </p:nvSpPr>
        <p:spPr>
          <a:xfrm>
            <a:off x="3581224" y="1406926"/>
            <a:ext cx="1990511" cy="405029"/>
          </a:xfrm>
          <a:prstGeom prst="rect">
            <a:avLst/>
          </a:prstGeom>
          <a:solidFill>
            <a:schemeClr val="dk1"/>
          </a:solidFill>
          <a:ln>
            <a:noFill/>
          </a:ln>
        </p:spPr>
        <p:txBody>
          <a:bodyPr lIns="235025" tIns="146900" rIns="235025" bIns="146900" anchor="ctr" anchorCtr="0">
            <a:noAutofit/>
          </a:bodyPr>
          <a:lstStyle/>
          <a:p>
            <a:pPr marL="0" marR="0" lvl="0" indent="0" algn="ctr" rtl="0">
              <a:lnSpc>
                <a:spcPct val="80000"/>
              </a:lnSpc>
              <a:spcBef>
                <a:spcPts val="0"/>
              </a:spcBef>
              <a:spcAft>
                <a:spcPts val="0"/>
              </a:spcAft>
              <a:buSzPct val="25000"/>
              <a:buNone/>
            </a:pPr>
            <a:r>
              <a:rPr lang="en" sz="1500" b="1" i="1" u="none" strike="noStrike" cap="none" baseline="0" dirty="0" smtClean="0">
                <a:solidFill>
                  <a:schemeClr val="lt1"/>
                </a:solidFill>
                <a:latin typeface="Open Sans"/>
                <a:ea typeface="Open Sans"/>
                <a:cs typeface="Open Sans"/>
                <a:sym typeface="Open Sans"/>
              </a:rPr>
              <a:t>08-JU</a:t>
            </a:r>
            <a:r>
              <a:rPr lang="en-US" sz="1500" b="1" i="1" u="none" strike="noStrike" cap="none" baseline="0" dirty="0" smtClean="0">
                <a:solidFill>
                  <a:schemeClr val="lt1"/>
                </a:solidFill>
                <a:latin typeface="Open Sans"/>
                <a:ea typeface="Open Sans"/>
                <a:cs typeface="Open Sans"/>
                <a:sym typeface="Open Sans"/>
              </a:rPr>
              <a:t>L</a:t>
            </a:r>
            <a:r>
              <a:rPr lang="en" sz="1500" b="1" i="1" u="none" strike="noStrike" cap="none" baseline="0" dirty="0" smtClean="0">
                <a:solidFill>
                  <a:schemeClr val="lt1"/>
                </a:solidFill>
                <a:latin typeface="Open Sans"/>
                <a:ea typeface="Open Sans"/>
                <a:cs typeface="Open Sans"/>
                <a:sym typeface="Open Sans"/>
              </a:rPr>
              <a:t>-15</a:t>
            </a:r>
            <a:endParaRPr lang="en" sz="1500" b="1" i="1" u="none" strike="noStrike" cap="none" baseline="0" dirty="0">
              <a:solidFill>
                <a:schemeClr val="lt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like to know more about in these account meetings?</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105147867"/>
              </p:ext>
            </p:extLst>
          </p:nvPr>
        </p:nvGraphicFramePr>
        <p:xfrm>
          <a:off x="471948" y="1079443"/>
          <a:ext cx="8229600" cy="3485884"/>
        </p:xfrm>
        <a:graphic>
          <a:graphicData uri="http://schemas.openxmlformats.org/drawingml/2006/table">
            <a:tbl>
              <a:tblPr firstRow="1" bandRow="1">
                <a:tableStyleId>{5C22544A-7EE6-4342-B048-85BDC9FD1C3A}</a:tableStyleId>
              </a:tblPr>
              <a:tblGrid>
                <a:gridCol w="4114800"/>
                <a:gridCol w="4114800"/>
              </a:tblGrid>
              <a:tr h="328418">
                <a:tc>
                  <a:txBody>
                    <a:bodyPr/>
                    <a:lstStyle/>
                    <a:p>
                      <a:r>
                        <a:rPr lang="en-US" sz="1100" dirty="0" smtClean="0"/>
                        <a:t>Raw data</a:t>
                      </a:r>
                      <a:endParaRPr lang="en-US" sz="1100" dirty="0"/>
                    </a:p>
                  </a:txBody>
                  <a:tcPr marT="34290" marB="34290">
                    <a:lnB w="12700" cap="flat" cmpd="sng" algn="ctr">
                      <a:noFill/>
                      <a:prstDash val="solid"/>
                      <a:round/>
                      <a:headEnd type="none" w="med" len="med"/>
                      <a:tailEnd type="none" w="med" len="med"/>
                    </a:lnB>
                  </a:tcPr>
                </a:tc>
                <a:tc>
                  <a:txBody>
                    <a:bodyPr/>
                    <a:lstStyle/>
                    <a:p>
                      <a:r>
                        <a:rPr lang="en-US" sz="1100" dirty="0" smtClean="0"/>
                        <a:t>Theme / Action</a:t>
                      </a:r>
                      <a:endParaRPr lang="en-US" sz="1100" dirty="0"/>
                    </a:p>
                  </a:txBody>
                  <a:tcPr marT="34290" marB="34290">
                    <a:lnB w="12700" cap="flat" cmpd="sng" algn="ctr">
                      <a:noFill/>
                      <a:prstDash val="solid"/>
                      <a:round/>
                      <a:headEnd type="none" w="med" len="med"/>
                      <a:tailEnd type="none" w="med" len="med"/>
                    </a:lnB>
                  </a:tcPr>
                </a:tc>
              </a:tr>
              <a:tr h="328418">
                <a:tc>
                  <a:txBody>
                    <a:bodyPr/>
                    <a:lstStyle/>
                    <a:p>
                      <a:pPr algn="l" fontAlgn="b"/>
                      <a:r>
                        <a:rPr lang="en-US" sz="900" b="0" i="0" u="none" strike="noStrike" dirty="0">
                          <a:solidFill>
                            <a:srgbClr val="000000"/>
                          </a:solidFill>
                          <a:effectLst/>
                          <a:latin typeface="Calibri"/>
                        </a:rPr>
                        <a:t>Potential new work @ SWA</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rowSpan="4">
                  <a:txBody>
                    <a:bodyPr/>
                    <a:lstStyle/>
                    <a:p>
                      <a:r>
                        <a:rPr lang="en-US" sz="1500" b="1" dirty="0" smtClean="0"/>
                        <a:t>Theme:</a:t>
                      </a:r>
                    </a:p>
                    <a:p>
                      <a:endParaRPr lang="en-US" sz="1500" dirty="0" smtClean="0"/>
                    </a:p>
                    <a:p>
                      <a:r>
                        <a:rPr lang="en-US" sz="1500" dirty="0" smtClean="0"/>
                        <a:t>Account strategy / Project</a:t>
                      </a:r>
                      <a:r>
                        <a:rPr lang="en-US" sz="1500" baseline="0" dirty="0" smtClean="0"/>
                        <a:t> roadmap</a:t>
                      </a:r>
                      <a:endParaRPr lang="en-US" sz="1500" dirty="0"/>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r>
              <a:tr h="327669">
                <a:tc>
                  <a:txBody>
                    <a:bodyPr/>
                    <a:lstStyle/>
                    <a:p>
                      <a:pPr algn="l" fontAlgn="b"/>
                      <a:r>
                        <a:rPr lang="en-US" sz="900" b="0" i="0" u="none" strike="noStrike" dirty="0">
                          <a:solidFill>
                            <a:srgbClr val="000000"/>
                          </a:solidFill>
                          <a:effectLst/>
                          <a:latin typeface="Calibri"/>
                        </a:rPr>
                        <a:t>New work at SWA</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26919">
                <a:tc>
                  <a:txBody>
                    <a:bodyPr/>
                    <a:lstStyle/>
                    <a:p>
                      <a:pPr algn="l" fontAlgn="b"/>
                      <a:r>
                        <a:rPr lang="en-US" sz="900" b="0" i="0" u="none" strike="noStrike" dirty="0">
                          <a:solidFill>
                            <a:srgbClr val="000000"/>
                          </a:solidFill>
                          <a:effectLst/>
                          <a:latin typeface="Calibri"/>
                        </a:rPr>
                        <a:t>New projects</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177706">
                <a:tc rowSpan="2">
                  <a:txBody>
                    <a:bodyPr/>
                    <a:lstStyle/>
                    <a:p>
                      <a:pPr algn="l" fontAlgn="b"/>
                      <a:r>
                        <a:rPr lang="en-US" sz="900" b="0" i="0" u="none" strike="noStrike" dirty="0" err="1">
                          <a:solidFill>
                            <a:srgbClr val="000000"/>
                          </a:solidFill>
                          <a:effectLst/>
                          <a:latin typeface="Calibri"/>
                        </a:rPr>
                        <a:t>Portifolio</a:t>
                      </a:r>
                      <a:r>
                        <a:rPr lang="en-US" sz="900" b="0" i="0" u="none" strike="noStrike" dirty="0">
                          <a:solidFill>
                            <a:srgbClr val="000000"/>
                          </a:solidFill>
                          <a:effectLst/>
                          <a:latin typeface="Calibri"/>
                        </a:rPr>
                        <a:t> updates. What projects are coming next?, Are we growing too fast ?</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62160">
                <a:tc vMerge="1">
                  <a:txBody>
                    <a:bodyPr/>
                    <a:lstStyle/>
                    <a:p>
                      <a:endParaRPr lang="en-US"/>
                    </a:p>
                  </a:txBody>
                  <a:tcPr/>
                </a:tc>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Action: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Look for something on this theme</a:t>
                      </a:r>
                      <a:r>
                        <a:rPr lang="en-US" sz="1100" baseline="0" dirty="0" smtClean="0"/>
                        <a:t> at the August account meeting</a:t>
                      </a:r>
                      <a:endParaRPr lang="en-US" sz="1100" dirty="0" smtClean="0"/>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lToBr w="12700" cmpd="sng">
                      <a:noFill/>
                      <a:prstDash val="solid"/>
                    </a:lnTlToBr>
                    <a:lnBlToTr w="12700" cmpd="sng">
                      <a:noFill/>
                      <a:prstDash val="solid"/>
                    </a:lnBlToTr>
                  </a:tcPr>
                </a:tc>
              </a:tr>
              <a:tr h="325419">
                <a:tc>
                  <a:txBody>
                    <a:bodyPr/>
                    <a:lstStyle/>
                    <a:p>
                      <a:pPr algn="l" fontAlgn="b"/>
                      <a:r>
                        <a:rPr lang="en-US" sz="900" b="0" i="0" u="none" strike="noStrike" dirty="0">
                          <a:solidFill>
                            <a:srgbClr val="000000"/>
                          </a:solidFill>
                          <a:effectLst/>
                          <a:latin typeface="Calibri"/>
                        </a:rPr>
                        <a:t>Where we are in the path that we plan to run inside SWA</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26169">
                <a:tc>
                  <a:txBody>
                    <a:bodyPr/>
                    <a:lstStyle/>
                    <a:p>
                      <a:pPr algn="l" fontAlgn="b"/>
                      <a:r>
                        <a:rPr lang="en-US" sz="900" b="0" i="0" u="none" strike="noStrike" dirty="0">
                          <a:solidFill>
                            <a:srgbClr val="000000"/>
                          </a:solidFill>
                          <a:effectLst/>
                          <a:latin typeface="Calibri"/>
                        </a:rPr>
                        <a:t>Long term strategy for TW@SWA</a:t>
                      </a:r>
                    </a:p>
                  </a:txBody>
                  <a:tcPr marL="12700" marR="12700" marT="9525" marB="0" anchor="ctr">
                    <a:lnT w="12700" cap="flat" cmpd="sng" algn="ctr">
                      <a:noFill/>
                      <a:prstDash val="solid"/>
                      <a:round/>
                      <a:headEnd type="none" w="med" len="med"/>
                      <a:tailEnd type="none" w="med" len="med"/>
                    </a:lnT>
                  </a:tcPr>
                </a:tc>
                <a:tc vMerge="1">
                  <a:txBody>
                    <a:bodyPr/>
                    <a:lstStyle/>
                    <a:p>
                      <a:endParaRPr lang="en-US" dirty="0"/>
                    </a:p>
                  </a:txBody>
                  <a:tcPr>
                    <a:lnT w="12700" cap="flat" cmpd="sng" algn="ctr">
                      <a:noFill/>
                      <a:prstDash val="solid"/>
                      <a:round/>
                      <a:headEnd type="none" w="med" len="med"/>
                      <a:tailEnd type="none" w="med" len="med"/>
                    </a:lnT>
                  </a:tcPr>
                </a:tc>
              </a:tr>
              <a:tr h="326919">
                <a:tc>
                  <a:txBody>
                    <a:bodyPr/>
                    <a:lstStyle/>
                    <a:p>
                      <a:pPr algn="l" fontAlgn="b"/>
                      <a:r>
                        <a:rPr lang="en-US" sz="900" b="0" i="0" u="none" strike="noStrike" dirty="0" err="1">
                          <a:solidFill>
                            <a:srgbClr val="000000"/>
                          </a:solidFill>
                          <a:effectLst/>
                          <a:latin typeface="Calibri"/>
                        </a:rPr>
                        <a:t>plana</a:t>
                      </a:r>
                      <a:r>
                        <a:rPr lang="en-US" sz="900" b="0" i="0" u="none" strike="noStrike" dirty="0">
                          <a:solidFill>
                            <a:srgbClr val="000000"/>
                          </a:solidFill>
                          <a:effectLst/>
                          <a:latin typeface="Calibri"/>
                        </a:rPr>
                        <a:t> for the account</a:t>
                      </a:r>
                    </a:p>
                  </a:txBody>
                  <a:tcPr marL="12700" marR="12700" marT="9525" marB="0" anchor="ctr"/>
                </a:tc>
                <a:tc vMerge="1">
                  <a:txBody>
                    <a:bodyPr/>
                    <a:lstStyle/>
                    <a:p>
                      <a:endParaRPr lang="en-US" dirty="0"/>
                    </a:p>
                  </a:txBody>
                  <a:tcPr/>
                </a:tc>
              </a:tr>
              <a:tr h="327669">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High level client perception</a:t>
                      </a:r>
                    </a:p>
                  </a:txBody>
                  <a:tcPr marL="12700" marR="12700" marT="9525" marB="0" anchor="ctr"/>
                </a:tc>
                <a:tc vMerge="1">
                  <a:txBody>
                    <a:bodyPr/>
                    <a:lstStyle/>
                    <a:p>
                      <a:endParaRPr lang="en-US" dirty="0"/>
                    </a:p>
                  </a:txBody>
                  <a:tcPr/>
                </a:tc>
              </a:tr>
              <a:tr h="32841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SWA financial results</a:t>
                      </a:r>
                    </a:p>
                  </a:txBody>
                  <a:tcPr marL="12700" marR="12700" marT="9525" marB="0"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14241927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like to know more about in these account meetings?</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715460574"/>
              </p:ext>
            </p:extLst>
          </p:nvPr>
        </p:nvGraphicFramePr>
        <p:xfrm>
          <a:off x="267897" y="881859"/>
          <a:ext cx="8229600" cy="3760698"/>
        </p:xfrm>
        <a:graphic>
          <a:graphicData uri="http://schemas.openxmlformats.org/drawingml/2006/table">
            <a:tbl>
              <a:tblPr firstRow="1" bandRow="1">
                <a:tableStyleId>{5C22544A-7EE6-4342-B048-85BDC9FD1C3A}</a:tableStyleId>
              </a:tblPr>
              <a:tblGrid>
                <a:gridCol w="4114800"/>
                <a:gridCol w="4114800"/>
              </a:tblGrid>
              <a:tr h="402876">
                <a:tc>
                  <a:txBody>
                    <a:bodyPr/>
                    <a:lstStyle/>
                    <a:p>
                      <a:r>
                        <a:rPr lang="en-US" sz="1100" dirty="0" smtClean="0"/>
                        <a:t>Raw data</a:t>
                      </a:r>
                      <a:endParaRPr lang="en-US" sz="1100" dirty="0"/>
                    </a:p>
                  </a:txBody>
                  <a:tcPr marT="34290" marB="34290">
                    <a:lnB w="12700" cap="flat" cmpd="sng" algn="ctr">
                      <a:noFill/>
                      <a:prstDash val="solid"/>
                      <a:round/>
                      <a:headEnd type="none" w="med" len="med"/>
                      <a:tailEnd type="none" w="med" len="med"/>
                    </a:lnB>
                  </a:tcPr>
                </a:tc>
                <a:tc>
                  <a:txBody>
                    <a:bodyPr/>
                    <a:lstStyle/>
                    <a:p>
                      <a:r>
                        <a:rPr lang="en-US" sz="1100" dirty="0" smtClean="0"/>
                        <a:t>Theme / Action</a:t>
                      </a:r>
                      <a:endParaRPr lang="en-US" sz="1100" dirty="0"/>
                    </a:p>
                  </a:txBody>
                  <a:tcPr marT="34290" marB="34290">
                    <a:lnB w="12700" cap="flat" cmpd="sng" algn="ctr">
                      <a:noFill/>
                      <a:prstDash val="solid"/>
                      <a:round/>
                      <a:headEnd type="none" w="med" len="med"/>
                      <a:tailEnd type="none" w="med" len="med"/>
                    </a:lnB>
                  </a:tcPr>
                </a:tc>
              </a:tr>
              <a:tr h="402876">
                <a:tc>
                  <a:txBody>
                    <a:bodyPr/>
                    <a:lstStyle/>
                    <a:p>
                      <a:pPr algn="l" fontAlgn="b"/>
                      <a:r>
                        <a:rPr lang="en-US" sz="900" b="0" i="0" u="none" strike="noStrike" dirty="0">
                          <a:solidFill>
                            <a:srgbClr val="000000"/>
                          </a:solidFill>
                          <a:effectLst/>
                          <a:latin typeface="Calibri"/>
                        </a:rPr>
                        <a:t>What are the highlights that some teams are making?</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rowSpan="8">
                  <a:txBody>
                    <a:bodyPr/>
                    <a:lstStyle/>
                    <a:p>
                      <a:r>
                        <a:rPr lang="en-US" sz="1500" b="1" dirty="0" smtClean="0"/>
                        <a:t>Theme:</a:t>
                      </a:r>
                    </a:p>
                    <a:p>
                      <a:r>
                        <a:rPr lang="en-US" sz="1100" dirty="0" smtClean="0"/>
                        <a:t>Project / Team status,</a:t>
                      </a:r>
                      <a:r>
                        <a:rPr lang="en-US" sz="1100" baseline="0" dirty="0" smtClean="0"/>
                        <a:t> health </a:t>
                      </a:r>
                      <a:r>
                        <a:rPr lang="en-US" sz="1100" dirty="0" smtClean="0"/>
                        <a:t>and highlights</a:t>
                      </a:r>
                      <a:endParaRPr lang="en-US" sz="1100" dirty="0"/>
                    </a:p>
                    <a:p>
                      <a:endParaRPr lang="en-US" sz="1100" dirty="0" smtClean="0"/>
                    </a:p>
                    <a:p>
                      <a:r>
                        <a:rPr lang="en-US" sz="1500" b="1" dirty="0" smtClean="0"/>
                        <a:t>Action: </a:t>
                      </a:r>
                    </a:p>
                    <a:p>
                      <a:r>
                        <a:rPr lang="en-US" sz="1100" dirty="0" smtClean="0"/>
                        <a:t>1) These topics will be addressed as</a:t>
                      </a:r>
                      <a:r>
                        <a:rPr lang="en-US" sz="1100" baseline="0" dirty="0" smtClean="0"/>
                        <a:t> each team will have a chance to showcase their project.  </a:t>
                      </a:r>
                      <a:endParaRPr lang="en-US" sz="1100" dirty="0" smtClean="0"/>
                    </a:p>
                    <a:p>
                      <a:r>
                        <a:rPr lang="en-US" sz="1100" dirty="0" smtClean="0"/>
                        <a:t>July</a:t>
                      </a:r>
                      <a:r>
                        <a:rPr lang="en-US" sz="1100" baseline="0" dirty="0" smtClean="0"/>
                        <a:t> = </a:t>
                      </a:r>
                      <a:r>
                        <a:rPr lang="en-US" sz="1100" baseline="0" dirty="0" err="1" smtClean="0"/>
                        <a:t>Lonestar</a:t>
                      </a:r>
                      <a:endParaRPr lang="en-US" sz="1100" dirty="0"/>
                    </a:p>
                    <a:p>
                      <a:r>
                        <a:rPr lang="en-US" sz="1100" dirty="0" smtClean="0"/>
                        <a:t>August = Mobile</a:t>
                      </a:r>
                    </a:p>
                    <a:p>
                      <a:endParaRPr lang="en-US" sz="1100" dirty="0" smtClean="0"/>
                    </a:p>
                    <a:p>
                      <a:r>
                        <a:rPr lang="en-US" sz="1100" dirty="0" smtClean="0"/>
                        <a:t>2) Will be re-working</a:t>
                      </a:r>
                      <a:r>
                        <a:rPr lang="en-US" sz="1100" baseline="0" dirty="0" smtClean="0"/>
                        <a:t> the SWA </a:t>
                      </a:r>
                      <a:r>
                        <a:rPr lang="en-US" sz="1100" baseline="0" dirty="0" err="1" smtClean="0"/>
                        <a:t>mytw</a:t>
                      </a:r>
                      <a:r>
                        <a:rPr lang="en-US" sz="1100" baseline="0" dirty="0" smtClean="0"/>
                        <a:t> page to allow for projects to put status info on their sub-page</a:t>
                      </a:r>
                      <a:endParaRPr lang="en-US" sz="1100" dirty="0"/>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r>
              <a:tr h="402876">
                <a:tc>
                  <a:txBody>
                    <a:bodyPr/>
                    <a:lstStyle/>
                    <a:p>
                      <a:pPr algn="l" fontAlgn="b"/>
                      <a:r>
                        <a:rPr lang="en-US" sz="900" b="0" i="0" u="none" strike="noStrike" dirty="0">
                          <a:solidFill>
                            <a:srgbClr val="000000"/>
                          </a:solidFill>
                          <a:effectLst/>
                          <a:latin typeface="Calibri"/>
                        </a:rPr>
                        <a:t>recent victories from each team and from the </a:t>
                      </a:r>
                      <a:r>
                        <a:rPr lang="en-US" sz="900" b="0" i="0" u="none" strike="noStrike" dirty="0" err="1">
                          <a:solidFill>
                            <a:srgbClr val="000000"/>
                          </a:solidFill>
                          <a:effectLst/>
                          <a:latin typeface="Calibri"/>
                        </a:rPr>
                        <a:t>cst</a:t>
                      </a:r>
                      <a:r>
                        <a:rPr lang="en-US" sz="900" b="0" i="0" u="none" strike="noStrike" dirty="0">
                          <a:solidFill>
                            <a:srgbClr val="000000"/>
                          </a:solidFill>
                          <a:effectLst/>
                          <a:latin typeface="Calibri"/>
                        </a:rPr>
                        <a:t> itself</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529411">
                <a:tc>
                  <a:txBody>
                    <a:bodyPr/>
                    <a:lstStyle/>
                    <a:p>
                      <a:pPr algn="l" fontAlgn="b"/>
                      <a:r>
                        <a:rPr lang="en-US" sz="900" b="0" i="0" u="none" strike="noStrike" dirty="0">
                          <a:solidFill>
                            <a:srgbClr val="000000"/>
                          </a:solidFill>
                          <a:effectLst/>
                          <a:latin typeface="Calibri"/>
                        </a:rPr>
                        <a:t>Project statuses; progress, targets, changes, </a:t>
                      </a:r>
                      <a:r>
                        <a:rPr lang="en-US" sz="900" b="0" i="0" u="none" strike="noStrike" dirty="0" err="1">
                          <a:solidFill>
                            <a:srgbClr val="000000"/>
                          </a:solidFill>
                          <a:effectLst/>
                          <a:latin typeface="Calibri"/>
                        </a:rPr>
                        <a:t>etc</a:t>
                      </a:r>
                      <a:endParaRPr lang="en-US" sz="900" b="0" i="0" u="none" strike="noStrike" dirty="0">
                        <a:solidFill>
                          <a:srgbClr val="000000"/>
                        </a:solidFill>
                        <a:effectLst/>
                        <a:latin typeface="Calibri"/>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2876">
                <a:tc>
                  <a:txBody>
                    <a:bodyPr/>
                    <a:lstStyle/>
                    <a:p>
                      <a:pPr algn="l" fontAlgn="b"/>
                      <a:r>
                        <a:rPr lang="en-US" sz="900" b="0" i="0" u="none" strike="noStrike" dirty="0">
                          <a:solidFill>
                            <a:srgbClr val="000000"/>
                          </a:solidFill>
                          <a:effectLst/>
                          <a:latin typeface="Calibri"/>
                        </a:rPr>
                        <a:t>Mobile work</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02876">
                <a:tc>
                  <a:txBody>
                    <a:bodyPr/>
                    <a:lstStyle/>
                    <a:p>
                      <a:pPr algn="l" fontAlgn="b"/>
                      <a:r>
                        <a:rPr lang="en-US" sz="900" b="0" i="0" u="none" strike="noStrike" dirty="0">
                          <a:solidFill>
                            <a:srgbClr val="000000"/>
                          </a:solidFill>
                          <a:effectLst/>
                          <a:latin typeface="Calibri"/>
                        </a:rPr>
                        <a:t>Vision and TW involvement</a:t>
                      </a: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1155">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More detailed team/project health metrics,</a:t>
                      </a:r>
                    </a:p>
                    <a:p>
                      <a:pPr algn="l" fontAlgn="b"/>
                      <a:endParaRPr lang="en-US" sz="900" b="0" i="0" u="none" strike="noStrike" dirty="0">
                        <a:solidFill>
                          <a:srgbClr val="000000"/>
                        </a:solidFill>
                        <a:effectLst/>
                        <a:latin typeface="Calibri"/>
                      </a:endParaRPr>
                    </a:p>
                  </a:txBody>
                  <a:tcPr marL="12700" marR="12700" marT="9525" marB="0" anchor="ctr">
                    <a:lnT w="12700" cap="flat" cmpd="sng" algn="ctr">
                      <a:noFill/>
                      <a:prstDash val="solid"/>
                      <a:round/>
                      <a:headEnd type="none" w="med" len="med"/>
                      <a:tailEnd type="none" w="med" len="med"/>
                    </a:lnT>
                  </a:tcPr>
                </a:tc>
                <a:tc vMerge="1">
                  <a:txBody>
                    <a:bodyPr/>
                    <a:lstStyle/>
                    <a:p>
                      <a:endParaRPr lang="en-US" dirty="0"/>
                    </a:p>
                  </a:txBody>
                  <a:tcPr>
                    <a:lnT w="12700" cap="flat" cmpd="sng" algn="ctr">
                      <a:noFill/>
                      <a:prstDash val="solid"/>
                      <a:round/>
                      <a:headEnd type="none" w="med" len="med"/>
                      <a:tailEnd type="none" w="med" len="med"/>
                    </a:lnT>
                  </a:tcPr>
                </a:tc>
              </a:tr>
              <a:tr h="402876">
                <a:tc>
                  <a:txBody>
                    <a:bodyPr/>
                    <a:lstStyle/>
                    <a:p>
                      <a:pPr algn="l" fontAlgn="b"/>
                      <a:r>
                        <a:rPr lang="en-US" sz="900" b="0" i="0" u="none" strike="noStrike" dirty="0">
                          <a:solidFill>
                            <a:srgbClr val="000000"/>
                          </a:solidFill>
                          <a:effectLst/>
                          <a:latin typeface="Calibri"/>
                        </a:rPr>
                        <a:t>Gauging happiness and satisfaction of teams/team members?</a:t>
                      </a:r>
                    </a:p>
                  </a:txBody>
                  <a:tcPr marL="12700" marR="12700" marT="9525" marB="0" anchor="ctr"/>
                </a:tc>
                <a:tc vMerge="1">
                  <a:txBody>
                    <a:bodyPr/>
                    <a:lstStyle/>
                    <a:p>
                      <a:endParaRPr lang="en-US" dirty="0"/>
                    </a:p>
                  </a:txBody>
                  <a:tcPr/>
                </a:tc>
              </a:tr>
              <a:tr h="402876">
                <a:tc>
                  <a:txBody>
                    <a:bodyPr/>
                    <a:lstStyle/>
                    <a:p>
                      <a:pPr algn="l" fontAlgn="b"/>
                      <a:r>
                        <a:rPr lang="en-US" sz="900" b="0" i="0" u="none" strike="noStrike" dirty="0">
                          <a:solidFill>
                            <a:srgbClr val="000000"/>
                          </a:solidFill>
                          <a:effectLst/>
                          <a:latin typeface="Calibri"/>
                        </a:rPr>
                        <a:t>More detailed team/project health metrics,</a:t>
                      </a:r>
                    </a:p>
                  </a:txBody>
                  <a:tcPr marL="12700" marR="12700" marT="9525" marB="0"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3394775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like to know more about in these account meetings?</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1909813926"/>
              </p:ext>
            </p:extLst>
          </p:nvPr>
        </p:nvGraphicFramePr>
        <p:xfrm>
          <a:off x="314576" y="929873"/>
          <a:ext cx="8561540" cy="3317939"/>
        </p:xfrm>
        <a:graphic>
          <a:graphicData uri="http://schemas.openxmlformats.org/drawingml/2006/table">
            <a:tbl>
              <a:tblPr firstRow="1" bandRow="1">
                <a:tableStyleId>{5C22544A-7EE6-4342-B048-85BDC9FD1C3A}</a:tableStyleId>
              </a:tblPr>
              <a:tblGrid>
                <a:gridCol w="4005561"/>
                <a:gridCol w="4555979"/>
              </a:tblGrid>
              <a:tr h="399027">
                <a:tc>
                  <a:txBody>
                    <a:bodyPr/>
                    <a:lstStyle/>
                    <a:p>
                      <a:r>
                        <a:rPr lang="en-US" sz="1100" dirty="0" smtClean="0"/>
                        <a:t>Raw data</a:t>
                      </a:r>
                      <a:endParaRPr lang="en-US" sz="1100" dirty="0"/>
                    </a:p>
                  </a:txBody>
                  <a:tcPr marT="34290" marB="34290">
                    <a:lnB w="12700" cap="flat" cmpd="sng" algn="ctr">
                      <a:solidFill>
                        <a:scrgbClr r="0" g="0" b="0"/>
                      </a:solidFill>
                      <a:prstDash val="solid"/>
                      <a:round/>
                      <a:headEnd type="none" w="med" len="med"/>
                      <a:tailEnd type="none" w="med" len="med"/>
                    </a:lnB>
                  </a:tcPr>
                </a:tc>
                <a:tc>
                  <a:txBody>
                    <a:bodyPr/>
                    <a:lstStyle/>
                    <a:p>
                      <a:r>
                        <a:rPr lang="en-US" sz="1100" dirty="0" smtClean="0"/>
                        <a:t>Theme / Action</a:t>
                      </a:r>
                      <a:endParaRPr lang="en-US" sz="1100" dirty="0"/>
                    </a:p>
                  </a:txBody>
                  <a:tcPr marT="34290" marB="34290">
                    <a:lnB w="12700" cap="flat" cmpd="sng" algn="ctr">
                      <a:solidFill>
                        <a:scrgbClr r="0" g="0" b="0"/>
                      </a:solidFill>
                      <a:prstDash val="solid"/>
                      <a:round/>
                      <a:headEnd type="none" w="med" len="med"/>
                      <a:tailEnd type="none" w="med" len="med"/>
                    </a:lnB>
                  </a:tcPr>
                </a:tc>
              </a:tr>
              <a:tr h="399027">
                <a:tc>
                  <a:txBody>
                    <a:bodyPr/>
                    <a:lstStyle/>
                    <a:p>
                      <a:pPr algn="l" fontAlgn="b"/>
                      <a:r>
                        <a:rPr lang="en-US" sz="900" b="0" i="0" u="none" strike="noStrike" dirty="0">
                          <a:solidFill>
                            <a:srgbClr val="000000"/>
                          </a:solidFill>
                          <a:effectLst/>
                          <a:latin typeface="Calibri"/>
                        </a:rPr>
                        <a:t>Progress in QMO transformation</a:t>
                      </a:r>
                    </a:p>
                  </a:txBody>
                  <a:tcPr marL="12700" marR="12700" marT="9525" marB="0" anchor="ctr">
                    <a:lnT w="12700" cap="flat" cmpd="sng" algn="ctr">
                      <a:solidFill>
                        <a:scrgbClr r="0" g="0" b="0"/>
                      </a:solidFill>
                      <a:prstDash val="solid"/>
                      <a:round/>
                      <a:headEnd type="none" w="med" len="med"/>
                      <a:tailEnd type="none" w="med" len="med"/>
                    </a:lnT>
                  </a:tcPr>
                </a:tc>
                <a:tc rowSpan="4">
                  <a:txBody>
                    <a:bodyPr/>
                    <a:lstStyle/>
                    <a:p>
                      <a:r>
                        <a:rPr lang="en-US" sz="1500" b="1" dirty="0" smtClean="0"/>
                        <a:t>Theme:</a:t>
                      </a:r>
                    </a:p>
                    <a:p>
                      <a:r>
                        <a:rPr lang="en-US" sz="1100" dirty="0" smtClean="0"/>
                        <a:t>Transformation</a:t>
                      </a:r>
                      <a:endParaRPr lang="en-US" sz="1100" dirty="0"/>
                    </a:p>
                    <a:p>
                      <a:endParaRPr lang="en-US" sz="1100" dirty="0" smtClean="0"/>
                    </a:p>
                    <a:p>
                      <a:r>
                        <a:rPr lang="en-US" sz="1500" b="1" dirty="0" smtClean="0"/>
                        <a:t>Action:  </a:t>
                      </a:r>
                    </a:p>
                    <a:p>
                      <a:r>
                        <a:rPr lang="en-US" sz="1100" dirty="0" smtClean="0"/>
                        <a:t>Transformation will have a sub-page on SWA </a:t>
                      </a:r>
                      <a:r>
                        <a:rPr lang="en-US" sz="1100" dirty="0" err="1" smtClean="0"/>
                        <a:t>mytw</a:t>
                      </a:r>
                      <a:r>
                        <a:rPr lang="en-US" sz="1100" dirty="0" smtClean="0"/>
                        <a:t>.  We will Post transformation status report weekly.</a:t>
                      </a:r>
                    </a:p>
                    <a:p>
                      <a:endParaRPr lang="en-US" sz="1100" dirty="0" smtClean="0"/>
                    </a:p>
                    <a:p>
                      <a:r>
                        <a:rPr lang="en-US" sz="1100" dirty="0" smtClean="0"/>
                        <a:t>Any other questions,</a:t>
                      </a:r>
                      <a:r>
                        <a:rPr lang="en-US" sz="1100" baseline="0" dirty="0" smtClean="0"/>
                        <a:t> see:</a:t>
                      </a:r>
                    </a:p>
                    <a:p>
                      <a:pPr marL="285750" indent="-285750">
                        <a:buFont typeface="Arial"/>
                        <a:buChar char="•"/>
                      </a:pPr>
                      <a:r>
                        <a:rPr lang="en-US" sz="1100" baseline="0" dirty="0" smtClean="0"/>
                        <a:t>Hal Stiles – overall transformation</a:t>
                      </a:r>
                    </a:p>
                    <a:p>
                      <a:pPr marL="285750" indent="-285750">
                        <a:buFont typeface="Arial"/>
                        <a:buChar char="•"/>
                      </a:pPr>
                      <a:r>
                        <a:rPr lang="en-US" sz="1100" baseline="0" dirty="0" smtClean="0"/>
                        <a:t>John </a:t>
                      </a:r>
                      <a:r>
                        <a:rPr lang="en-US" sz="1100" baseline="0" dirty="0" err="1" smtClean="0"/>
                        <a:t>Kordyback</a:t>
                      </a:r>
                      <a:r>
                        <a:rPr lang="en-US" sz="1100" baseline="0" dirty="0" smtClean="0"/>
                        <a:t> – QMO transformation</a:t>
                      </a:r>
                    </a:p>
                    <a:p>
                      <a:pPr marL="285750" indent="-285750">
                        <a:buFont typeface="Arial"/>
                        <a:buChar char="•"/>
                      </a:pPr>
                      <a:r>
                        <a:rPr lang="en-US" sz="1100" baseline="0" dirty="0" err="1" smtClean="0"/>
                        <a:t>Nic</a:t>
                      </a:r>
                      <a:r>
                        <a:rPr lang="en-US" sz="1100" baseline="0" dirty="0" smtClean="0"/>
                        <a:t> </a:t>
                      </a:r>
                      <a:r>
                        <a:rPr lang="en-US" sz="1100" baseline="0" dirty="0" err="1" smtClean="0"/>
                        <a:t>Cheneweth</a:t>
                      </a:r>
                      <a:r>
                        <a:rPr lang="en-US" sz="1100" baseline="0" dirty="0" smtClean="0"/>
                        <a:t> – Infrastructure transformation</a:t>
                      </a:r>
                      <a:endParaRPr lang="en-US" sz="1100" dirty="0"/>
                    </a:p>
                  </a:txBody>
                  <a:tcPr marT="34290" marB="34290">
                    <a:lnT w="12700" cap="flat" cmpd="sng" algn="ctr">
                      <a:solidFill>
                        <a:scrgbClr r="0" g="0" b="0"/>
                      </a:solidFill>
                      <a:prstDash val="solid"/>
                      <a:round/>
                      <a:headEnd type="none" w="med" len="med"/>
                      <a:tailEnd type="none" w="med" len="med"/>
                    </a:lnT>
                  </a:tcPr>
                </a:tc>
              </a:tr>
              <a:tr h="407227">
                <a:tc>
                  <a:txBody>
                    <a:bodyPr/>
                    <a:lstStyle/>
                    <a:p>
                      <a:pPr algn="l" fontAlgn="b"/>
                      <a:r>
                        <a:rPr lang="en-US" sz="900" b="0" i="0" u="none" strike="noStrike" dirty="0">
                          <a:solidFill>
                            <a:srgbClr val="000000"/>
                          </a:solidFill>
                          <a:effectLst/>
                          <a:latin typeface="Calibri"/>
                        </a:rPr>
                        <a:t>Talk about transformation as an overall effort and the challenges with it.</a:t>
                      </a:r>
                    </a:p>
                  </a:txBody>
                  <a:tcPr marL="12700" marR="12700" marT="9525" marB="0" anchor="ctr"/>
                </a:tc>
                <a:tc vMerge="1">
                  <a:txBody>
                    <a:bodyPr/>
                    <a:lstStyle/>
                    <a:p>
                      <a:endParaRPr lang="en-US" dirty="0"/>
                    </a:p>
                  </a:txBody>
                  <a:tcPr/>
                </a:tc>
              </a:tr>
              <a:tr h="399027">
                <a:tc>
                  <a:txBody>
                    <a:bodyPr/>
                    <a:lstStyle/>
                    <a:p>
                      <a:pPr algn="l" fontAlgn="b"/>
                      <a:r>
                        <a:rPr lang="en-US" sz="900" b="0" i="0" u="none" strike="noStrike" dirty="0">
                          <a:solidFill>
                            <a:srgbClr val="000000"/>
                          </a:solidFill>
                          <a:effectLst/>
                          <a:latin typeface="Calibri"/>
                        </a:rPr>
                        <a:t>Transformation roadmap</a:t>
                      </a:r>
                    </a:p>
                  </a:txBody>
                  <a:tcPr marL="12700" marR="12700" marT="9525" marB="0" anchor="ctr"/>
                </a:tc>
                <a:tc vMerge="1">
                  <a:txBody>
                    <a:bodyPr/>
                    <a:lstStyle/>
                    <a:p>
                      <a:endParaRPr lang="en-US" dirty="0"/>
                    </a:p>
                  </a:txBody>
                  <a:tcPr/>
                </a:tc>
              </a:tr>
              <a:tr h="1713631">
                <a:tc>
                  <a:txBody>
                    <a:bodyPr/>
                    <a:lstStyle/>
                    <a:p>
                      <a:pPr algn="l" fontAlgn="b"/>
                      <a:r>
                        <a:rPr lang="en-US" sz="900" b="0" i="0" u="none" strike="noStrike" dirty="0">
                          <a:solidFill>
                            <a:srgbClr val="000000"/>
                          </a:solidFill>
                          <a:effectLst/>
                          <a:latin typeface="Calibri"/>
                        </a:rPr>
                        <a:t>Transformation efforts at Southwest</a:t>
                      </a:r>
                    </a:p>
                  </a:txBody>
                  <a:tcPr marL="12700" marR="12700" marT="9525" marB="0"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9910693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like to know more about in these account meetings?</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824700113"/>
              </p:ext>
            </p:extLst>
          </p:nvPr>
        </p:nvGraphicFramePr>
        <p:xfrm>
          <a:off x="267897" y="907725"/>
          <a:ext cx="8229600" cy="3417321"/>
        </p:xfrm>
        <a:graphic>
          <a:graphicData uri="http://schemas.openxmlformats.org/drawingml/2006/table">
            <a:tbl>
              <a:tblPr firstRow="1" bandRow="1">
                <a:tableStyleId>{5C22544A-7EE6-4342-B048-85BDC9FD1C3A}</a:tableStyleId>
              </a:tblPr>
              <a:tblGrid>
                <a:gridCol w="4114800"/>
                <a:gridCol w="4114800"/>
              </a:tblGrid>
              <a:tr h="384087">
                <a:tc>
                  <a:txBody>
                    <a:bodyPr/>
                    <a:lstStyle/>
                    <a:p>
                      <a:r>
                        <a:rPr lang="en-US" sz="1100" dirty="0" smtClean="0"/>
                        <a:t>Raw data</a:t>
                      </a:r>
                      <a:endParaRPr lang="en-US" sz="1100" dirty="0"/>
                    </a:p>
                  </a:txBody>
                  <a:tcPr marT="34290" marB="34290">
                    <a:lnB w="12700" cap="flat" cmpd="sng" algn="ctr">
                      <a:solidFill>
                        <a:scrgbClr r="0" g="0" b="0"/>
                      </a:solidFill>
                      <a:prstDash val="solid"/>
                      <a:round/>
                      <a:headEnd type="none" w="med" len="med"/>
                      <a:tailEnd type="none" w="med" len="med"/>
                    </a:lnB>
                  </a:tcPr>
                </a:tc>
                <a:tc>
                  <a:txBody>
                    <a:bodyPr/>
                    <a:lstStyle/>
                    <a:p>
                      <a:r>
                        <a:rPr lang="en-US" sz="1100" dirty="0" smtClean="0"/>
                        <a:t>Theme / Action</a:t>
                      </a:r>
                      <a:endParaRPr lang="en-US" sz="1100" dirty="0"/>
                    </a:p>
                  </a:txBody>
                  <a:tcPr marT="34290" marB="34290">
                    <a:lnB w="12700" cap="flat" cmpd="sng" algn="ctr">
                      <a:solidFill>
                        <a:scrgbClr r="0" g="0" b="0"/>
                      </a:solidFill>
                      <a:prstDash val="solid"/>
                      <a:round/>
                      <a:headEnd type="none" w="med" len="med"/>
                      <a:tailEnd type="none" w="med" len="med"/>
                    </a:lnB>
                  </a:tcPr>
                </a:tc>
              </a:tr>
              <a:tr h="391979">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Roadblocks</a:t>
                      </a:r>
                    </a:p>
                    <a:p>
                      <a:pPr algn="l" fontAlgn="b"/>
                      <a:endParaRPr lang="en-US" sz="900" b="0" i="0" u="none" strike="noStrike" dirty="0">
                        <a:solidFill>
                          <a:srgbClr val="000000"/>
                        </a:solidFill>
                        <a:effectLst/>
                        <a:latin typeface="Calibri"/>
                      </a:endParaRPr>
                    </a:p>
                  </a:txBody>
                  <a:tcPr marL="12700" marR="12700" marT="9525" marB="0" anchor="ctr">
                    <a:lnT w="12700" cap="flat" cmpd="sng" algn="ctr">
                      <a:solidFill>
                        <a:scrgbClr r="0" g="0" b="0"/>
                      </a:solidFill>
                      <a:prstDash val="solid"/>
                      <a:round/>
                      <a:headEnd type="none" w="med" len="med"/>
                      <a:tailEnd type="none" w="med" len="med"/>
                    </a:lnT>
                  </a:tcPr>
                </a:tc>
                <a:tc>
                  <a:txBody>
                    <a:bodyPr/>
                    <a:lstStyle/>
                    <a:p>
                      <a:r>
                        <a:rPr lang="en-US" sz="1100" dirty="0" smtClean="0"/>
                        <a:t>Need a bit more direction here. </a:t>
                      </a:r>
                      <a:endParaRPr lang="en-US" sz="1100" dirty="0"/>
                    </a:p>
                  </a:txBody>
                  <a:tcPr marT="34290" marB="34290">
                    <a:lnT w="12700" cap="flat" cmpd="sng" algn="ctr">
                      <a:solidFill>
                        <a:scrgbClr r="0" g="0" b="0"/>
                      </a:solidFill>
                      <a:prstDash val="solid"/>
                      <a:round/>
                      <a:headEnd type="none" w="med" len="med"/>
                      <a:tailEnd type="none" w="med" len="med"/>
                    </a:lnT>
                  </a:tcPr>
                </a:tc>
              </a:tr>
              <a:tr h="557715">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Recent exits, </a:t>
                      </a:r>
                    </a:p>
                    <a:p>
                      <a:pPr algn="l" fontAlgn="b"/>
                      <a:endParaRPr lang="en-US" sz="900" b="0" i="0" u="none" strike="noStrike" dirty="0">
                        <a:solidFill>
                          <a:srgbClr val="000000"/>
                        </a:solidFill>
                        <a:effectLst/>
                        <a:latin typeface="Calibri"/>
                      </a:endParaRPr>
                    </a:p>
                  </a:txBody>
                  <a:tcPr marL="12700" marR="12700" marT="9525" marB="0" anchor="ctr"/>
                </a:tc>
                <a:tc>
                  <a:txBody>
                    <a:bodyPr/>
                    <a:lstStyle/>
                    <a:p>
                      <a:r>
                        <a:rPr lang="en-US" sz="1100" dirty="0" smtClean="0"/>
                        <a:t>CST</a:t>
                      </a:r>
                      <a:r>
                        <a:rPr lang="en-US" sz="1100" baseline="0" dirty="0" smtClean="0"/>
                        <a:t> will be publishing New Starters and Roll-offs monthly starting with May.</a:t>
                      </a:r>
                      <a:endParaRPr lang="en-US" sz="1100" dirty="0"/>
                    </a:p>
                  </a:txBody>
                  <a:tcPr marT="34290" marB="34290"/>
                </a:tc>
              </a:tr>
              <a:tr h="557715">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Possibilities for rotations</a:t>
                      </a:r>
                    </a:p>
                  </a:txBody>
                  <a:tcPr marL="12700" marR="12700" marT="9525" marB="0" anchor="ctr"/>
                </a:tc>
                <a:tc>
                  <a:txBody>
                    <a:bodyPr/>
                    <a:lstStyle/>
                    <a:p>
                      <a:r>
                        <a:rPr lang="en-US" sz="1100" dirty="0" smtClean="0"/>
                        <a:t>Standard = 1 year commitment</a:t>
                      </a:r>
                    </a:p>
                    <a:p>
                      <a:r>
                        <a:rPr lang="en-US" sz="1100" dirty="0" smtClean="0"/>
                        <a:t>Core team = more</a:t>
                      </a:r>
                      <a:endParaRPr lang="en-US" sz="1100" dirty="0"/>
                    </a:p>
                  </a:txBody>
                  <a:tcPr marT="34290" marB="34290"/>
                </a:tc>
              </a:tr>
              <a:tr h="38408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What's in the </a:t>
                      </a:r>
                      <a:r>
                        <a:rPr lang="en-US" sz="900" b="0" i="0" u="none" strike="noStrike" dirty="0" err="1" smtClean="0">
                          <a:solidFill>
                            <a:srgbClr val="000000"/>
                          </a:solidFill>
                          <a:effectLst/>
                          <a:latin typeface="+mn-lt"/>
                        </a:rPr>
                        <a:t>msa</a:t>
                      </a:r>
                      <a:endParaRPr lang="en-US" sz="900" b="0" i="0" u="none" strike="noStrike" dirty="0" smtClean="0">
                        <a:solidFill>
                          <a:srgbClr val="000000"/>
                        </a:solidFill>
                        <a:effectLst/>
                        <a:latin typeface="+mn-lt"/>
                      </a:endParaRPr>
                    </a:p>
                  </a:txBody>
                  <a:tcPr marL="12700" marR="12700" marT="9525" marB="0" anchor="ctr"/>
                </a:tc>
                <a:tc>
                  <a:txBody>
                    <a:bodyPr/>
                    <a:lstStyle/>
                    <a:p>
                      <a:r>
                        <a:rPr lang="en-US" sz="1100" dirty="0" smtClean="0"/>
                        <a:t>Greg</a:t>
                      </a:r>
                      <a:endParaRPr lang="en-US" sz="1100" dirty="0"/>
                    </a:p>
                  </a:txBody>
                  <a:tcPr marT="34290" marB="34290"/>
                </a:tc>
              </a:tr>
              <a:tr h="757651">
                <a:tc>
                  <a:txBody>
                    <a:bodyPr/>
                    <a:lstStyle/>
                    <a:p>
                      <a:pPr algn="l" fontAlgn="b"/>
                      <a:r>
                        <a:rPr lang="en-US" sz="900" b="0" i="0" u="none" strike="noStrike" dirty="0" smtClean="0">
                          <a:solidFill>
                            <a:srgbClr val="000000"/>
                          </a:solidFill>
                          <a:effectLst/>
                          <a:latin typeface="+mn-lt"/>
                        </a:rPr>
                        <a:t>Upcoming events</a:t>
                      </a:r>
                      <a:endParaRPr lang="en-US" sz="900" b="0" i="0" u="none" strike="noStrike" dirty="0">
                        <a:solidFill>
                          <a:srgbClr val="000000"/>
                        </a:solidFill>
                        <a:effectLst/>
                        <a:latin typeface="Calibri"/>
                      </a:endParaRPr>
                    </a:p>
                  </a:txBody>
                  <a:tcPr marL="12700" marR="12700" marT="9525" marB="0" anchor="ctr"/>
                </a:tc>
                <a:tc>
                  <a:txBody>
                    <a:bodyPr/>
                    <a:lstStyle/>
                    <a:p>
                      <a:endParaRPr lang="en-US" sz="1100" baseline="0" dirty="0" smtClean="0"/>
                    </a:p>
                    <a:p>
                      <a:r>
                        <a:rPr lang="en-US" sz="1100" baseline="0" dirty="0" smtClean="0"/>
                        <a:t>Post your team events to the SWA Account calendar.</a:t>
                      </a:r>
                    </a:p>
                  </a:txBody>
                  <a:tcPr marT="34290" marB="34290"/>
                </a:tc>
              </a:tr>
              <a:tr h="384087">
                <a:tc>
                  <a:txBody>
                    <a:bodyPr/>
                    <a:lstStyle/>
                    <a:p>
                      <a:pPr algn="l" fontAlgn="b"/>
                      <a:endParaRPr lang="en-US" sz="900" b="0" i="0" u="none" strike="noStrike" dirty="0">
                        <a:solidFill>
                          <a:srgbClr val="000000"/>
                        </a:solidFill>
                        <a:effectLst/>
                        <a:latin typeface="Calibri"/>
                      </a:endParaRPr>
                    </a:p>
                  </a:txBody>
                  <a:tcPr marL="12700" marR="12700" marT="9525" marB="0" anchor="b"/>
                </a:tc>
                <a:tc>
                  <a:txBody>
                    <a:bodyPr/>
                    <a:lstStyle/>
                    <a:p>
                      <a:endParaRPr lang="en-US" sz="1100" dirty="0"/>
                    </a:p>
                  </a:txBody>
                  <a:tcPr marT="34290" marB="34290"/>
                </a:tc>
              </a:tr>
            </a:tbl>
          </a:graphicData>
        </a:graphic>
      </p:graphicFrame>
    </p:spTree>
    <p:extLst>
      <p:ext uri="{BB962C8B-B14F-4D97-AF65-F5344CB8AC3E}">
        <p14:creationId xmlns:p14="http://schemas.microsoft.com/office/powerpoint/2010/main" val="10818437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change to improve your experience?</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2242405600"/>
              </p:ext>
            </p:extLst>
          </p:nvPr>
        </p:nvGraphicFramePr>
        <p:xfrm>
          <a:off x="491622" y="950631"/>
          <a:ext cx="8137645" cy="3348666"/>
        </p:xfrm>
        <a:graphic>
          <a:graphicData uri="http://schemas.openxmlformats.org/drawingml/2006/table">
            <a:tbl>
              <a:tblPr firstRow="1" bandRow="1">
                <a:tableStyleId>{5C22544A-7EE6-4342-B048-85BDC9FD1C3A}</a:tableStyleId>
              </a:tblPr>
              <a:tblGrid>
                <a:gridCol w="4022845"/>
                <a:gridCol w="4114800"/>
              </a:tblGrid>
              <a:tr h="372074">
                <a:tc>
                  <a:txBody>
                    <a:bodyPr/>
                    <a:lstStyle/>
                    <a:p>
                      <a:r>
                        <a:rPr lang="en-US" sz="1100" dirty="0" smtClean="0"/>
                        <a:t>Raw data</a:t>
                      </a:r>
                      <a:endParaRPr lang="en-US" sz="1100" dirty="0"/>
                    </a:p>
                  </a:txBody>
                  <a:tcPr marT="34290" marB="34290">
                    <a:lnB w="12700" cap="flat" cmpd="sng" algn="ctr">
                      <a:solidFill>
                        <a:scrgbClr r="0" g="0" b="0"/>
                      </a:solidFill>
                      <a:prstDash val="solid"/>
                      <a:round/>
                      <a:headEnd type="none" w="med" len="med"/>
                      <a:tailEnd type="none" w="med" len="med"/>
                    </a:lnB>
                  </a:tcPr>
                </a:tc>
                <a:tc>
                  <a:txBody>
                    <a:bodyPr/>
                    <a:lstStyle/>
                    <a:p>
                      <a:r>
                        <a:rPr lang="en-US" sz="1100" dirty="0" smtClean="0"/>
                        <a:t>Theme</a:t>
                      </a:r>
                      <a:endParaRPr lang="en-US" sz="1100" dirty="0"/>
                    </a:p>
                  </a:txBody>
                  <a:tcPr marT="34290" marB="34290">
                    <a:lnB w="12700" cap="flat" cmpd="sng" algn="ctr">
                      <a:solidFill>
                        <a:scrgbClr r="0" g="0" b="0"/>
                      </a:solidFill>
                      <a:prstDash val="solid"/>
                      <a:round/>
                      <a:headEnd type="none" w="med" len="med"/>
                      <a:tailEnd type="none" w="med" len="med"/>
                    </a:lnB>
                  </a:tcPr>
                </a:tc>
              </a:tr>
              <a:tr h="372074">
                <a:tc>
                  <a:txBody>
                    <a:bodyPr/>
                    <a:lstStyle/>
                    <a:p>
                      <a:pPr algn="l" fontAlgn="b"/>
                      <a:r>
                        <a:rPr lang="en-US" sz="900" b="0" i="0" u="none" strike="noStrike" dirty="0">
                          <a:solidFill>
                            <a:srgbClr val="000000"/>
                          </a:solidFill>
                          <a:effectLst/>
                          <a:latin typeface="Calibri"/>
                        </a:rPr>
                        <a:t>Work remote, VPN Access!!</a:t>
                      </a:r>
                    </a:p>
                  </a:txBody>
                  <a:tcPr marL="12700" marR="12700" marT="9525" marB="0" anchor="ctr">
                    <a:lnT w="12700" cap="flat" cmpd="sng" algn="ctr">
                      <a:solidFill>
                        <a:scrgbClr r="0" g="0" b="0"/>
                      </a:solidFill>
                      <a:prstDash val="solid"/>
                      <a:round/>
                      <a:headEnd type="none" w="med" len="med"/>
                      <a:tailEnd type="none" w="med" len="med"/>
                    </a:lnT>
                  </a:tcPr>
                </a:tc>
                <a:tc rowSpan="8">
                  <a:txBody>
                    <a:bodyPr/>
                    <a:lstStyle/>
                    <a:p>
                      <a:r>
                        <a:rPr lang="en-US" sz="1500" b="1" dirty="0" smtClean="0"/>
                        <a:t>Theme:</a:t>
                      </a:r>
                    </a:p>
                    <a:p>
                      <a:r>
                        <a:rPr lang="en-US" sz="1100" dirty="0" smtClean="0"/>
                        <a:t>Working</a:t>
                      </a:r>
                      <a:r>
                        <a:rPr lang="en-US" sz="1100" baseline="0" dirty="0" smtClean="0"/>
                        <a:t> conditions, tools</a:t>
                      </a:r>
                    </a:p>
                    <a:p>
                      <a:endParaRPr lang="en-US" sz="1100" baseline="0" dirty="0" smtClean="0"/>
                    </a:p>
                    <a:p>
                      <a:r>
                        <a:rPr lang="en-US" sz="1500" b="1" baseline="0" dirty="0" smtClean="0"/>
                        <a:t>Action:</a:t>
                      </a:r>
                    </a:p>
                    <a:p>
                      <a:r>
                        <a:rPr lang="en-US" sz="1100" baseline="0" dirty="0" smtClean="0"/>
                        <a:t>Brandon has sent out a survey on remote working tools.  Have you responded?</a:t>
                      </a:r>
                    </a:p>
                    <a:p>
                      <a:endParaRPr lang="en-US" sz="1100" baseline="0" dirty="0" smtClean="0"/>
                    </a:p>
                    <a:p>
                      <a:r>
                        <a:rPr lang="en-US" sz="1100" baseline="0" dirty="0" smtClean="0"/>
                        <a:t>VPN – have you followed the access instructions?</a:t>
                      </a:r>
                    </a:p>
                    <a:p>
                      <a:endParaRPr lang="en-US" sz="1100" baseline="0" dirty="0" smtClean="0"/>
                    </a:p>
                    <a:p>
                      <a:r>
                        <a:rPr lang="en-US" sz="1100" baseline="0" dirty="0" smtClean="0"/>
                        <a:t>Network and </a:t>
                      </a:r>
                      <a:r>
                        <a:rPr lang="en-US" sz="1100" baseline="0" dirty="0" err="1" smtClean="0"/>
                        <a:t>mifis</a:t>
                      </a:r>
                      <a:r>
                        <a:rPr lang="en-US" sz="1100" baseline="0" dirty="0" smtClean="0"/>
                        <a:t> - ????</a:t>
                      </a:r>
                    </a:p>
                  </a:txBody>
                  <a:tcPr marT="34290" marB="34290">
                    <a:lnT w="12700" cap="flat" cmpd="sng" algn="ctr">
                      <a:solidFill>
                        <a:scrgbClr r="0" g="0" b="0"/>
                      </a:solidFill>
                      <a:prstDash val="solid"/>
                      <a:round/>
                      <a:headEnd type="none" w="med" len="med"/>
                      <a:tailEnd type="none" w="med" len="med"/>
                    </a:lnT>
                  </a:tcPr>
                </a:tc>
              </a:tr>
              <a:tr h="372074">
                <a:tc>
                  <a:txBody>
                    <a:bodyPr/>
                    <a:lstStyle/>
                    <a:p>
                      <a:pPr algn="l" fontAlgn="b"/>
                      <a:r>
                        <a:rPr lang="en-US" sz="900" b="0" i="0" u="none" strike="noStrike" dirty="0">
                          <a:solidFill>
                            <a:srgbClr val="000000"/>
                          </a:solidFill>
                          <a:effectLst/>
                          <a:latin typeface="Calibri"/>
                        </a:rPr>
                        <a:t>Work remote one week out of 4</a:t>
                      </a:r>
                    </a:p>
                  </a:txBody>
                  <a:tcPr marL="12700" marR="12700" marT="9525" marB="0" anchor="ctr"/>
                </a:tc>
                <a:tc vMerge="1">
                  <a:txBody>
                    <a:bodyPr/>
                    <a:lstStyle/>
                    <a:p>
                      <a:endParaRPr lang="en-US" dirty="0"/>
                    </a:p>
                  </a:txBody>
                  <a:tcPr/>
                </a:tc>
              </a:tr>
              <a:tr h="372074">
                <a:tc>
                  <a:txBody>
                    <a:bodyPr/>
                    <a:lstStyle/>
                    <a:p>
                      <a:pPr algn="l" fontAlgn="b"/>
                      <a:r>
                        <a:rPr lang="en-US" sz="900" b="0" i="0" u="none" strike="noStrike" dirty="0">
                          <a:solidFill>
                            <a:srgbClr val="000000"/>
                          </a:solidFill>
                          <a:effectLst/>
                          <a:latin typeface="Calibri"/>
                        </a:rPr>
                        <a:t>Better remote connectivity</a:t>
                      </a:r>
                    </a:p>
                  </a:txBody>
                  <a:tcPr marL="12700" marR="12700" marT="9525" marB="0" anchor="ctr"/>
                </a:tc>
                <a:tc vMerge="1">
                  <a:txBody>
                    <a:bodyPr/>
                    <a:lstStyle/>
                    <a:p>
                      <a:endParaRPr lang="en-US" dirty="0"/>
                    </a:p>
                  </a:txBody>
                  <a:tcPr/>
                </a:tc>
              </a:tr>
              <a:tr h="372074">
                <a:tc>
                  <a:txBody>
                    <a:bodyPr/>
                    <a:lstStyle/>
                    <a:p>
                      <a:pPr algn="l" fontAlgn="b"/>
                      <a:r>
                        <a:rPr lang="en-US" sz="900" b="0" i="0" u="none" strike="noStrike" dirty="0">
                          <a:solidFill>
                            <a:srgbClr val="000000"/>
                          </a:solidFill>
                          <a:effectLst/>
                          <a:latin typeface="Calibri"/>
                        </a:rPr>
                        <a:t> Better team rooms</a:t>
                      </a:r>
                    </a:p>
                  </a:txBody>
                  <a:tcPr marL="12700" marR="12700" marT="9525" marB="0" anchor="ctr"/>
                </a:tc>
                <a:tc vMerge="1">
                  <a:txBody>
                    <a:bodyPr/>
                    <a:lstStyle/>
                    <a:p>
                      <a:endParaRPr lang="en-US" dirty="0"/>
                    </a:p>
                  </a:txBody>
                  <a:tcPr/>
                </a:tc>
              </a:tr>
              <a:tr h="372074">
                <a:tc>
                  <a:txBody>
                    <a:bodyPr/>
                    <a:lstStyle/>
                    <a:p>
                      <a:pPr algn="l" fontAlgn="b"/>
                      <a:r>
                        <a:rPr lang="en-US" sz="900" b="0" i="0" u="none" strike="noStrike" dirty="0">
                          <a:solidFill>
                            <a:srgbClr val="000000"/>
                          </a:solidFill>
                          <a:effectLst/>
                          <a:latin typeface="Calibri"/>
                        </a:rPr>
                        <a:t>Fix the network?, </a:t>
                      </a:r>
                    </a:p>
                  </a:txBody>
                  <a:tcPr marL="12700" marR="12700" marT="9525" marB="0" anchor="ctr"/>
                </a:tc>
                <a:tc vMerge="1">
                  <a:txBody>
                    <a:bodyPr/>
                    <a:lstStyle/>
                    <a:p>
                      <a:endParaRPr lang="en-US" dirty="0"/>
                    </a:p>
                  </a:txBody>
                  <a:tcPr/>
                </a:tc>
              </a:tr>
              <a:tr h="372074">
                <a:tc>
                  <a:txBody>
                    <a:bodyPr/>
                    <a:lstStyle/>
                    <a:p>
                      <a:pPr algn="l" fontAlgn="b"/>
                      <a:r>
                        <a:rPr lang="en-US" sz="900" b="0" i="0" u="none" strike="noStrike" dirty="0">
                          <a:solidFill>
                            <a:srgbClr val="000000"/>
                          </a:solidFill>
                          <a:effectLst/>
                          <a:latin typeface="Calibri"/>
                        </a:rPr>
                        <a:t>Worse Internet in HQ would be nice</a:t>
                      </a:r>
                    </a:p>
                  </a:txBody>
                  <a:tcPr marL="12700" marR="12700" marT="9525" marB="0" anchor="ctr"/>
                </a:tc>
                <a:tc vMerge="1">
                  <a:txBody>
                    <a:bodyPr/>
                    <a:lstStyle/>
                    <a:p>
                      <a:endParaRPr lang="en-US" dirty="0"/>
                    </a:p>
                  </a:txBody>
                  <a:tcPr/>
                </a:tc>
              </a:tr>
              <a:tr h="372074">
                <a:tc>
                  <a:txBody>
                    <a:bodyPr/>
                    <a:lstStyle/>
                    <a:p>
                      <a:pPr algn="l" fontAlgn="b"/>
                      <a:r>
                        <a:rPr lang="en-US" sz="900" b="0" i="0" u="none" strike="noStrike" dirty="0" err="1">
                          <a:solidFill>
                            <a:srgbClr val="000000"/>
                          </a:solidFill>
                          <a:effectLst/>
                          <a:latin typeface="Calibri"/>
                        </a:rPr>
                        <a:t>Wifi</a:t>
                      </a:r>
                      <a:r>
                        <a:rPr lang="en-US" sz="900" b="0" i="0" u="none" strike="noStrike" dirty="0">
                          <a:solidFill>
                            <a:srgbClr val="000000"/>
                          </a:solidFill>
                          <a:effectLst/>
                          <a:latin typeface="Calibri"/>
                        </a:rPr>
                        <a:t> speed</a:t>
                      </a:r>
                    </a:p>
                  </a:txBody>
                  <a:tcPr marL="12700" marR="12700" marT="9525" marB="0" anchor="ctr"/>
                </a:tc>
                <a:tc vMerge="1">
                  <a:txBody>
                    <a:bodyPr/>
                    <a:lstStyle/>
                    <a:p>
                      <a:endParaRPr lang="en-US" baseline="0" dirty="0" smtClean="0"/>
                    </a:p>
                  </a:txBody>
                  <a:tcPr/>
                </a:tc>
              </a:tr>
              <a:tr h="372074">
                <a:tc>
                  <a:txBody>
                    <a:bodyPr/>
                    <a:lstStyle/>
                    <a:p>
                      <a:pPr algn="l" fontAlgn="b"/>
                      <a:r>
                        <a:rPr lang="en-US" sz="900" b="0" i="0" u="none" strike="noStrike" dirty="0">
                          <a:solidFill>
                            <a:srgbClr val="000000"/>
                          </a:solidFill>
                          <a:effectLst/>
                          <a:latin typeface="Calibri"/>
                        </a:rPr>
                        <a:t>The mi-fi scene, </a:t>
                      </a:r>
                      <a:r>
                        <a:rPr lang="en-US" sz="900" b="0" i="0" u="none" strike="noStrike" dirty="0" err="1">
                          <a:solidFill>
                            <a:srgbClr val="000000"/>
                          </a:solidFill>
                          <a:effectLst/>
                          <a:latin typeface="Calibri"/>
                        </a:rPr>
                        <a:t>Mifi</a:t>
                      </a:r>
                      <a:r>
                        <a:rPr lang="en-US" sz="900" b="0" i="0" u="none" strike="noStrike" dirty="0">
                          <a:solidFill>
                            <a:srgbClr val="000000"/>
                          </a:solidFill>
                          <a:effectLst/>
                          <a:latin typeface="Calibri"/>
                        </a:rPr>
                        <a:t> at work</a:t>
                      </a:r>
                    </a:p>
                  </a:txBody>
                  <a:tcPr marL="12700" marR="12700" marT="9525" marB="0"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2671497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change to improve your experience?</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07594218"/>
              </p:ext>
            </p:extLst>
          </p:nvPr>
        </p:nvGraphicFramePr>
        <p:xfrm>
          <a:off x="345747" y="1036446"/>
          <a:ext cx="8137645" cy="2112943"/>
        </p:xfrm>
        <a:graphic>
          <a:graphicData uri="http://schemas.openxmlformats.org/drawingml/2006/table">
            <a:tbl>
              <a:tblPr firstRow="1" bandRow="1">
                <a:tableStyleId>{5C22544A-7EE6-4342-B048-85BDC9FD1C3A}</a:tableStyleId>
              </a:tblPr>
              <a:tblGrid>
                <a:gridCol w="4022845"/>
                <a:gridCol w="4114800"/>
              </a:tblGrid>
              <a:tr h="420859">
                <a:tc>
                  <a:txBody>
                    <a:bodyPr/>
                    <a:lstStyle/>
                    <a:p>
                      <a:r>
                        <a:rPr lang="en-US" sz="1100" dirty="0" smtClean="0"/>
                        <a:t>Raw data</a:t>
                      </a:r>
                      <a:endParaRPr lang="en-US" sz="1100" dirty="0"/>
                    </a:p>
                  </a:txBody>
                  <a:tcPr marT="34290" marB="34290">
                    <a:lnB w="12700" cap="flat" cmpd="sng" algn="ctr">
                      <a:solidFill>
                        <a:scrgbClr r="0" g="0" b="0"/>
                      </a:solidFill>
                      <a:prstDash val="solid"/>
                      <a:round/>
                      <a:headEnd type="none" w="med" len="med"/>
                      <a:tailEnd type="none" w="med" len="med"/>
                    </a:lnB>
                  </a:tcPr>
                </a:tc>
                <a:tc>
                  <a:txBody>
                    <a:bodyPr/>
                    <a:lstStyle/>
                    <a:p>
                      <a:r>
                        <a:rPr lang="en-US" sz="1100" dirty="0" smtClean="0"/>
                        <a:t>Theme</a:t>
                      </a:r>
                      <a:endParaRPr lang="en-US" sz="1100" dirty="0"/>
                    </a:p>
                  </a:txBody>
                  <a:tcPr marT="34290" marB="34290">
                    <a:lnB w="12700" cap="flat" cmpd="sng" algn="ctr">
                      <a:solidFill>
                        <a:scrgbClr r="0" g="0" b="0"/>
                      </a:solidFill>
                      <a:prstDash val="solid"/>
                      <a:round/>
                      <a:headEnd type="none" w="med" len="med"/>
                      <a:tailEnd type="none" w="med" len="med"/>
                    </a:lnB>
                  </a:tcPr>
                </a:tc>
              </a:tr>
              <a:tr h="420859">
                <a:tc>
                  <a:txBody>
                    <a:bodyPr/>
                    <a:lstStyle/>
                    <a:p>
                      <a:pPr algn="l" fontAlgn="b"/>
                      <a:r>
                        <a:rPr lang="en-US" sz="900" b="0" i="0" u="none" strike="noStrike" dirty="0">
                          <a:solidFill>
                            <a:srgbClr val="000000"/>
                          </a:solidFill>
                          <a:effectLst/>
                          <a:latin typeface="Calibri"/>
                        </a:rPr>
                        <a:t>SWA</a:t>
                      </a:r>
                    </a:p>
                  </a:txBody>
                  <a:tcPr marL="12700" marR="12700" marT="9525" marB="0" anchor="ctr">
                    <a:lnT w="12700" cap="flat" cmpd="sng" algn="ctr">
                      <a:solidFill>
                        <a:scrgbClr r="0" g="0" b="0"/>
                      </a:solidFill>
                      <a:prstDash val="solid"/>
                      <a:round/>
                      <a:headEnd type="none" w="med" len="med"/>
                      <a:tailEnd type="none" w="med" len="med"/>
                    </a:lnT>
                  </a:tcPr>
                </a:tc>
                <a:tc rowSpan="4">
                  <a:txBody>
                    <a:bodyPr/>
                    <a:lstStyle/>
                    <a:p>
                      <a:r>
                        <a:rPr lang="en-US" sz="1500" b="1" dirty="0" smtClean="0"/>
                        <a:t>Theme:  </a:t>
                      </a:r>
                    </a:p>
                    <a:p>
                      <a:r>
                        <a:rPr lang="en-US" sz="1100" dirty="0" smtClean="0"/>
                        <a:t>SWA / TW Relationship</a:t>
                      </a:r>
                    </a:p>
                    <a:p>
                      <a:endParaRPr lang="en-US" sz="1100" baseline="0" dirty="0" smtClean="0"/>
                    </a:p>
                    <a:p>
                      <a:r>
                        <a:rPr lang="en-US" sz="1500" b="1" baseline="0" dirty="0" smtClean="0"/>
                        <a:t>Action:</a:t>
                      </a:r>
                    </a:p>
                    <a:p>
                      <a:r>
                        <a:rPr lang="en-US" sz="1100" baseline="0" dirty="0" smtClean="0"/>
                        <a:t>Greg?</a:t>
                      </a:r>
                    </a:p>
                  </a:txBody>
                  <a:tcPr marT="34290" marB="34290">
                    <a:lnT w="12700" cap="flat" cmpd="sng" algn="ctr">
                      <a:solidFill>
                        <a:scrgbClr r="0" g="0" b="0"/>
                      </a:solidFill>
                      <a:prstDash val="solid"/>
                      <a:round/>
                      <a:headEnd type="none" w="med" len="med"/>
                      <a:tailEnd type="none" w="med" len="med"/>
                    </a:lnT>
                  </a:tcPr>
                </a:tc>
              </a:tr>
              <a:tr h="429507">
                <a:tc>
                  <a:txBody>
                    <a:bodyPr/>
                    <a:lstStyle/>
                    <a:p>
                      <a:pPr algn="l" fontAlgn="b"/>
                      <a:r>
                        <a:rPr lang="en-US" sz="900" b="0" i="0" u="none" strike="noStrike" dirty="0">
                          <a:solidFill>
                            <a:srgbClr val="000000"/>
                          </a:solidFill>
                          <a:effectLst/>
                          <a:latin typeface="Calibri"/>
                        </a:rPr>
                        <a:t>More influence with </a:t>
                      </a:r>
                      <a:r>
                        <a:rPr lang="en-US" sz="900" b="0" i="0" u="none" strike="noStrike" dirty="0" err="1">
                          <a:solidFill>
                            <a:srgbClr val="000000"/>
                          </a:solidFill>
                          <a:effectLst/>
                          <a:latin typeface="Calibri"/>
                        </a:rPr>
                        <a:t>swa</a:t>
                      </a:r>
                      <a:r>
                        <a:rPr lang="en-US" sz="900" b="0" i="0" u="none" strike="noStrike" dirty="0">
                          <a:solidFill>
                            <a:srgbClr val="000000"/>
                          </a:solidFill>
                          <a:effectLst/>
                          <a:latin typeface="Calibri"/>
                        </a:rPr>
                        <a:t>, More support from SWA management, Partners instead of vendor</a:t>
                      </a:r>
                    </a:p>
                  </a:txBody>
                  <a:tcPr marL="12700" marR="12700" marT="9525" marB="0" anchor="ctr"/>
                </a:tc>
                <a:tc vMerge="1">
                  <a:txBody>
                    <a:bodyPr/>
                    <a:lstStyle/>
                    <a:p>
                      <a:endParaRPr lang="en-US" dirty="0"/>
                    </a:p>
                  </a:txBody>
                  <a:tcPr/>
                </a:tc>
              </a:tr>
              <a:tr h="420859">
                <a:tc>
                  <a:txBody>
                    <a:bodyPr/>
                    <a:lstStyle/>
                    <a:p>
                      <a:pPr algn="l" fontAlgn="b"/>
                      <a:r>
                        <a:rPr lang="en-US" sz="900" b="0" i="0" u="none" strike="noStrike" dirty="0">
                          <a:solidFill>
                            <a:srgbClr val="000000"/>
                          </a:solidFill>
                          <a:effectLst/>
                          <a:latin typeface="Calibri"/>
                        </a:rPr>
                        <a:t>Less SWA politics</a:t>
                      </a:r>
                    </a:p>
                  </a:txBody>
                  <a:tcPr marL="12700" marR="12700" marT="9525" marB="0" anchor="ctr"/>
                </a:tc>
                <a:tc vMerge="1">
                  <a:txBody>
                    <a:bodyPr/>
                    <a:lstStyle/>
                    <a:p>
                      <a:endParaRPr lang="en-US" dirty="0"/>
                    </a:p>
                  </a:txBody>
                  <a:tcPr/>
                </a:tc>
              </a:tr>
              <a:tr h="420859">
                <a:tc>
                  <a:txBody>
                    <a:bodyPr/>
                    <a:lstStyle/>
                    <a:p>
                      <a:endParaRPr lang="en-US" sz="1100" dirty="0"/>
                    </a:p>
                  </a:txBody>
                  <a:tcPr marL="12700" marR="12700" marT="9525" marB="0" anchor="b"/>
                </a:tc>
                <a:tc vMerge="1">
                  <a:txBody>
                    <a:bodyPr/>
                    <a:lstStyle/>
                    <a:p>
                      <a:endParaRPr lang="en-US" dirty="0"/>
                    </a:p>
                  </a:txBody>
                  <a:tcPr/>
                </a:tc>
              </a:tr>
            </a:tbl>
          </a:graphicData>
        </a:graphic>
      </p:graphicFrame>
    </p:spTree>
    <p:extLst>
      <p:ext uri="{BB962C8B-B14F-4D97-AF65-F5344CB8AC3E}">
        <p14:creationId xmlns:p14="http://schemas.microsoft.com/office/powerpoint/2010/main" val="22146378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smtClean="0"/>
              <a:t>What would you change to improve your experience?</a:t>
            </a:r>
            <a:endParaRPr lang="en-US" sz="20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1369415517"/>
              </p:ext>
            </p:extLst>
          </p:nvPr>
        </p:nvGraphicFramePr>
        <p:xfrm>
          <a:off x="471948" y="873399"/>
          <a:ext cx="8194740" cy="3726256"/>
        </p:xfrm>
        <a:graphic>
          <a:graphicData uri="http://schemas.openxmlformats.org/drawingml/2006/table">
            <a:tbl>
              <a:tblPr firstRow="1" bandRow="1">
                <a:tableStyleId>{5C22544A-7EE6-4342-B048-85BDC9FD1C3A}</a:tableStyleId>
              </a:tblPr>
              <a:tblGrid>
                <a:gridCol w="4097370"/>
                <a:gridCol w="4097370"/>
              </a:tblGrid>
              <a:tr h="465782">
                <a:tc>
                  <a:txBody>
                    <a:bodyPr/>
                    <a:lstStyle/>
                    <a:p>
                      <a:r>
                        <a:rPr lang="en-US" sz="1100" dirty="0" smtClean="0"/>
                        <a:t>Raw data</a:t>
                      </a:r>
                      <a:endParaRPr lang="en-US" sz="1100" dirty="0"/>
                    </a:p>
                  </a:txBody>
                  <a:tcPr marT="34290" marB="34290">
                    <a:lnB w="12700" cap="flat" cmpd="sng" algn="ctr">
                      <a:solidFill>
                        <a:scrgbClr r="0" g="0" b="0"/>
                      </a:solidFill>
                      <a:prstDash val="solid"/>
                      <a:round/>
                      <a:headEnd type="none" w="med" len="med"/>
                      <a:tailEnd type="none" w="med" len="med"/>
                    </a:lnB>
                  </a:tcPr>
                </a:tc>
                <a:tc>
                  <a:txBody>
                    <a:bodyPr/>
                    <a:lstStyle/>
                    <a:p>
                      <a:r>
                        <a:rPr lang="en-US" sz="1100" dirty="0" smtClean="0"/>
                        <a:t>Theme / Action</a:t>
                      </a:r>
                      <a:endParaRPr lang="en-US" sz="1100" dirty="0"/>
                    </a:p>
                  </a:txBody>
                  <a:tcPr marT="34290" marB="34290">
                    <a:lnB w="12700" cap="flat" cmpd="sng" algn="ctr">
                      <a:solidFill>
                        <a:scrgbClr r="0" g="0" b="0"/>
                      </a:solidFill>
                      <a:prstDash val="solid"/>
                      <a:round/>
                      <a:headEnd type="none" w="med" len="med"/>
                      <a:tailEnd type="none" w="med" len="med"/>
                    </a:lnB>
                  </a:tcPr>
                </a:tc>
              </a:tr>
              <a:tr h="465782">
                <a:tc>
                  <a:txBody>
                    <a:bodyPr/>
                    <a:lstStyle/>
                    <a:p>
                      <a:pPr algn="l" fontAlgn="b"/>
                      <a:r>
                        <a:rPr lang="en-US" sz="900" b="0" i="0" u="none" strike="noStrike" dirty="0">
                          <a:solidFill>
                            <a:srgbClr val="000000"/>
                          </a:solidFill>
                          <a:effectLst/>
                          <a:latin typeface="Calibri"/>
                        </a:rPr>
                        <a:t>The project</a:t>
                      </a:r>
                    </a:p>
                  </a:txBody>
                  <a:tcPr marL="12700" marR="12700" marT="9525" marB="0" anchor="ctr">
                    <a:lnT w="12700" cap="flat" cmpd="sng" algn="ctr">
                      <a:solidFill>
                        <a:scrgbClr r="0" g="0" b="0"/>
                      </a:solidFill>
                      <a:prstDash val="solid"/>
                      <a:round/>
                      <a:headEnd type="none" w="med" len="med"/>
                      <a:tailEnd type="none" w="med" len="med"/>
                    </a:lnT>
                  </a:tcPr>
                </a:tc>
                <a:tc>
                  <a:txBody>
                    <a:bodyPr/>
                    <a:lstStyle/>
                    <a:p>
                      <a:pPr algn="l" fontAlgn="b"/>
                      <a:r>
                        <a:rPr lang="en-US" sz="900" b="0" i="0" u="none" strike="noStrike" dirty="0" smtClean="0">
                          <a:solidFill>
                            <a:srgbClr val="000000"/>
                          </a:solidFill>
                          <a:effectLst/>
                          <a:latin typeface="Calibri"/>
                        </a:rPr>
                        <a:t>Talk to your PM</a:t>
                      </a:r>
                      <a:endParaRPr lang="en-US" sz="900" b="0" i="0" u="none" strike="noStrike" dirty="0">
                        <a:solidFill>
                          <a:srgbClr val="000000"/>
                        </a:solidFill>
                        <a:effectLst/>
                        <a:latin typeface="Calibri"/>
                      </a:endParaRPr>
                    </a:p>
                  </a:txBody>
                  <a:tcPr marL="12700" marR="12700" marT="9525" marB="0" anchor="ctr">
                    <a:lnT w="12700" cap="flat" cmpd="sng" algn="ctr">
                      <a:solidFill>
                        <a:scrgbClr r="0" g="0" b="0"/>
                      </a:solidFill>
                      <a:prstDash val="solid"/>
                      <a:round/>
                      <a:headEnd type="none" w="med" len="med"/>
                      <a:tailEnd type="none" w="med" len="med"/>
                    </a:lnT>
                  </a:tcPr>
                </a:tc>
              </a:tr>
              <a:tr h="465782">
                <a:tc>
                  <a:txBody>
                    <a:bodyPr/>
                    <a:lstStyle/>
                    <a:p>
                      <a:pPr algn="l" fontAlgn="b"/>
                      <a:r>
                        <a:rPr lang="en-US" sz="900" b="0" i="0" u="none" strike="noStrike" dirty="0">
                          <a:solidFill>
                            <a:srgbClr val="000000"/>
                          </a:solidFill>
                          <a:effectLst/>
                          <a:latin typeface="Calibri"/>
                        </a:rPr>
                        <a:t>More accessible CST</a:t>
                      </a:r>
                    </a:p>
                  </a:txBody>
                  <a:tcPr marL="12700" marR="12700" marT="9525" marB="0" anchor="ctr"/>
                </a:tc>
                <a:tc>
                  <a:txBody>
                    <a:bodyPr/>
                    <a:lstStyle/>
                    <a:p>
                      <a:pPr algn="l" fontAlgn="b"/>
                      <a:r>
                        <a:rPr lang="en-US" sz="900" b="0" i="0" u="none" strike="noStrike" dirty="0" smtClean="0">
                          <a:solidFill>
                            <a:srgbClr val="000000"/>
                          </a:solidFill>
                          <a:effectLst/>
                          <a:latin typeface="Calibri"/>
                        </a:rPr>
                        <a:t>PMs are working to get monthly</a:t>
                      </a:r>
                      <a:r>
                        <a:rPr lang="en-US" sz="900" b="0" i="0" u="none" strike="noStrike" baseline="0" dirty="0" smtClean="0">
                          <a:solidFill>
                            <a:srgbClr val="000000"/>
                          </a:solidFill>
                          <a:effectLst/>
                          <a:latin typeface="Calibri"/>
                        </a:rPr>
                        <a:t> time with the CST</a:t>
                      </a:r>
                      <a:endParaRPr lang="en-US" sz="900" b="0" i="0" u="none" strike="noStrike" dirty="0">
                        <a:solidFill>
                          <a:srgbClr val="000000"/>
                        </a:solidFill>
                        <a:effectLst/>
                        <a:latin typeface="Calibri"/>
                      </a:endParaRPr>
                    </a:p>
                  </a:txBody>
                  <a:tcPr marL="12700" marR="12700" marT="9525" marB="0" anchor="ctr"/>
                </a:tc>
              </a:tr>
              <a:tr h="465782">
                <a:tc>
                  <a:txBody>
                    <a:bodyPr/>
                    <a:lstStyle/>
                    <a:p>
                      <a:pPr algn="l" fontAlgn="b"/>
                      <a:r>
                        <a:rPr lang="en-US" sz="900" b="0" i="0" u="none" strike="noStrike" dirty="0">
                          <a:solidFill>
                            <a:srgbClr val="000000"/>
                          </a:solidFill>
                          <a:effectLst/>
                          <a:latin typeface="Calibri"/>
                        </a:rPr>
                        <a:t>Better gender ratio</a:t>
                      </a:r>
                    </a:p>
                  </a:txBody>
                  <a:tcPr marL="12700" marR="12700" marT="9525" marB="0" anchor="ctr"/>
                </a:tc>
                <a:tc>
                  <a:txBody>
                    <a:bodyPr/>
                    <a:lstStyle/>
                    <a:p>
                      <a:pPr algn="l" fontAlgn="b"/>
                      <a:r>
                        <a:rPr lang="en-US" sz="900" b="0" i="0" u="none" strike="noStrike" dirty="0" smtClean="0">
                          <a:solidFill>
                            <a:srgbClr val="000000"/>
                          </a:solidFill>
                          <a:effectLst/>
                          <a:latin typeface="Calibri"/>
                        </a:rPr>
                        <a:t>Hmmm, working on it.</a:t>
                      </a:r>
                      <a:endParaRPr lang="en-US" sz="900" b="0" i="0" u="none" strike="noStrike" dirty="0">
                        <a:solidFill>
                          <a:srgbClr val="000000"/>
                        </a:solidFill>
                        <a:effectLst/>
                        <a:latin typeface="Calibri"/>
                      </a:endParaRPr>
                    </a:p>
                  </a:txBody>
                  <a:tcPr marL="12700" marR="12700" marT="9525" marB="0" anchor="ctr"/>
                </a:tc>
              </a:tr>
              <a:tr h="465782">
                <a:tc>
                  <a:txBody>
                    <a:bodyPr/>
                    <a:lstStyle/>
                    <a:p>
                      <a:pPr algn="l" fontAlgn="b"/>
                      <a:r>
                        <a:rPr lang="en-US" sz="900" b="0" i="0" u="none" strike="noStrike" dirty="0">
                          <a:solidFill>
                            <a:srgbClr val="000000"/>
                          </a:solidFill>
                          <a:effectLst/>
                          <a:latin typeface="Calibri"/>
                        </a:rPr>
                        <a:t>More team bonding</a:t>
                      </a:r>
                    </a:p>
                  </a:txBody>
                  <a:tcPr marL="12700" marR="12700" marT="9525" marB="0" anchor="ctr"/>
                </a:tc>
                <a:tc>
                  <a:txBody>
                    <a:bodyPr/>
                    <a:lstStyle/>
                    <a:p>
                      <a:pPr algn="l" fontAlgn="b"/>
                      <a:r>
                        <a:rPr lang="en-US" sz="900" b="0" i="0" u="none" strike="noStrike" dirty="0" smtClean="0">
                          <a:solidFill>
                            <a:srgbClr val="000000"/>
                          </a:solidFill>
                          <a:effectLst/>
                          <a:latin typeface="Calibri"/>
                        </a:rPr>
                        <a:t>Talk to your PM</a:t>
                      </a:r>
                      <a:r>
                        <a:rPr lang="en-US" sz="900" b="0" i="0" u="none" strike="noStrike" baseline="0" dirty="0" smtClean="0">
                          <a:solidFill>
                            <a:srgbClr val="000000"/>
                          </a:solidFill>
                          <a:effectLst/>
                          <a:latin typeface="Calibri"/>
                        </a:rPr>
                        <a:t> or plan something.</a:t>
                      </a:r>
                      <a:endParaRPr lang="en-US" sz="900" b="0" i="0" u="none" strike="noStrike" dirty="0">
                        <a:solidFill>
                          <a:srgbClr val="000000"/>
                        </a:solidFill>
                        <a:effectLst/>
                        <a:latin typeface="Calibri"/>
                      </a:endParaRPr>
                    </a:p>
                  </a:txBody>
                  <a:tcPr marL="12700" marR="12700" marT="9525" marB="0" anchor="ctr"/>
                </a:tc>
              </a:tr>
              <a:tr h="465782">
                <a:tc>
                  <a:txBody>
                    <a:bodyPr/>
                    <a:lstStyle/>
                    <a:p>
                      <a:pPr algn="l" fontAlgn="b"/>
                      <a:r>
                        <a:rPr lang="en-US" sz="900" b="0" i="0" u="none" strike="noStrike" dirty="0">
                          <a:solidFill>
                            <a:srgbClr val="000000"/>
                          </a:solidFill>
                          <a:effectLst/>
                          <a:latin typeface="Calibri"/>
                        </a:rPr>
                        <a:t>Social gathering,</a:t>
                      </a:r>
                    </a:p>
                  </a:txBody>
                  <a:tcPr marL="12700" marR="12700"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n-lt"/>
                        </a:rPr>
                        <a:t>Account or Project</a:t>
                      </a:r>
                      <a:r>
                        <a:rPr lang="en-US" sz="900" b="0" i="0" u="none" strike="noStrike" baseline="0" dirty="0" smtClean="0">
                          <a:solidFill>
                            <a:srgbClr val="000000"/>
                          </a:solidFill>
                          <a:effectLst/>
                          <a:latin typeface="+mn-lt"/>
                        </a:rPr>
                        <a:t> or both?</a:t>
                      </a:r>
                      <a:endParaRPr lang="en-US" sz="900" b="0" i="0" u="none" strike="noStrike" dirty="0" smtClean="0">
                        <a:solidFill>
                          <a:srgbClr val="000000"/>
                        </a:solidFill>
                        <a:effectLst/>
                        <a:latin typeface="+mn-lt"/>
                      </a:endParaRPr>
                    </a:p>
                  </a:txBody>
                  <a:tcPr marL="12700" marR="12700" marT="9525" marB="0" anchor="ctr"/>
                </a:tc>
              </a:tr>
              <a:tr h="465782">
                <a:tc>
                  <a:txBody>
                    <a:bodyPr/>
                    <a:lstStyle/>
                    <a:p>
                      <a:pPr algn="l" fontAlgn="b"/>
                      <a:r>
                        <a:rPr lang="en-US" sz="900" b="0" i="0" u="none" strike="noStrike" dirty="0">
                          <a:solidFill>
                            <a:srgbClr val="000000"/>
                          </a:solidFill>
                          <a:effectLst/>
                          <a:latin typeface="Calibri"/>
                        </a:rPr>
                        <a:t>Bring more US </a:t>
                      </a:r>
                      <a:r>
                        <a:rPr lang="en-US" sz="900" b="0" i="0" u="none" strike="noStrike" dirty="0" err="1">
                          <a:solidFill>
                            <a:srgbClr val="000000"/>
                          </a:solidFill>
                          <a:effectLst/>
                          <a:latin typeface="Calibri"/>
                        </a:rPr>
                        <a:t>TW'rs</a:t>
                      </a:r>
                      <a:r>
                        <a:rPr lang="en-US" sz="900" b="0" i="0" u="none" strike="noStrike" dirty="0">
                          <a:solidFill>
                            <a:srgbClr val="000000"/>
                          </a:solidFill>
                          <a:effectLst/>
                          <a:latin typeface="Calibri"/>
                        </a:rPr>
                        <a:t> to Brazil</a:t>
                      </a:r>
                    </a:p>
                  </a:txBody>
                  <a:tcPr marL="12700" marR="12700" marT="9525" marB="0" anchor="ctr"/>
                </a:tc>
                <a:tc>
                  <a:txBody>
                    <a:bodyPr/>
                    <a:lstStyle/>
                    <a:p>
                      <a:pPr algn="l" fontAlgn="b"/>
                      <a:r>
                        <a:rPr lang="en-US" sz="900" b="0" i="0" u="none" strike="noStrike" dirty="0" smtClean="0">
                          <a:solidFill>
                            <a:srgbClr val="000000"/>
                          </a:solidFill>
                          <a:effectLst/>
                          <a:latin typeface="Calibri"/>
                        </a:rPr>
                        <a:t>Visa restrictions</a:t>
                      </a:r>
                      <a:endParaRPr lang="en-US" sz="900" b="0" i="0" u="none" strike="noStrike" dirty="0">
                        <a:solidFill>
                          <a:srgbClr val="000000"/>
                        </a:solidFill>
                        <a:effectLst/>
                        <a:latin typeface="Calibri"/>
                      </a:endParaRPr>
                    </a:p>
                  </a:txBody>
                  <a:tcPr marL="12700" marR="12700" marT="9525" marB="0" anchor="ctr"/>
                </a:tc>
              </a:tr>
              <a:tr h="465782">
                <a:tc>
                  <a:txBody>
                    <a:bodyPr/>
                    <a:lstStyle/>
                    <a:p>
                      <a:pPr algn="l" fontAlgn="b"/>
                      <a:r>
                        <a:rPr lang="en-US" sz="900" b="0" i="0" u="none" strike="noStrike" dirty="0" smtClean="0">
                          <a:solidFill>
                            <a:srgbClr val="000000"/>
                          </a:solidFill>
                          <a:effectLst/>
                          <a:latin typeface="Calibri"/>
                        </a:rPr>
                        <a:t>,Shift </a:t>
                      </a:r>
                      <a:r>
                        <a:rPr lang="en-US" sz="900" b="0" i="0" u="none" strike="noStrike" dirty="0">
                          <a:solidFill>
                            <a:srgbClr val="000000"/>
                          </a:solidFill>
                          <a:effectLst/>
                          <a:latin typeface="Calibri"/>
                        </a:rPr>
                        <a:t>to Mingle</a:t>
                      </a:r>
                    </a:p>
                  </a:txBody>
                  <a:tcPr marL="12700" marR="12700" marT="9525" marB="0" anchor="ctr"/>
                </a:tc>
                <a:tc>
                  <a:txBody>
                    <a:bodyPr/>
                    <a:lstStyle/>
                    <a:p>
                      <a:pPr algn="l" fontAlgn="b"/>
                      <a:r>
                        <a:rPr lang="en-US" sz="900" b="0" i="0" u="none" strike="noStrike" dirty="0" smtClean="0">
                          <a:solidFill>
                            <a:srgbClr val="000000"/>
                          </a:solidFill>
                          <a:effectLst/>
                          <a:latin typeface="Calibri"/>
                        </a:rPr>
                        <a:t>Probably not</a:t>
                      </a:r>
                      <a:endParaRPr lang="en-US" sz="900" b="0" i="0" u="none" strike="noStrike" dirty="0">
                        <a:solidFill>
                          <a:srgbClr val="000000"/>
                        </a:solidFill>
                        <a:effectLst/>
                        <a:latin typeface="Calibri"/>
                      </a:endParaRPr>
                    </a:p>
                  </a:txBody>
                  <a:tcPr marL="12700" marR="12700" marT="9525" marB="0" anchor="ctr"/>
                </a:tc>
              </a:tr>
            </a:tbl>
          </a:graphicData>
        </a:graphic>
      </p:graphicFrame>
    </p:spTree>
    <p:extLst>
      <p:ext uri="{BB962C8B-B14F-4D97-AF65-F5344CB8AC3E}">
        <p14:creationId xmlns:p14="http://schemas.microsoft.com/office/powerpoint/2010/main" val="676133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267897" y="602753"/>
            <a:ext cx="8608219" cy="1004589"/>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SzPct val="25000"/>
              <a:buNone/>
            </a:pPr>
            <a:r>
              <a:rPr lang="en" sz="5400" b="0" i="0" u="none" strike="noStrike" cap="none" baseline="0">
                <a:solidFill>
                  <a:schemeClr val="lt1"/>
                </a:solidFill>
                <a:latin typeface="Open Sans"/>
                <a:ea typeface="Open Sans"/>
                <a:cs typeface="Open Sans"/>
                <a:sym typeface="Open Sans"/>
              </a:rPr>
              <a:t>QUESTIONS?</a:t>
            </a:r>
          </a:p>
        </p:txBody>
      </p:sp>
      <p:sp>
        <p:nvSpPr>
          <p:cNvPr id="279" name="Shape 279"/>
          <p:cNvSpPr txBox="1">
            <a:spLocks noGrp="1"/>
          </p:cNvSpPr>
          <p:nvPr>
            <p:ph type="body" idx="1"/>
          </p:nvPr>
        </p:nvSpPr>
        <p:spPr>
          <a:xfrm>
            <a:off x="1839516" y="1732086"/>
            <a:ext cx="5464968" cy="1082107"/>
          </a:xfrm>
          <a:prstGeom prst="rect">
            <a:avLst/>
          </a:prstGeom>
          <a:solidFill>
            <a:schemeClr val="dk2"/>
          </a:solidFill>
          <a:ln>
            <a:noFill/>
          </a:ln>
        </p:spPr>
        <p:txBody>
          <a:bodyPr lIns="0" tIns="146900" rIns="0" bIns="146900" anchor="t" anchorCtr="0">
            <a:noAutofit/>
          </a:bodyPr>
          <a:lstStyle/>
          <a:p>
            <a:pPr marL="0" marR="0" lvl="0" indent="0" algn="ctr" rtl="0">
              <a:lnSpc>
                <a:spcPct val="120000"/>
              </a:lnSpc>
              <a:spcBef>
                <a:spcPts val="0"/>
              </a:spcBef>
              <a:spcAft>
                <a:spcPts val="0"/>
              </a:spcAft>
              <a:buClr>
                <a:schemeClr val="lt1"/>
              </a:buClr>
              <a:buSzPct val="25000"/>
              <a:buFont typeface="Open Sans"/>
              <a:buNone/>
            </a:pPr>
            <a:r>
              <a:rPr lang="en" sz="1900" b="0" i="1" u="none" strike="noStrike" cap="none" baseline="0">
                <a:solidFill>
                  <a:schemeClr val="lt1"/>
                </a:solidFill>
                <a:latin typeface="Open Sans"/>
                <a:ea typeface="Open Sans"/>
                <a:cs typeface="Open Sans"/>
                <a:sym typeface="Open Sans"/>
              </a:rPr>
              <a:t>For questions or suggestions</a:t>
            </a:r>
          </a:p>
          <a:p>
            <a:pPr marL="0" marR="0" lvl="0" indent="0" algn="ctr" rtl="0">
              <a:lnSpc>
                <a:spcPct val="120000"/>
              </a:lnSpc>
              <a:spcBef>
                <a:spcPts val="0"/>
              </a:spcBef>
              <a:spcAft>
                <a:spcPts val="0"/>
              </a:spcAft>
              <a:buClr>
                <a:schemeClr val="lt1"/>
              </a:buClr>
              <a:buSzPct val="25000"/>
              <a:buFont typeface="Open Sans"/>
              <a:buNone/>
            </a:pPr>
            <a:r>
              <a:rPr lang="en" sz="1900" b="0" i="1" u="none" strike="noStrike" cap="none" baseline="0">
                <a:solidFill>
                  <a:schemeClr val="lt1"/>
                </a:solidFill>
                <a:latin typeface="Open Sans"/>
                <a:ea typeface="Open Sans"/>
                <a:cs typeface="Open Sans"/>
                <a:sym typeface="Open Sans"/>
              </a:rPr>
              <a:t>Contact us: </a:t>
            </a:r>
            <a:br>
              <a:rPr lang="en" sz="1900" b="0" i="1" u="none" strike="noStrike" cap="none" baseline="0">
                <a:solidFill>
                  <a:schemeClr val="lt1"/>
                </a:solidFill>
                <a:latin typeface="Open Sans"/>
                <a:ea typeface="Open Sans"/>
                <a:cs typeface="Open Sans"/>
                <a:sym typeface="Open Sans"/>
              </a:rPr>
            </a:br>
            <a:r>
              <a:rPr lang="en" sz="1900" b="0" i="1" u="none" strike="noStrike" cap="none" baseline="0">
                <a:solidFill>
                  <a:schemeClr val="lt1"/>
                </a:solidFill>
                <a:latin typeface="Open Sans"/>
                <a:ea typeface="Open Sans"/>
                <a:cs typeface="Open Sans"/>
                <a:sym typeface="Open Sans"/>
              </a:rPr>
              <a:t>SWA-cst@thoughtworks.com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Lonestar</a:t>
            </a:r>
            <a:endParaRPr lang="en-US" dirty="0"/>
          </a:p>
        </p:txBody>
      </p:sp>
      <p:sp>
        <p:nvSpPr>
          <p:cNvPr id="7" name="Subtitle 6"/>
          <p:cNvSpPr>
            <a:spLocks noGrp="1"/>
          </p:cNvSpPr>
          <p:nvPr>
            <p:ph type="subTitle" idx="1"/>
          </p:nvPr>
        </p:nvSpPr>
        <p:spPr/>
        <p:txBody>
          <a:bodyPr/>
          <a:lstStyle/>
          <a:p>
            <a:r>
              <a:rPr lang="en-US" dirty="0" smtClean="0"/>
              <a:t>Demo</a:t>
            </a:r>
            <a:endParaRPr lang="en-US" dirty="0"/>
          </a:p>
        </p:txBody>
      </p:sp>
    </p:spTree>
    <p:extLst>
      <p:ext uri="{BB962C8B-B14F-4D97-AF65-F5344CB8AC3E}">
        <p14:creationId xmlns:p14="http://schemas.microsoft.com/office/powerpoint/2010/main" val="213384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 sz="2400" b="0" i="0" u="none" strike="noStrike" cap="none" baseline="0" dirty="0">
                <a:solidFill>
                  <a:schemeClr val="dk2"/>
                </a:solidFill>
                <a:latin typeface="Open Sans"/>
                <a:ea typeface="Open Sans"/>
                <a:cs typeface="Open Sans"/>
                <a:sym typeface="Open Sans"/>
              </a:rPr>
              <a:t>SWA </a:t>
            </a:r>
            <a:r>
              <a:rPr lang="en-US" sz="2400" b="0" i="0" u="none" strike="noStrike" cap="none" baseline="0" dirty="0" smtClean="0">
                <a:solidFill>
                  <a:schemeClr val="dk2"/>
                </a:solidFill>
                <a:latin typeface="Open Sans"/>
                <a:ea typeface="Open Sans"/>
                <a:cs typeface="Open Sans"/>
                <a:sym typeface="Open Sans"/>
              </a:rPr>
              <a:t>June</a:t>
            </a:r>
            <a:r>
              <a:rPr lang="en" sz="2400" b="0" i="0" u="none" strike="noStrike" cap="none" baseline="0" dirty="0" smtClean="0">
                <a:solidFill>
                  <a:schemeClr val="dk2"/>
                </a:solidFill>
                <a:latin typeface="Open Sans"/>
                <a:ea typeface="Open Sans"/>
                <a:cs typeface="Open Sans"/>
                <a:sym typeface="Open Sans"/>
              </a:rPr>
              <a:t> </a:t>
            </a:r>
            <a:r>
              <a:rPr lang="en" sz="2400" b="0" i="0" u="none" strike="noStrike" cap="none" baseline="0" dirty="0">
                <a:solidFill>
                  <a:schemeClr val="dk2"/>
                </a:solidFill>
                <a:latin typeface="Open Sans"/>
                <a:ea typeface="Open Sans"/>
                <a:cs typeface="Open Sans"/>
                <a:sym typeface="Open Sans"/>
              </a:rPr>
              <a:t>STARTERS!</a:t>
            </a:r>
          </a:p>
        </p:txBody>
      </p:sp>
      <p:sp>
        <p:nvSpPr>
          <p:cNvPr id="152" name="Shape 152"/>
          <p:cNvSpPr txBox="1">
            <a:spLocks noGrp="1"/>
          </p:cNvSpPr>
          <p:nvPr>
            <p:ph type="sldNum" idx="12"/>
          </p:nvPr>
        </p:nvSpPr>
        <p:spPr>
          <a:prstGeom prst="rect">
            <a:avLst/>
          </a:prstGeom>
          <a:noFill/>
          <a:ln>
            <a:noFill/>
          </a:ln>
        </p:spPr>
        <p:txBody>
          <a:bodyPr lIns="58750" tIns="29375" rIns="58750" bIns="29375" anchor="t" anchorCtr="0">
            <a:noAutofit/>
          </a:bodyPr>
          <a:lstStyle/>
          <a:p>
            <a:pPr marL="0" marR="0" lvl="0" indent="0" algn="r" rtl="0">
              <a:lnSpc>
                <a:spcPct val="100000"/>
              </a:lnSpc>
              <a:spcBef>
                <a:spcPts val="0"/>
              </a:spcBef>
              <a:buSzPct val="25000"/>
              <a:buNone/>
            </a:pPr>
            <a:fld id="{00000000-1234-1234-1234-123412341234}" type="slidenum">
              <a:rPr lang="en" sz="700" b="0" i="1" u="none" strike="noStrike" cap="none" baseline="0">
                <a:solidFill>
                  <a:srgbClr val="808184"/>
                </a:solidFill>
                <a:latin typeface="Open Sans"/>
                <a:ea typeface="Open Sans"/>
                <a:cs typeface="Open Sans"/>
                <a:sym typeface="Open Sans"/>
              </a:rPr>
              <a:t>3</a:t>
            </a:fld>
            <a:endParaRPr lang="en" sz="700" b="0" i="1" u="none" strike="noStrike" cap="none" baseline="0">
              <a:solidFill>
                <a:srgbClr val="808184"/>
              </a:solidFill>
              <a:latin typeface="Open Sans"/>
              <a:ea typeface="Open Sans"/>
              <a:cs typeface="Open Sans"/>
              <a:sym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196065178"/>
              </p:ext>
            </p:extLst>
          </p:nvPr>
        </p:nvGraphicFramePr>
        <p:xfrm>
          <a:off x="724618" y="861090"/>
          <a:ext cx="7388120" cy="3393439"/>
        </p:xfrm>
        <a:graphic>
          <a:graphicData uri="http://schemas.openxmlformats.org/drawingml/2006/table">
            <a:tbl>
              <a:tblPr firstRow="1" bandRow="1">
                <a:tableStyleId>{2D5ABB26-0587-4C30-8999-92F81FD0307C}</a:tableStyleId>
              </a:tblPr>
              <a:tblGrid>
                <a:gridCol w="613999"/>
                <a:gridCol w="1858873"/>
                <a:gridCol w="1228812"/>
                <a:gridCol w="1228812"/>
                <a:gridCol w="1228812"/>
                <a:gridCol w="1228812"/>
              </a:tblGrid>
              <a:tr h="370840">
                <a:tc>
                  <a:txBody>
                    <a:bodyPr/>
                    <a:lstStyle/>
                    <a:p>
                      <a:pPr rtl="0" fontAlgn="b"/>
                      <a:r>
                        <a:rPr lang="en-US" b="1" dirty="0">
                          <a:effectLst/>
                        </a:rPr>
                        <a:t>Role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Name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Staffing Office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Working Office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Start Date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Team</a:t>
                      </a:r>
                      <a:endParaRPr lang="en-US" b="1" dirty="0">
                        <a:solidFill>
                          <a:srgbClr val="000000"/>
                        </a:solidFill>
                        <a:effectLst/>
                        <a:latin typeface="Calibri"/>
                      </a:endParaRPr>
                    </a:p>
                  </a:txBody>
                  <a:tcPr marL="38100" marR="38100" marT="0" marB="0" anchor="b"/>
                </a:tc>
              </a:tr>
              <a:tr h="370840">
                <a:tc>
                  <a:txBody>
                    <a:bodyPr/>
                    <a:lstStyle/>
                    <a:p>
                      <a:pPr rtl="0" fontAlgn="b"/>
                      <a:r>
                        <a:rPr lang="en-US" sz="1100" dirty="0">
                          <a:effectLst/>
                        </a:rPr>
                        <a:t>PM</a:t>
                      </a:r>
                      <a:endParaRPr lang="en-US" sz="1100" dirty="0">
                        <a:solidFill>
                          <a:srgbClr val="303030"/>
                        </a:solidFill>
                        <a:effectLst/>
                        <a:latin typeface="Open Sans"/>
                      </a:endParaRPr>
                    </a:p>
                  </a:txBody>
                  <a:tcPr marL="38100" marR="38100" marT="0" marB="0" anchor="b"/>
                </a:tc>
                <a:tc>
                  <a:txBody>
                    <a:bodyPr/>
                    <a:lstStyle/>
                    <a:p>
                      <a:pPr rtl="0" fontAlgn="b"/>
                      <a:r>
                        <a:rPr lang="en-US" sz="1100" dirty="0">
                          <a:solidFill>
                            <a:srgbClr val="008000"/>
                          </a:solidFill>
                          <a:effectLst/>
                        </a:rPr>
                        <a:t>Tamara </a:t>
                      </a:r>
                      <a:r>
                        <a:rPr lang="en-US" sz="1100" dirty="0" err="1">
                          <a:solidFill>
                            <a:srgbClr val="008000"/>
                          </a:solidFill>
                          <a:effectLst/>
                        </a:rPr>
                        <a:t>Nicholl</a:t>
                      </a:r>
                      <a:r>
                        <a:rPr lang="en-US" sz="1100" dirty="0">
                          <a:solidFill>
                            <a:srgbClr val="008000"/>
                          </a:solidFill>
                          <a:effectLst/>
                        </a:rPr>
                        <a:t>-Smith</a:t>
                      </a:r>
                      <a:endParaRPr lang="en-US" sz="1100" dirty="0">
                        <a:solidFill>
                          <a:srgbClr val="008000"/>
                        </a:solidFill>
                        <a:effectLst/>
                        <a:latin typeface="Open Sans"/>
                      </a:endParaRPr>
                    </a:p>
                  </a:txBody>
                  <a:tcPr marL="38100" marR="38100" marT="0" marB="0" anchor="b"/>
                </a:tc>
                <a:tc>
                  <a:txBody>
                    <a:bodyPr/>
                    <a:lstStyle/>
                    <a:p>
                      <a:pPr rtl="0" fontAlgn="b"/>
                      <a:r>
                        <a:rPr lang="en-US" sz="1100" dirty="0">
                          <a:effectLst/>
                        </a:rPr>
                        <a:t>Dallas</a:t>
                      </a:r>
                      <a:endParaRPr lang="en-US" sz="1100" dirty="0">
                        <a:solidFill>
                          <a:srgbClr val="303030"/>
                        </a:solidFill>
                        <a:effectLst/>
                        <a:latin typeface="Open Sans"/>
                      </a:endParaRPr>
                    </a:p>
                  </a:txBody>
                  <a:tcPr marL="38100" marR="38100" marT="0" marB="0" anchor="b"/>
                </a:tc>
                <a:tc>
                  <a:txBody>
                    <a:bodyPr/>
                    <a:lstStyle/>
                    <a:p>
                      <a:pPr rtl="0" fontAlgn="b"/>
                      <a:r>
                        <a:rPr lang="en-US" sz="1100" dirty="0">
                          <a:effectLst/>
                        </a:rPr>
                        <a:t>Dallas</a:t>
                      </a:r>
                      <a:endParaRPr lang="en-US" sz="1100" dirty="0">
                        <a:solidFill>
                          <a:srgbClr val="303030"/>
                        </a:solidFill>
                        <a:effectLst/>
                        <a:latin typeface="Open Sans"/>
                      </a:endParaRPr>
                    </a:p>
                  </a:txBody>
                  <a:tcPr marL="38100" marR="38100" marT="0" marB="0" anchor="b"/>
                </a:tc>
                <a:tc>
                  <a:txBody>
                    <a:bodyPr/>
                    <a:lstStyle/>
                    <a:p>
                      <a:pPr algn="ctr" rtl="0" fontAlgn="b"/>
                      <a:r>
                        <a:rPr lang="en-US" sz="1100" dirty="0">
                          <a:effectLst/>
                        </a:rPr>
                        <a:t>6/1/2015</a:t>
                      </a:r>
                      <a:endParaRPr lang="en-US" sz="1100" dirty="0">
                        <a:solidFill>
                          <a:srgbClr val="303030"/>
                        </a:solidFill>
                        <a:effectLst/>
                        <a:latin typeface="Open Sans"/>
                      </a:endParaRPr>
                    </a:p>
                  </a:txBody>
                  <a:tcPr marL="38100" marR="38100" marT="0" marB="0" anchor="b"/>
                </a:tc>
                <a:tc>
                  <a:txBody>
                    <a:bodyPr/>
                    <a:lstStyle/>
                    <a:p>
                      <a:pPr rtl="0" fontAlgn="b"/>
                      <a:r>
                        <a:rPr lang="en-US" sz="1100" dirty="0">
                          <a:effectLst/>
                        </a:rPr>
                        <a:t>Mobile - Core</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dirty="0" err="1">
                          <a:effectLst/>
                        </a:rPr>
                        <a:t>Dev</a:t>
                      </a:r>
                      <a:endParaRPr lang="en-US" sz="1100" dirty="0">
                        <a:solidFill>
                          <a:srgbClr val="303030"/>
                        </a:solidFill>
                        <a:effectLst/>
                        <a:latin typeface="Open Sans"/>
                      </a:endParaRPr>
                    </a:p>
                  </a:txBody>
                  <a:tcPr marL="38100" marR="38100" marT="0" marB="0" anchor="b"/>
                </a:tc>
                <a:tc>
                  <a:txBody>
                    <a:bodyPr/>
                    <a:lstStyle/>
                    <a:p>
                      <a:pPr rtl="0" fontAlgn="b"/>
                      <a:r>
                        <a:rPr lang="en-US" sz="1100" dirty="0" err="1">
                          <a:solidFill>
                            <a:srgbClr val="008000"/>
                          </a:solidFill>
                          <a:effectLst/>
                        </a:rPr>
                        <a:t>Vinicius</a:t>
                      </a:r>
                      <a:r>
                        <a:rPr lang="en-US" sz="1100" dirty="0">
                          <a:solidFill>
                            <a:srgbClr val="008000"/>
                          </a:solidFill>
                          <a:effectLst/>
                        </a:rPr>
                        <a:t> </a:t>
                      </a:r>
                      <a:r>
                        <a:rPr lang="en-US" sz="1100" dirty="0" err="1">
                          <a:solidFill>
                            <a:srgbClr val="008000"/>
                          </a:solidFill>
                          <a:effectLst/>
                        </a:rPr>
                        <a:t>Fernandes</a:t>
                      </a:r>
                      <a:r>
                        <a:rPr lang="en-US" sz="1100" dirty="0">
                          <a:solidFill>
                            <a:srgbClr val="008000"/>
                          </a:solidFill>
                          <a:effectLst/>
                        </a:rPr>
                        <a:t> de Jesus</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Porto Alegre</a:t>
                      </a:r>
                      <a:endParaRPr lang="en-US" sz="1100">
                        <a:solidFill>
                          <a:srgbClr val="303030"/>
                        </a:solidFill>
                        <a:effectLst/>
                        <a:latin typeface="Open Sans"/>
                      </a:endParaRPr>
                    </a:p>
                  </a:txBody>
                  <a:tcPr marL="38100" marR="38100" marT="0" marB="0" anchor="b"/>
                </a:tc>
                <a:tc>
                  <a:txBody>
                    <a:bodyPr/>
                    <a:lstStyle/>
                    <a:p>
                      <a:pPr rtl="0" fontAlgn="b"/>
                      <a:r>
                        <a:rPr lang="en-US" sz="1100">
                          <a:effectLst/>
                        </a:rPr>
                        <a:t>Porto Alegre</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6/1/2015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Carioca</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a:effectLst/>
                        </a:rPr>
                        <a:t>Dev</a:t>
                      </a:r>
                      <a:endParaRPr lang="en-US" sz="1100">
                        <a:solidFill>
                          <a:srgbClr val="303030"/>
                        </a:solidFill>
                        <a:effectLst/>
                        <a:latin typeface="Open Sans"/>
                      </a:endParaRPr>
                    </a:p>
                  </a:txBody>
                  <a:tcPr marL="38100" marR="38100" marT="0" marB="0" anchor="b"/>
                </a:tc>
                <a:tc>
                  <a:txBody>
                    <a:bodyPr/>
                    <a:lstStyle/>
                    <a:p>
                      <a:pPr rtl="0" fontAlgn="b"/>
                      <a:r>
                        <a:rPr lang="en-US" sz="1100" dirty="0">
                          <a:solidFill>
                            <a:srgbClr val="008000"/>
                          </a:solidFill>
                          <a:effectLst/>
                        </a:rPr>
                        <a:t>Yang Den Liu</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Chengdu</a:t>
                      </a:r>
                      <a:endParaRPr lang="en-US" sz="1100">
                        <a:solidFill>
                          <a:srgbClr val="303030"/>
                        </a:solidFill>
                        <a:effectLst/>
                        <a:latin typeface="Open Sans"/>
                      </a:endParaRPr>
                    </a:p>
                  </a:txBody>
                  <a:tcPr marL="38100" marR="38100" marT="0" marB="0" anchor="b"/>
                </a:tc>
                <a:tc>
                  <a:txBody>
                    <a:bodyPr/>
                    <a:lstStyle/>
                    <a:p>
                      <a:pPr rtl="0" fontAlgn="b"/>
                      <a:r>
                        <a:rPr lang="en-US" sz="1100">
                          <a:effectLst/>
                        </a:rPr>
                        <a:t>Chengdu</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6/1/2015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Mobile - </a:t>
                      </a:r>
                      <a:r>
                        <a:rPr lang="en-US" sz="1100" dirty="0" err="1">
                          <a:effectLst/>
                        </a:rPr>
                        <a:t>iOS</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a:effectLst/>
                        </a:rPr>
                        <a:t>BA</a:t>
                      </a:r>
                      <a:endParaRPr lang="en-US" sz="1100">
                        <a:solidFill>
                          <a:srgbClr val="303030"/>
                        </a:solidFill>
                        <a:effectLst/>
                        <a:latin typeface="Open Sans"/>
                      </a:endParaRPr>
                    </a:p>
                  </a:txBody>
                  <a:tcPr marL="38100" marR="38100" marT="0" marB="0" anchor="b"/>
                </a:tc>
                <a:tc>
                  <a:txBody>
                    <a:bodyPr/>
                    <a:lstStyle/>
                    <a:p>
                      <a:pPr rtl="0" fontAlgn="b"/>
                      <a:r>
                        <a:rPr lang="en-US" sz="1100" dirty="0" err="1">
                          <a:solidFill>
                            <a:srgbClr val="008000"/>
                          </a:solidFill>
                          <a:effectLst/>
                        </a:rPr>
                        <a:t>Vrushali</a:t>
                      </a:r>
                      <a:r>
                        <a:rPr lang="en-US" sz="1100" dirty="0">
                          <a:solidFill>
                            <a:srgbClr val="008000"/>
                          </a:solidFill>
                          <a:effectLst/>
                        </a:rPr>
                        <a:t> </a:t>
                      </a:r>
                      <a:r>
                        <a:rPr lang="en-US" sz="1100" dirty="0" err="1">
                          <a:solidFill>
                            <a:srgbClr val="008000"/>
                          </a:solidFill>
                          <a:effectLst/>
                        </a:rPr>
                        <a:t>Patil</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Dallas</a:t>
                      </a:r>
                      <a:endParaRPr lang="en-US" sz="1100">
                        <a:solidFill>
                          <a:srgbClr val="303030"/>
                        </a:solidFill>
                        <a:effectLst/>
                        <a:latin typeface="Open Sans"/>
                      </a:endParaRPr>
                    </a:p>
                  </a:txBody>
                  <a:tcPr marL="38100" marR="38100" marT="0" marB="0" anchor="b"/>
                </a:tc>
                <a:tc>
                  <a:txBody>
                    <a:bodyPr/>
                    <a:lstStyle/>
                    <a:p>
                      <a:pPr rtl="0" fontAlgn="b"/>
                      <a:r>
                        <a:rPr lang="en-US" sz="1100">
                          <a:effectLst/>
                        </a:rPr>
                        <a:t>Dallas</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6/8/2015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Looney Tunes</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a:effectLst/>
                        </a:rPr>
                        <a:t>Dev</a:t>
                      </a:r>
                      <a:endParaRPr lang="en-US" sz="1100">
                        <a:solidFill>
                          <a:srgbClr val="303030"/>
                        </a:solidFill>
                        <a:effectLst/>
                        <a:latin typeface="Open Sans"/>
                      </a:endParaRPr>
                    </a:p>
                  </a:txBody>
                  <a:tcPr marL="38100" marR="38100" marT="0" marB="0" anchor="b"/>
                </a:tc>
                <a:tc>
                  <a:txBody>
                    <a:bodyPr/>
                    <a:lstStyle/>
                    <a:p>
                      <a:pPr rtl="0" fontAlgn="b"/>
                      <a:r>
                        <a:rPr lang="en-US" sz="1100" dirty="0" err="1">
                          <a:solidFill>
                            <a:srgbClr val="008000"/>
                          </a:solidFill>
                          <a:effectLst/>
                        </a:rPr>
                        <a:t>Zhewu</a:t>
                      </a:r>
                      <a:r>
                        <a:rPr lang="en-US" sz="1100" dirty="0">
                          <a:solidFill>
                            <a:srgbClr val="008000"/>
                          </a:solidFill>
                          <a:effectLst/>
                        </a:rPr>
                        <a:t> Zhou</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Chengdu</a:t>
                      </a:r>
                      <a:endParaRPr lang="en-US" sz="1100">
                        <a:solidFill>
                          <a:srgbClr val="303030"/>
                        </a:solidFill>
                        <a:effectLst/>
                        <a:latin typeface="Open Sans"/>
                      </a:endParaRPr>
                    </a:p>
                  </a:txBody>
                  <a:tcPr marL="38100" marR="38100" marT="0" marB="0" anchor="b"/>
                </a:tc>
                <a:tc>
                  <a:txBody>
                    <a:bodyPr/>
                    <a:lstStyle/>
                    <a:p>
                      <a:pPr rtl="0" fontAlgn="b"/>
                      <a:r>
                        <a:rPr lang="en-US" sz="1100">
                          <a:effectLst/>
                        </a:rPr>
                        <a:t>Chengdu</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6/12/2015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Mobile - Web</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a:effectLst/>
                        </a:rPr>
                        <a:t>Dev</a:t>
                      </a:r>
                      <a:endParaRPr lang="en-US" sz="1100">
                        <a:solidFill>
                          <a:srgbClr val="303030"/>
                        </a:solidFill>
                        <a:effectLst/>
                        <a:latin typeface="Open Sans"/>
                      </a:endParaRPr>
                    </a:p>
                  </a:txBody>
                  <a:tcPr marL="38100" marR="38100" marT="0" marB="0" anchor="b"/>
                </a:tc>
                <a:tc>
                  <a:txBody>
                    <a:bodyPr/>
                    <a:lstStyle/>
                    <a:p>
                      <a:pPr rtl="0" fontAlgn="b"/>
                      <a:r>
                        <a:rPr lang="en-US" sz="1100" dirty="0" err="1">
                          <a:solidFill>
                            <a:srgbClr val="008000"/>
                          </a:solidFill>
                          <a:effectLst/>
                        </a:rPr>
                        <a:t>Nic</a:t>
                      </a:r>
                      <a:r>
                        <a:rPr lang="en-US" sz="1100" dirty="0">
                          <a:solidFill>
                            <a:srgbClr val="008000"/>
                          </a:solidFill>
                          <a:effectLst/>
                        </a:rPr>
                        <a:t> </a:t>
                      </a:r>
                      <a:r>
                        <a:rPr lang="en-US" sz="1100" dirty="0" err="1">
                          <a:solidFill>
                            <a:srgbClr val="008000"/>
                          </a:solidFill>
                          <a:effectLst/>
                        </a:rPr>
                        <a:t>Cheneweth</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Dallas</a:t>
                      </a:r>
                      <a:endParaRPr lang="en-US" sz="1100">
                        <a:solidFill>
                          <a:srgbClr val="303030"/>
                        </a:solidFill>
                        <a:effectLst/>
                        <a:latin typeface="Open Sans"/>
                      </a:endParaRPr>
                    </a:p>
                  </a:txBody>
                  <a:tcPr marL="38100" marR="38100" marT="0" marB="0" anchor="b"/>
                </a:tc>
                <a:tc>
                  <a:txBody>
                    <a:bodyPr/>
                    <a:lstStyle/>
                    <a:p>
                      <a:pPr rtl="0" fontAlgn="b"/>
                      <a:r>
                        <a:rPr lang="en-US" sz="1100">
                          <a:effectLst/>
                        </a:rPr>
                        <a:t>Dallas</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6/15/2015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Infrastructure</a:t>
                      </a:r>
                      <a:endParaRPr lang="en-US" sz="1100" dirty="0">
                        <a:solidFill>
                          <a:srgbClr val="303030"/>
                        </a:solidFill>
                        <a:effectLst/>
                        <a:latin typeface="Open Sans"/>
                      </a:endParaRPr>
                    </a:p>
                  </a:txBody>
                  <a:tcPr marL="38100" marR="38100" marT="0" marB="0" anchor="b"/>
                </a:tc>
              </a:tr>
              <a:tr h="370840">
                <a:tc>
                  <a:txBody>
                    <a:bodyPr/>
                    <a:lstStyle/>
                    <a:p>
                      <a:pPr rtl="0" fontAlgn="b"/>
                      <a:r>
                        <a:rPr lang="en-US" sz="1100">
                          <a:effectLst/>
                        </a:rPr>
                        <a:t>Dev</a:t>
                      </a:r>
                      <a:endParaRPr lang="en-US" sz="1100">
                        <a:solidFill>
                          <a:srgbClr val="303030"/>
                        </a:solidFill>
                        <a:effectLst/>
                        <a:latin typeface="Open Sans"/>
                      </a:endParaRPr>
                    </a:p>
                  </a:txBody>
                  <a:tcPr marL="38100" marR="38100" marT="0" marB="0" anchor="b"/>
                </a:tc>
                <a:tc>
                  <a:txBody>
                    <a:bodyPr/>
                    <a:lstStyle/>
                    <a:p>
                      <a:pPr rtl="0" fontAlgn="b"/>
                      <a:r>
                        <a:rPr lang="en-US" sz="1100" dirty="0" err="1">
                          <a:solidFill>
                            <a:srgbClr val="008000"/>
                          </a:solidFill>
                          <a:effectLst/>
                        </a:rPr>
                        <a:t>Aleksander</a:t>
                      </a:r>
                      <a:r>
                        <a:rPr lang="en-US" sz="1100" dirty="0">
                          <a:solidFill>
                            <a:srgbClr val="008000"/>
                          </a:solidFill>
                          <a:effectLst/>
                        </a:rPr>
                        <a:t> </a:t>
                      </a:r>
                      <a:r>
                        <a:rPr lang="en-US" sz="1100" dirty="0" err="1">
                          <a:solidFill>
                            <a:srgbClr val="008000"/>
                          </a:solidFill>
                          <a:effectLst/>
                        </a:rPr>
                        <a:t>Serafimoski</a:t>
                      </a:r>
                      <a:endParaRPr lang="en-US" sz="1100" dirty="0">
                        <a:solidFill>
                          <a:srgbClr val="008000"/>
                        </a:solidFill>
                        <a:effectLst/>
                        <a:latin typeface="Open Sans"/>
                      </a:endParaRPr>
                    </a:p>
                  </a:txBody>
                  <a:tcPr marL="38100" marR="38100" marT="0" marB="0" anchor="b"/>
                </a:tc>
                <a:tc>
                  <a:txBody>
                    <a:bodyPr/>
                    <a:lstStyle/>
                    <a:p>
                      <a:pPr rtl="0" fontAlgn="b"/>
                      <a:r>
                        <a:rPr lang="en-US" sz="1100">
                          <a:effectLst/>
                        </a:rPr>
                        <a:t>Chicago</a:t>
                      </a:r>
                      <a:endParaRPr lang="en-US" sz="1100">
                        <a:solidFill>
                          <a:srgbClr val="303030"/>
                        </a:solidFill>
                        <a:effectLst/>
                        <a:latin typeface="Open Sans"/>
                      </a:endParaRPr>
                    </a:p>
                  </a:txBody>
                  <a:tcPr marL="38100" marR="38100" marT="0" marB="0" anchor="b"/>
                </a:tc>
                <a:tc>
                  <a:txBody>
                    <a:bodyPr/>
                    <a:lstStyle/>
                    <a:p>
                      <a:pPr rtl="0" fontAlgn="b"/>
                      <a:r>
                        <a:rPr lang="en-US" sz="1100">
                          <a:effectLst/>
                        </a:rPr>
                        <a:t>Dallas</a:t>
                      </a:r>
                      <a:endParaRPr lang="en-US" sz="1100">
                        <a:solidFill>
                          <a:srgbClr val="303030"/>
                        </a:solidFill>
                        <a:effectLst/>
                        <a:latin typeface="Open Sans"/>
                      </a:endParaRPr>
                    </a:p>
                  </a:txBody>
                  <a:tcPr marL="38100" marR="38100" marT="0" marB="0" anchor="b"/>
                </a:tc>
                <a:tc>
                  <a:txBody>
                    <a:bodyPr/>
                    <a:lstStyle/>
                    <a:p>
                      <a:pPr algn="ctr" rtl="0" fontAlgn="b"/>
                      <a:r>
                        <a:rPr lang="en-US" sz="1100">
                          <a:effectLst/>
                        </a:rPr>
                        <a:t>6/29/2015</a:t>
                      </a:r>
                      <a:endParaRPr lang="en-US" sz="1100">
                        <a:solidFill>
                          <a:srgbClr val="303030"/>
                        </a:solidFill>
                        <a:effectLst/>
                        <a:latin typeface="Open Sans"/>
                      </a:endParaRPr>
                    </a:p>
                  </a:txBody>
                  <a:tcPr marL="38100" marR="38100" marT="0" marB="0" anchor="b"/>
                </a:tc>
                <a:tc>
                  <a:txBody>
                    <a:bodyPr/>
                    <a:lstStyle/>
                    <a:p>
                      <a:pPr rtl="0" fontAlgn="b"/>
                      <a:r>
                        <a:rPr lang="en-US" sz="1100" dirty="0">
                          <a:effectLst/>
                        </a:rPr>
                        <a:t>Mobile - API</a:t>
                      </a:r>
                      <a:endParaRPr lang="en-US" sz="1100" dirty="0">
                        <a:solidFill>
                          <a:srgbClr val="303030"/>
                        </a:solidFill>
                        <a:effectLst/>
                        <a:latin typeface="Open Sans"/>
                      </a:endParaRPr>
                    </a:p>
                  </a:txBody>
                  <a:tcPr marL="38100" marR="38100" marT="0" marB="0" anchor="b"/>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 sz="2400" b="0" i="0" u="none" strike="noStrike" cap="none" baseline="0" dirty="0">
                <a:solidFill>
                  <a:schemeClr val="dk2"/>
                </a:solidFill>
                <a:latin typeface="Open Sans"/>
                <a:ea typeface="Open Sans"/>
                <a:cs typeface="Open Sans"/>
                <a:sym typeface="Open Sans"/>
              </a:rPr>
              <a:t>SWA </a:t>
            </a:r>
            <a:r>
              <a:rPr lang="en-US" sz="2400" b="0" i="0" u="none" strike="noStrike" cap="none" baseline="0" dirty="0" smtClean="0">
                <a:solidFill>
                  <a:schemeClr val="dk2"/>
                </a:solidFill>
                <a:latin typeface="Open Sans"/>
                <a:ea typeface="Open Sans"/>
                <a:cs typeface="Open Sans"/>
                <a:sym typeface="Open Sans"/>
              </a:rPr>
              <a:t>June</a:t>
            </a:r>
            <a:r>
              <a:rPr lang="en" sz="2400" b="0" i="0" u="none" strike="noStrike" cap="none" baseline="0" dirty="0" smtClean="0">
                <a:solidFill>
                  <a:schemeClr val="dk2"/>
                </a:solidFill>
                <a:latin typeface="Open Sans"/>
                <a:ea typeface="Open Sans"/>
                <a:cs typeface="Open Sans"/>
                <a:sym typeface="Open Sans"/>
              </a:rPr>
              <a:t> </a:t>
            </a:r>
            <a:r>
              <a:rPr lang="en-US" sz="2400" dirty="0" smtClean="0">
                <a:solidFill>
                  <a:schemeClr val="dk2"/>
                </a:solidFill>
                <a:latin typeface="Open Sans"/>
                <a:ea typeface="Open Sans"/>
                <a:cs typeface="Open Sans"/>
                <a:sym typeface="Open Sans"/>
              </a:rPr>
              <a:t>ROLLOFFS</a:t>
            </a:r>
            <a:r>
              <a:rPr lang="en" sz="2400" b="0" i="0" u="none" strike="noStrike" cap="none" baseline="0" dirty="0" smtClean="0">
                <a:solidFill>
                  <a:schemeClr val="dk2"/>
                </a:solidFill>
                <a:latin typeface="Open Sans"/>
                <a:ea typeface="Open Sans"/>
                <a:cs typeface="Open Sans"/>
                <a:sym typeface="Open Sans"/>
              </a:rPr>
              <a:t>!</a:t>
            </a:r>
            <a:endParaRPr lang="en" sz="2400" b="0" i="0" u="none" strike="noStrike" cap="none" baseline="0" dirty="0">
              <a:solidFill>
                <a:schemeClr val="dk2"/>
              </a:solidFill>
              <a:latin typeface="Open Sans"/>
              <a:ea typeface="Open Sans"/>
              <a:cs typeface="Open Sans"/>
              <a:sym typeface="Open Sans"/>
            </a:endParaRPr>
          </a:p>
        </p:txBody>
      </p:sp>
      <p:sp>
        <p:nvSpPr>
          <p:cNvPr id="152" name="Shape 152"/>
          <p:cNvSpPr txBox="1">
            <a:spLocks noGrp="1"/>
          </p:cNvSpPr>
          <p:nvPr>
            <p:ph type="sldNum" idx="12"/>
          </p:nvPr>
        </p:nvSpPr>
        <p:spPr>
          <a:prstGeom prst="rect">
            <a:avLst/>
          </a:prstGeom>
          <a:noFill/>
          <a:ln>
            <a:noFill/>
          </a:ln>
        </p:spPr>
        <p:txBody>
          <a:bodyPr lIns="58750" tIns="29375" rIns="58750" bIns="29375" anchor="t" anchorCtr="0">
            <a:noAutofit/>
          </a:bodyPr>
          <a:lstStyle/>
          <a:p>
            <a:pPr marL="0" marR="0" lvl="0" indent="0" algn="r" rtl="0">
              <a:lnSpc>
                <a:spcPct val="100000"/>
              </a:lnSpc>
              <a:spcBef>
                <a:spcPts val="0"/>
              </a:spcBef>
              <a:buSzPct val="25000"/>
              <a:buNone/>
            </a:pPr>
            <a:fld id="{00000000-1234-1234-1234-123412341234}" type="slidenum">
              <a:rPr lang="en" sz="700" b="0" i="1" u="none" strike="noStrike" cap="none" baseline="0">
                <a:solidFill>
                  <a:srgbClr val="808184"/>
                </a:solidFill>
                <a:latin typeface="Open Sans"/>
                <a:ea typeface="Open Sans"/>
                <a:cs typeface="Open Sans"/>
                <a:sym typeface="Open Sans"/>
              </a:rPr>
              <a:t>4</a:t>
            </a:fld>
            <a:endParaRPr lang="en" sz="700" b="0" i="1" u="none" strike="noStrike" cap="none" baseline="0">
              <a:solidFill>
                <a:srgbClr val="808184"/>
              </a:solidFill>
              <a:latin typeface="Open Sans"/>
              <a:ea typeface="Open Sans"/>
              <a:cs typeface="Open Sans"/>
              <a:sym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3959151793"/>
              </p:ext>
            </p:extLst>
          </p:nvPr>
        </p:nvGraphicFramePr>
        <p:xfrm>
          <a:off x="389964" y="760636"/>
          <a:ext cx="8371113" cy="4310993"/>
        </p:xfrm>
        <a:graphic>
          <a:graphicData uri="http://schemas.openxmlformats.org/drawingml/2006/table">
            <a:tbl>
              <a:tblPr firstRow="1" bandRow="1">
                <a:tableStyleId>{2D5ABB26-0587-4C30-8999-92F81FD0307C}</a:tableStyleId>
              </a:tblPr>
              <a:tblGrid>
                <a:gridCol w="811359"/>
                <a:gridCol w="1990530"/>
                <a:gridCol w="1392306"/>
                <a:gridCol w="1392306"/>
                <a:gridCol w="1392306"/>
                <a:gridCol w="1392306"/>
              </a:tblGrid>
              <a:tr h="211574">
                <a:tc>
                  <a:txBody>
                    <a:bodyPr/>
                    <a:lstStyle/>
                    <a:p>
                      <a:pPr rtl="0" fontAlgn="b"/>
                      <a:r>
                        <a:rPr lang="en-US" b="1" dirty="0">
                          <a:effectLst/>
                        </a:rPr>
                        <a:t>Role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Name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Staffing Office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Working Office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End Date</a:t>
                      </a:r>
                      <a:endParaRPr lang="en-US" b="1" dirty="0">
                        <a:solidFill>
                          <a:srgbClr val="000000"/>
                        </a:solidFill>
                        <a:effectLst/>
                        <a:latin typeface="Calibri"/>
                      </a:endParaRPr>
                    </a:p>
                  </a:txBody>
                  <a:tcPr marL="38100" marR="38100" marT="0" marB="0" anchor="b"/>
                </a:tc>
                <a:tc>
                  <a:txBody>
                    <a:bodyPr/>
                    <a:lstStyle/>
                    <a:p>
                      <a:pPr rtl="0" fontAlgn="b"/>
                      <a:r>
                        <a:rPr lang="en-US" b="1" dirty="0">
                          <a:effectLst/>
                        </a:rPr>
                        <a:t>Team</a:t>
                      </a:r>
                      <a:endParaRPr lang="en-US" b="1" dirty="0">
                        <a:solidFill>
                          <a:srgbClr val="000000"/>
                        </a:solidFill>
                        <a:effectLst/>
                        <a:latin typeface="Calibri"/>
                      </a:endParaRPr>
                    </a:p>
                  </a:txBody>
                  <a:tcPr marL="38100" marR="38100" marT="0" marB="0" anchor="b"/>
                </a:tc>
              </a:tr>
              <a:tr h="146376">
                <a:tc>
                  <a:txBody>
                    <a:bodyPr/>
                    <a:lstStyle/>
                    <a:p>
                      <a:pPr algn="l" rtl="0" fontAlgn="b"/>
                      <a:r>
                        <a:rPr lang="en-US" sz="1000" dirty="0">
                          <a:solidFill>
                            <a:srgbClr val="303030"/>
                          </a:solidFill>
                          <a:effectLst/>
                          <a:latin typeface="Open Sans"/>
                        </a:rPr>
                        <a:t>XD</a:t>
                      </a:r>
                    </a:p>
                  </a:txBody>
                  <a:tcPr marL="38100" marR="38100" marT="0" marB="0" anchor="b"/>
                </a:tc>
                <a:tc>
                  <a:txBody>
                    <a:bodyPr/>
                    <a:lstStyle/>
                    <a:p>
                      <a:pPr rtl="0" fontAlgn="b"/>
                      <a:r>
                        <a:rPr lang="en-US" sz="1000">
                          <a:solidFill>
                            <a:srgbClr val="303030"/>
                          </a:solidFill>
                          <a:effectLst/>
                          <a:latin typeface="Open Sans"/>
                        </a:rPr>
                        <a:t>Doug Stuart</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6/5/2015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58236">
                <a:tc>
                  <a:txBody>
                    <a:bodyPr/>
                    <a:lstStyle/>
                    <a:p>
                      <a:pPr algn="l" rtl="0" fontAlgn="b"/>
                      <a:r>
                        <a:rPr lang="en-US" sz="1000" dirty="0">
                          <a:solidFill>
                            <a:srgbClr val="303030"/>
                          </a:solidFill>
                          <a:effectLst/>
                          <a:latin typeface="Open Sans"/>
                        </a:rPr>
                        <a:t>QA</a:t>
                      </a:r>
                    </a:p>
                  </a:txBody>
                  <a:tcPr marL="38100" marR="38100" marT="0" marB="0" anchor="b"/>
                </a:tc>
                <a:tc>
                  <a:txBody>
                    <a:bodyPr/>
                    <a:lstStyle/>
                    <a:p>
                      <a:pPr rtl="0" fontAlgn="b"/>
                      <a:r>
                        <a:rPr lang="en-US" sz="1000">
                          <a:solidFill>
                            <a:srgbClr val="303030"/>
                          </a:solidFill>
                          <a:effectLst/>
                          <a:latin typeface="Open Sans"/>
                        </a:rPr>
                        <a:t>Apryl Gordy</a:t>
                      </a:r>
                    </a:p>
                  </a:txBody>
                  <a:tcPr marL="38100" marR="38100" marT="0" marB="0" anchor="b"/>
                </a:tc>
                <a:tc>
                  <a:txBody>
                    <a:bodyPr/>
                    <a:lstStyle/>
                    <a:p>
                      <a:pPr rtl="0" fontAlgn="b"/>
                      <a:r>
                        <a:rPr lang="en-US" sz="1000">
                          <a:solidFill>
                            <a:srgbClr val="303030"/>
                          </a:solidFill>
                          <a:effectLst/>
                          <a:latin typeface="Open Sans"/>
                        </a:rPr>
                        <a:t>New York</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80594">
                <a:tc>
                  <a:txBody>
                    <a:bodyPr/>
                    <a:lstStyle/>
                    <a:p>
                      <a:pPr algn="l" rtl="0" fontAlgn="b"/>
                      <a:r>
                        <a:rPr lang="en-US" sz="1000">
                          <a:solidFill>
                            <a:srgbClr val="303030"/>
                          </a:solidFill>
                          <a:effectLst/>
                          <a:latin typeface="Open Sans"/>
                        </a:rPr>
                        <a:t>BA</a:t>
                      </a:r>
                    </a:p>
                  </a:txBody>
                  <a:tcPr marL="38100" marR="38100" marT="0" marB="0" anchor="b"/>
                </a:tc>
                <a:tc>
                  <a:txBody>
                    <a:bodyPr/>
                    <a:lstStyle/>
                    <a:p>
                      <a:pPr rtl="0" fontAlgn="b"/>
                      <a:r>
                        <a:rPr lang="en-US" sz="1000">
                          <a:solidFill>
                            <a:srgbClr val="303030"/>
                          </a:solidFill>
                          <a:effectLst/>
                          <a:latin typeface="Open Sans"/>
                        </a:rPr>
                        <a:t>Suzanne Scott</a:t>
                      </a:r>
                    </a:p>
                  </a:txBody>
                  <a:tcPr marL="38100" marR="38100" marT="0" marB="0" anchor="b"/>
                </a:tc>
                <a:tc>
                  <a:txBody>
                    <a:bodyPr/>
                    <a:lstStyle/>
                    <a:p>
                      <a:pPr rtl="0" fontAlgn="b"/>
                      <a:r>
                        <a:rPr lang="en-US" sz="1000">
                          <a:solidFill>
                            <a:srgbClr val="303030"/>
                          </a:solidFill>
                          <a:effectLst/>
                          <a:latin typeface="Open Sans"/>
                        </a:rPr>
                        <a:t>San Francisco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86900">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Kristene Brown</a:t>
                      </a:r>
                    </a:p>
                  </a:txBody>
                  <a:tcPr marL="38100" marR="38100" marT="0" marB="0" anchor="b"/>
                </a:tc>
                <a:tc>
                  <a:txBody>
                    <a:bodyPr/>
                    <a:lstStyle/>
                    <a:p>
                      <a:pPr rtl="0" fontAlgn="b"/>
                      <a:r>
                        <a:rPr lang="en-US" sz="1000">
                          <a:solidFill>
                            <a:srgbClr val="303030"/>
                          </a:solidFill>
                          <a:effectLst/>
                          <a:latin typeface="Open Sans"/>
                        </a:rPr>
                        <a:t>San Francisco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iOS</a:t>
                      </a:r>
                    </a:p>
                  </a:txBody>
                  <a:tcPr marL="38100" marR="38100" marT="0" marB="0" anchor="b"/>
                </a:tc>
              </a:tr>
              <a:tr h="153079">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Maryum Styles</a:t>
                      </a:r>
                    </a:p>
                  </a:txBody>
                  <a:tcPr marL="38100" marR="38100" marT="0" marB="0" anchor="b"/>
                </a:tc>
                <a:tc>
                  <a:txBody>
                    <a:bodyPr/>
                    <a:lstStyle/>
                    <a:p>
                      <a:pPr rtl="0" fontAlgn="b"/>
                      <a:r>
                        <a:rPr lang="en-US" sz="1000">
                          <a:solidFill>
                            <a:srgbClr val="303030"/>
                          </a:solidFill>
                          <a:effectLst/>
                          <a:latin typeface="Open Sans"/>
                        </a:rPr>
                        <a:t>San Francisco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83462">
                <a:tc>
                  <a:txBody>
                    <a:bodyPr/>
                    <a:lstStyle/>
                    <a:p>
                      <a:pPr algn="l" rtl="0" fontAlgn="b"/>
                      <a:r>
                        <a:rPr lang="en-US" sz="1000" dirty="0">
                          <a:solidFill>
                            <a:srgbClr val="303030"/>
                          </a:solidFill>
                          <a:effectLst/>
                          <a:latin typeface="Open Sans"/>
                        </a:rPr>
                        <a:t>BA</a:t>
                      </a:r>
                    </a:p>
                  </a:txBody>
                  <a:tcPr marL="38100" marR="38100" marT="0" marB="0" anchor="b"/>
                </a:tc>
                <a:tc>
                  <a:txBody>
                    <a:bodyPr/>
                    <a:lstStyle/>
                    <a:p>
                      <a:pPr rtl="0" fontAlgn="b"/>
                      <a:r>
                        <a:rPr lang="en-US" sz="1000">
                          <a:solidFill>
                            <a:srgbClr val="303030"/>
                          </a:solidFill>
                          <a:effectLst/>
                          <a:latin typeface="Open Sans"/>
                        </a:rPr>
                        <a:t>Nikki Appleby</a:t>
                      </a:r>
                    </a:p>
                  </a:txBody>
                  <a:tcPr marL="38100" marR="38100" marT="0" marB="0" anchor="b"/>
                </a:tc>
                <a:tc>
                  <a:txBody>
                    <a:bodyPr/>
                    <a:lstStyle/>
                    <a:p>
                      <a:pPr rtl="0" fontAlgn="b"/>
                      <a:r>
                        <a:rPr lang="en-US" sz="1000">
                          <a:solidFill>
                            <a:srgbClr val="303030"/>
                          </a:solidFill>
                          <a:effectLst/>
                          <a:latin typeface="Open Sans"/>
                        </a:rPr>
                        <a:t>Chicago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Ao Zhu</a:t>
                      </a:r>
                    </a:p>
                  </a:txBody>
                  <a:tcPr marL="38100" marR="38100" marT="0" marB="0" anchor="b"/>
                </a:tc>
                <a:tc>
                  <a:txBody>
                    <a:bodyPr/>
                    <a:lstStyle/>
                    <a:p>
                      <a:pPr rtl="0" fontAlgn="b"/>
                      <a:r>
                        <a:rPr lang="en-US" sz="1000">
                          <a:solidFill>
                            <a:srgbClr val="303030"/>
                          </a:solidFill>
                          <a:effectLst/>
                          <a:latin typeface="Open Sans"/>
                        </a:rPr>
                        <a:t>Beijing</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Android</a:t>
                      </a:r>
                    </a:p>
                  </a:txBody>
                  <a:tcPr marL="38100" marR="38100" marT="0" marB="0" anchor="b"/>
                </a:tc>
              </a:tr>
              <a:tr h="166928">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Yuqing Huang</a:t>
                      </a:r>
                    </a:p>
                  </a:txBody>
                  <a:tcPr marL="38100" marR="38100" marT="0" marB="0" anchor="b"/>
                </a:tc>
                <a:tc>
                  <a:txBody>
                    <a:bodyPr/>
                    <a:lstStyle/>
                    <a:p>
                      <a:pPr rtl="0" fontAlgn="b"/>
                      <a:r>
                        <a:rPr lang="en-US" sz="1000">
                          <a:solidFill>
                            <a:srgbClr val="303030"/>
                          </a:solidFill>
                          <a:effectLst/>
                          <a:latin typeface="Open Sans"/>
                        </a:rPr>
                        <a:t>Beijing</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iOS</a:t>
                      </a:r>
                    </a:p>
                  </a:txBody>
                  <a:tcPr marL="38100" marR="38100" marT="0" marB="0" anchor="b"/>
                </a:tc>
              </a:tr>
              <a:tr h="160510">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Andrew Shaw Care</a:t>
                      </a:r>
                    </a:p>
                  </a:txBody>
                  <a:tcPr marL="38100" marR="38100" marT="0" marB="0" anchor="b"/>
                </a:tc>
                <a:tc>
                  <a:txBody>
                    <a:bodyPr/>
                    <a:lstStyle/>
                    <a:p>
                      <a:pPr rtl="0" fontAlgn="b"/>
                      <a:r>
                        <a:rPr lang="en-US" sz="1000">
                          <a:solidFill>
                            <a:srgbClr val="303030"/>
                          </a:solidFill>
                          <a:effectLst/>
                          <a:latin typeface="Open Sans"/>
                        </a:rPr>
                        <a:t>Toronto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a:solidFill>
                            <a:srgbClr val="303030"/>
                          </a:solidFill>
                          <a:effectLst/>
                          <a:latin typeface="Open Sans"/>
                        </a:rPr>
                        <a:t>BA</a:t>
                      </a:r>
                    </a:p>
                  </a:txBody>
                  <a:tcPr marL="38100" marR="38100" marT="0" marB="0" anchor="b"/>
                </a:tc>
                <a:tc>
                  <a:txBody>
                    <a:bodyPr/>
                    <a:lstStyle/>
                    <a:p>
                      <a:pPr rtl="0" fontAlgn="b"/>
                      <a:r>
                        <a:rPr lang="en-US" sz="1000">
                          <a:solidFill>
                            <a:srgbClr val="303030"/>
                          </a:solidFill>
                          <a:effectLst/>
                          <a:latin typeface="Open Sans"/>
                        </a:rPr>
                        <a:t>Roshan Pourabdollah</a:t>
                      </a:r>
                    </a:p>
                  </a:txBody>
                  <a:tcPr marL="38100" marR="38100" marT="0" marB="0" anchor="b"/>
                </a:tc>
                <a:tc>
                  <a:txBody>
                    <a:bodyPr/>
                    <a:lstStyle/>
                    <a:p>
                      <a:pPr rtl="0" fontAlgn="b"/>
                      <a:r>
                        <a:rPr lang="en-US" sz="1000">
                          <a:solidFill>
                            <a:srgbClr val="303030"/>
                          </a:solidFill>
                          <a:effectLst/>
                          <a:latin typeface="Open Sans"/>
                        </a:rPr>
                        <a:t>San Francisco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Tanuj Mathur</a:t>
                      </a:r>
                    </a:p>
                  </a:txBody>
                  <a:tcPr marL="38100" marR="38100" marT="0" marB="0" anchor="b"/>
                </a:tc>
                <a:tc>
                  <a:txBody>
                    <a:bodyPr/>
                    <a:lstStyle/>
                    <a:p>
                      <a:pPr rtl="0" fontAlgn="b"/>
                      <a:r>
                        <a:rPr lang="en-US" sz="1000">
                          <a:solidFill>
                            <a:srgbClr val="303030"/>
                          </a:solidFill>
                          <a:effectLst/>
                          <a:latin typeface="Open Sans"/>
                        </a:rPr>
                        <a:t>New York</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6/11/2015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Amber Houle</a:t>
                      </a:r>
                    </a:p>
                  </a:txBody>
                  <a:tcPr marL="38100" marR="38100" marT="0" marB="0" anchor="b"/>
                </a:tc>
                <a:tc>
                  <a:txBody>
                    <a:bodyPr/>
                    <a:lstStyle/>
                    <a:p>
                      <a:pPr rtl="0" fontAlgn="b"/>
                      <a:r>
                        <a:rPr lang="en-US" sz="1000">
                          <a:solidFill>
                            <a:srgbClr val="303030"/>
                          </a:solidFill>
                          <a:effectLst/>
                          <a:latin typeface="Open Sans"/>
                        </a:rPr>
                        <a:t>Chicago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Looney Tunes</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Rui Li</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dirty="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Scott Robinson</a:t>
                      </a:r>
                    </a:p>
                  </a:txBody>
                  <a:tcPr marL="38100" marR="38100" marT="0" marB="0" anchor="b"/>
                </a:tc>
                <a:tc>
                  <a:txBody>
                    <a:bodyPr/>
                    <a:lstStyle/>
                    <a:p>
                      <a:pPr rtl="0" fontAlgn="b"/>
                      <a:r>
                        <a:rPr lang="en-US" sz="1000">
                          <a:solidFill>
                            <a:srgbClr val="303030"/>
                          </a:solidFill>
                          <a:effectLst/>
                          <a:latin typeface="Open Sans"/>
                        </a:rPr>
                        <a:t>Sydney</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Jinzhong Cai</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dirty="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Jing Guo</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dirty="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a:solidFill>
                            <a:srgbClr val="303030"/>
                          </a:solidFill>
                          <a:effectLst/>
                          <a:latin typeface="Open Sans"/>
                        </a:rPr>
                        <a:t>XD</a:t>
                      </a:r>
                    </a:p>
                  </a:txBody>
                  <a:tcPr marL="38100" marR="38100" marT="0" marB="0" anchor="b"/>
                </a:tc>
                <a:tc>
                  <a:txBody>
                    <a:bodyPr/>
                    <a:lstStyle/>
                    <a:p>
                      <a:pPr rtl="0" fontAlgn="b"/>
                      <a:r>
                        <a:rPr lang="en-US" sz="1000">
                          <a:solidFill>
                            <a:srgbClr val="303030"/>
                          </a:solidFill>
                          <a:effectLst/>
                          <a:latin typeface="Open Sans"/>
                        </a:rPr>
                        <a:t>Casper Li</a:t>
                      </a:r>
                    </a:p>
                  </a:txBody>
                  <a:tcPr marL="38100" marR="38100" marT="0" marB="0" anchor="b"/>
                </a:tc>
                <a:tc>
                  <a:txBody>
                    <a:bodyPr/>
                    <a:lstStyle/>
                    <a:p>
                      <a:pPr rtl="0" fontAlgn="b"/>
                      <a:r>
                        <a:rPr lang="en-US" sz="1000">
                          <a:solidFill>
                            <a:srgbClr val="303030"/>
                          </a:solidFill>
                          <a:effectLst/>
                          <a:latin typeface="Open Sans"/>
                        </a:rPr>
                        <a:t>Beijing</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Core</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Jinglei Wang</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Li Luo</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Android</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Siyang Li</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dirty="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Android</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Zhen Tang</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Android</a:t>
                      </a:r>
                    </a:p>
                  </a:txBody>
                  <a:tcPr marL="38100" marR="38100" marT="0" marB="0" anchor="b"/>
                </a:tc>
              </a:tr>
              <a:tr h="146376">
                <a:tc>
                  <a:txBody>
                    <a:bodyPr/>
                    <a:lstStyle/>
                    <a:p>
                      <a:pPr algn="l" rtl="0" fontAlgn="b"/>
                      <a:r>
                        <a:rPr lang="en-US" sz="1000">
                          <a:solidFill>
                            <a:srgbClr val="303030"/>
                          </a:solidFill>
                          <a:effectLst/>
                          <a:latin typeface="Open Sans"/>
                        </a:rPr>
                        <a:t>Dev</a:t>
                      </a:r>
                    </a:p>
                  </a:txBody>
                  <a:tcPr marL="38100" marR="38100" marT="0" marB="0" anchor="b"/>
                </a:tc>
                <a:tc>
                  <a:txBody>
                    <a:bodyPr/>
                    <a:lstStyle/>
                    <a:p>
                      <a:pPr rtl="0" fontAlgn="b"/>
                      <a:r>
                        <a:rPr lang="en-US" sz="1000">
                          <a:solidFill>
                            <a:srgbClr val="303030"/>
                          </a:solidFill>
                          <a:effectLst/>
                          <a:latin typeface="Open Sans"/>
                        </a:rPr>
                        <a:t>Juan Du</a:t>
                      </a:r>
                    </a:p>
                  </a:txBody>
                  <a:tcPr marL="38100" marR="38100" marT="0" marB="0" anchor="b"/>
                </a:tc>
                <a:tc>
                  <a:txBody>
                    <a:bodyPr/>
                    <a:lstStyle/>
                    <a:p>
                      <a:pPr rtl="0" fontAlgn="b"/>
                      <a:r>
                        <a:rPr lang="en-US" sz="1000">
                          <a:solidFill>
                            <a:srgbClr val="303030"/>
                          </a:solidFill>
                          <a:effectLst/>
                          <a:latin typeface="Open Sans"/>
                        </a:rPr>
                        <a:t>Xi'an</a:t>
                      </a:r>
                    </a:p>
                  </a:txBody>
                  <a:tcPr marL="38100" marR="38100" marT="0" marB="0" anchor="b"/>
                </a:tc>
                <a:tc>
                  <a:txBody>
                    <a:bodyPr/>
                    <a:lstStyle/>
                    <a:p>
                      <a:pPr rtl="0" fontAlgn="b"/>
                      <a:r>
                        <a:rPr lang="en-US" sz="1000">
                          <a:solidFill>
                            <a:srgbClr val="303030"/>
                          </a:solidFill>
                          <a:effectLst/>
                          <a:latin typeface="Open Sans"/>
                        </a:rPr>
                        <a:t>Chengdu</a:t>
                      </a:r>
                    </a:p>
                  </a:txBody>
                  <a:tcPr marL="38100" marR="38100" marT="0" marB="0" anchor="b"/>
                </a:tc>
                <a:tc>
                  <a:txBody>
                    <a:bodyPr/>
                    <a:lstStyle/>
                    <a:p>
                      <a:pPr algn="ctr" rtl="0" fontAlgn="b"/>
                      <a:r>
                        <a:rPr lang="en-US" sz="1000">
                          <a:solidFill>
                            <a:srgbClr val="303030"/>
                          </a:solidFill>
                          <a:effectLst/>
                          <a:latin typeface="Open Sans"/>
                        </a:rPr>
                        <a:t>6/12/2015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James Spargo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6/19/2015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Coleman Beasley</a:t>
                      </a:r>
                    </a:p>
                  </a:txBody>
                  <a:tcPr marL="38100" marR="38100" marT="0" marB="0" anchor="b"/>
                </a:tc>
                <a:tc>
                  <a:txBody>
                    <a:bodyPr/>
                    <a:lstStyle/>
                    <a:p>
                      <a:pPr rtl="0" fontAlgn="b"/>
                      <a:r>
                        <a:rPr lang="en-US" sz="1000">
                          <a:solidFill>
                            <a:srgbClr val="303030"/>
                          </a:solidFill>
                          <a:effectLst/>
                          <a:latin typeface="Open Sans"/>
                        </a:rPr>
                        <a:t>San Francisco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6/19/2015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46376">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a:solidFill>
                            <a:srgbClr val="303030"/>
                          </a:solidFill>
                          <a:effectLst/>
                          <a:latin typeface="Open Sans"/>
                        </a:rPr>
                        <a:t>Josh Howell</a:t>
                      </a:r>
                    </a:p>
                  </a:txBody>
                  <a:tcPr marL="38100" marR="38100" marT="0" marB="0" anchor="b"/>
                </a:tc>
                <a:tc>
                  <a:txBody>
                    <a:bodyPr/>
                    <a:lstStyle/>
                    <a:p>
                      <a:pPr rtl="0" fontAlgn="b"/>
                      <a:r>
                        <a:rPr lang="en-US" sz="1000">
                          <a:solidFill>
                            <a:srgbClr val="303030"/>
                          </a:solidFill>
                          <a:effectLst/>
                          <a:latin typeface="Open Sans"/>
                        </a:rPr>
                        <a:t>Chicago</a:t>
                      </a:r>
                    </a:p>
                  </a:txBody>
                  <a:tcPr marL="38100" marR="38100" marT="0" marB="0" anchor="b"/>
                </a:tc>
                <a:tc>
                  <a:txBody>
                    <a:bodyPr/>
                    <a:lstStyle/>
                    <a:p>
                      <a:pPr rtl="0" fontAlgn="b"/>
                      <a:r>
                        <a:rPr lang="en-US" sz="1000">
                          <a:solidFill>
                            <a:srgbClr val="303030"/>
                          </a:solidFill>
                          <a:effectLst/>
                          <a:latin typeface="Open Sans"/>
                        </a:rPr>
                        <a:t>Dallas</a:t>
                      </a:r>
                    </a:p>
                  </a:txBody>
                  <a:tcPr marL="38100" marR="38100" marT="0" marB="0" anchor="b"/>
                </a:tc>
                <a:tc>
                  <a:txBody>
                    <a:bodyPr/>
                    <a:lstStyle/>
                    <a:p>
                      <a:pPr algn="ctr" rtl="0" fontAlgn="b"/>
                      <a:r>
                        <a:rPr lang="en-US" sz="1000">
                          <a:solidFill>
                            <a:srgbClr val="303030"/>
                          </a:solidFill>
                          <a:effectLst/>
                          <a:latin typeface="Open Sans"/>
                        </a:rPr>
                        <a:t>6/19/2015</a:t>
                      </a:r>
                    </a:p>
                  </a:txBody>
                  <a:tcPr marL="38100" marR="38100" marT="0" marB="0" anchor="b"/>
                </a:tc>
                <a:tc>
                  <a:txBody>
                    <a:bodyPr/>
                    <a:lstStyle/>
                    <a:p>
                      <a:pPr rtl="0" fontAlgn="b"/>
                      <a:r>
                        <a:rPr lang="en-US" sz="1000">
                          <a:solidFill>
                            <a:srgbClr val="303030"/>
                          </a:solidFill>
                          <a:effectLst/>
                          <a:latin typeface="Open Sans"/>
                        </a:rPr>
                        <a:t>Mobile - Web</a:t>
                      </a:r>
                    </a:p>
                  </a:txBody>
                  <a:tcPr marL="38100" marR="38100" marT="0" marB="0" anchor="b"/>
                </a:tc>
              </a:tr>
              <a:tr h="164725">
                <a:tc>
                  <a:txBody>
                    <a:bodyPr/>
                    <a:lstStyle/>
                    <a:p>
                      <a:pPr algn="l" rtl="0" fontAlgn="b"/>
                      <a:r>
                        <a:rPr lang="en-US" sz="1000" dirty="0" err="1">
                          <a:solidFill>
                            <a:srgbClr val="303030"/>
                          </a:solidFill>
                          <a:effectLst/>
                          <a:latin typeface="Open Sans"/>
                        </a:rPr>
                        <a:t>Dev</a:t>
                      </a:r>
                      <a:endParaRPr lang="en-US" sz="1000" dirty="0">
                        <a:solidFill>
                          <a:srgbClr val="303030"/>
                        </a:solidFill>
                        <a:effectLst/>
                        <a:latin typeface="Open Sans"/>
                      </a:endParaRPr>
                    </a:p>
                  </a:txBody>
                  <a:tcPr marL="38100" marR="38100" marT="0" marB="0" anchor="b"/>
                </a:tc>
                <a:tc>
                  <a:txBody>
                    <a:bodyPr/>
                    <a:lstStyle/>
                    <a:p>
                      <a:pPr rtl="0" fontAlgn="b"/>
                      <a:r>
                        <a:rPr lang="en-US" sz="1000" dirty="0">
                          <a:solidFill>
                            <a:srgbClr val="303030"/>
                          </a:solidFill>
                          <a:effectLst/>
                          <a:latin typeface="Open Sans"/>
                        </a:rPr>
                        <a:t>George </a:t>
                      </a:r>
                      <a:r>
                        <a:rPr lang="en-US" sz="1000" dirty="0" err="1">
                          <a:solidFill>
                            <a:srgbClr val="303030"/>
                          </a:solidFill>
                          <a:effectLst/>
                          <a:latin typeface="Open Sans"/>
                        </a:rPr>
                        <a:t>Pradhan</a:t>
                      </a:r>
                      <a:endParaRPr lang="en-US" sz="1000" dirty="0">
                        <a:solidFill>
                          <a:srgbClr val="303030"/>
                        </a:solidFill>
                        <a:effectLst/>
                        <a:latin typeface="Open Sans"/>
                      </a:endParaRPr>
                    </a:p>
                  </a:txBody>
                  <a:tcPr marL="38100" marR="38100" marT="0" marB="0" anchor="b"/>
                </a:tc>
                <a:tc>
                  <a:txBody>
                    <a:bodyPr/>
                    <a:lstStyle/>
                    <a:p>
                      <a:pPr rtl="0" fontAlgn="b"/>
                      <a:r>
                        <a:rPr lang="en-US" sz="1000" dirty="0">
                          <a:solidFill>
                            <a:srgbClr val="303030"/>
                          </a:solidFill>
                          <a:effectLst/>
                          <a:latin typeface="Open Sans"/>
                        </a:rPr>
                        <a:t>Dallas</a:t>
                      </a:r>
                    </a:p>
                  </a:txBody>
                  <a:tcPr marL="38100" marR="38100" marT="0" marB="0" anchor="b"/>
                </a:tc>
                <a:tc>
                  <a:txBody>
                    <a:bodyPr/>
                    <a:lstStyle/>
                    <a:p>
                      <a:pPr rtl="0" fontAlgn="b"/>
                      <a:r>
                        <a:rPr lang="en-US" sz="1000" dirty="0">
                          <a:solidFill>
                            <a:srgbClr val="303030"/>
                          </a:solidFill>
                          <a:effectLst/>
                          <a:latin typeface="Open Sans"/>
                        </a:rPr>
                        <a:t>Dallas</a:t>
                      </a:r>
                    </a:p>
                  </a:txBody>
                  <a:tcPr marL="38100" marR="38100" marT="0" marB="0" anchor="b"/>
                </a:tc>
                <a:tc>
                  <a:txBody>
                    <a:bodyPr/>
                    <a:lstStyle/>
                    <a:p>
                      <a:pPr algn="ctr" rtl="0" fontAlgn="b"/>
                      <a:r>
                        <a:rPr lang="en-US" sz="1000" dirty="0">
                          <a:solidFill>
                            <a:srgbClr val="303030"/>
                          </a:solidFill>
                          <a:effectLst/>
                          <a:latin typeface="Open Sans"/>
                        </a:rPr>
                        <a:t>6/19/2015</a:t>
                      </a:r>
                    </a:p>
                  </a:txBody>
                  <a:tcPr marL="38100" marR="38100" marT="0" marB="0" anchor="b"/>
                </a:tc>
                <a:tc>
                  <a:txBody>
                    <a:bodyPr/>
                    <a:lstStyle/>
                    <a:p>
                      <a:pPr rtl="0" fontAlgn="b"/>
                      <a:r>
                        <a:rPr lang="en-US" sz="1000" dirty="0">
                          <a:solidFill>
                            <a:srgbClr val="303030"/>
                          </a:solidFill>
                          <a:effectLst/>
                          <a:latin typeface="Open Sans"/>
                        </a:rPr>
                        <a:t>Mobile </a:t>
                      </a:r>
                      <a:r>
                        <a:rPr lang="en-US" sz="1000" dirty="0" smtClean="0">
                          <a:solidFill>
                            <a:srgbClr val="303030"/>
                          </a:solidFill>
                          <a:effectLst/>
                          <a:latin typeface="Open Sans"/>
                        </a:rPr>
                        <a:t>– </a:t>
                      </a:r>
                      <a:r>
                        <a:rPr lang="en-US" sz="1000" dirty="0">
                          <a:solidFill>
                            <a:srgbClr val="303030"/>
                          </a:solidFill>
                          <a:effectLst/>
                          <a:latin typeface="Open Sans"/>
                        </a:rPr>
                        <a:t>Web</a:t>
                      </a:r>
                    </a:p>
                  </a:txBody>
                  <a:tcPr marL="38100" marR="38100" marT="0" marB="0" anchor="b"/>
                </a:tc>
              </a:tr>
            </a:tbl>
          </a:graphicData>
        </a:graphic>
      </p:graphicFrame>
    </p:spTree>
    <p:extLst>
      <p:ext uri="{BB962C8B-B14F-4D97-AF65-F5344CB8AC3E}">
        <p14:creationId xmlns:p14="http://schemas.microsoft.com/office/powerpoint/2010/main" val="300073211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67897" y="160733"/>
            <a:ext cx="8608219" cy="381744"/>
          </a:xfrm>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 sz="2400" b="0" i="0" u="none" strike="noStrike" cap="none" baseline="0">
                <a:solidFill>
                  <a:schemeClr val="dk2"/>
                </a:solidFill>
                <a:latin typeface="Open Sans"/>
                <a:ea typeface="Open Sans"/>
                <a:cs typeface="Open Sans"/>
                <a:sym typeface="Open Sans"/>
              </a:rPr>
              <a:t>DELIVERY STATUS</a:t>
            </a:r>
          </a:p>
        </p:txBody>
      </p:sp>
      <p:graphicFrame>
        <p:nvGraphicFramePr>
          <p:cNvPr id="174" name="Shape 174"/>
          <p:cNvGraphicFramePr/>
          <p:nvPr>
            <p:extLst>
              <p:ext uri="{D42A27DB-BD31-4B8C-83A1-F6EECF244321}">
                <p14:modId xmlns:p14="http://schemas.microsoft.com/office/powerpoint/2010/main" val="509507406"/>
              </p:ext>
            </p:extLst>
          </p:nvPr>
        </p:nvGraphicFramePr>
        <p:xfrm>
          <a:off x="502154" y="1044883"/>
          <a:ext cx="8123650" cy="3374085"/>
        </p:xfrm>
        <a:graphic>
          <a:graphicData uri="http://schemas.openxmlformats.org/drawingml/2006/table">
            <a:tbl>
              <a:tblPr>
                <a:noFill/>
                <a:tableStyleId>{06F85193-5B03-4050-AFF5-7BB3A8B52D3F}</a:tableStyleId>
              </a:tblPr>
              <a:tblGrid>
                <a:gridCol w="1409474"/>
                <a:gridCol w="1023033"/>
                <a:gridCol w="935316"/>
                <a:gridCol w="4755827"/>
              </a:tblGrid>
              <a:tr h="434575">
                <a:tc>
                  <a:txBody>
                    <a:bodyPr/>
                    <a:lstStyle/>
                    <a:p>
                      <a:pPr marL="0" marR="0" lvl="0" indent="0" algn="ctr" rtl="0">
                        <a:spcBef>
                          <a:spcPts val="0"/>
                        </a:spcBef>
                        <a:buSzPct val="25000"/>
                        <a:buNone/>
                      </a:pPr>
                      <a:r>
                        <a:rPr lang="en" sz="1100" b="1" i="0" u="none" strike="noStrike" cap="none" baseline="0" dirty="0">
                          <a:solidFill>
                            <a:srgbClr val="000000"/>
                          </a:solidFill>
                          <a:latin typeface="Calibri"/>
                          <a:ea typeface="Calibri"/>
                          <a:cs typeface="Calibri"/>
                          <a:sym typeface="Calibri"/>
                        </a:rPr>
                        <a:t>Project</a:t>
                      </a:r>
                    </a:p>
                  </a:txBody>
                  <a:tcPr marL="10875" marR="10875" marT="8150"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 sz="1100" b="1" i="0" u="none" strike="noStrike" cap="none" baseline="0" dirty="0" smtClean="0">
                          <a:solidFill>
                            <a:srgbClr val="000000"/>
                          </a:solidFill>
                          <a:latin typeface="Calibri"/>
                          <a:ea typeface="Calibri"/>
                          <a:cs typeface="Calibri"/>
                          <a:sym typeface="Calibri"/>
                        </a:rPr>
                        <a:t>Status</a:t>
                      </a:r>
                      <a:endParaRPr lang="en" sz="1100" b="1" i="0" u="none" strike="noStrike" cap="none" baseline="0" dirty="0">
                        <a:solidFill>
                          <a:srgbClr val="000000"/>
                        </a:solidFill>
                        <a:latin typeface="Calibri"/>
                        <a:ea typeface="Calibri"/>
                        <a:cs typeface="Calibri"/>
                        <a:sym typeface="Calibri"/>
                      </a:endParaRPr>
                    </a:p>
                  </a:txBody>
                  <a:tcPr marL="10875" marR="10875" marT="8150"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00" b="1" i="0" u="none" strike="noStrike" cap="none" baseline="0" dirty="0" smtClean="0">
                          <a:solidFill>
                            <a:srgbClr val="000000"/>
                          </a:solidFill>
                          <a:latin typeface="Calibri"/>
                          <a:ea typeface="Calibri"/>
                          <a:cs typeface="Calibri"/>
                          <a:sym typeface="Calibri"/>
                        </a:rPr>
                        <a:t>Trend</a:t>
                      </a:r>
                      <a:endParaRPr lang="en" sz="1100" b="1"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 sz="1100" b="1" i="0" u="none" strike="noStrike" cap="none" baseline="0" dirty="0">
                          <a:solidFill>
                            <a:srgbClr val="000000"/>
                          </a:solidFill>
                          <a:latin typeface="Calibri"/>
                          <a:ea typeface="Calibri"/>
                          <a:cs typeface="Calibri"/>
                          <a:sym typeface="Calibri"/>
                        </a:rPr>
                        <a:t>Comment</a:t>
                      </a:r>
                    </a:p>
                  </a:txBody>
                  <a:tcPr marL="10875" marR="10875" marT="8150" marB="0" anchor="b">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34575">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DCE (transformation)</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Engagement proceeding as scheduled. Extended through Q3.</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34575">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Aircraft Ops &amp; Maintenance</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b="0" i="0" u="none" strike="noStrike" cap="none" baseline="0" dirty="0" smtClean="0">
                          <a:solidFill>
                            <a:srgbClr val="000000"/>
                          </a:solidFill>
                          <a:latin typeface="Calibri"/>
                          <a:ea typeface="Calibri"/>
                          <a:cs typeface="Calibri"/>
                          <a:sym typeface="Calibri"/>
                        </a:rPr>
                        <a:t>ODS is wrapping up on a positive trend.  </a:t>
                      </a:r>
                    </a:p>
                    <a:p>
                      <a:pPr marL="0" marR="0" lvl="0" indent="0" algn="l" rtl="0">
                        <a:spcBef>
                          <a:spcPts val="0"/>
                        </a:spcBef>
                        <a:buSzPct val="25000"/>
                        <a:buNone/>
                      </a:pPr>
                      <a:r>
                        <a:rPr lang="en-US" sz="1100" b="0" i="0" u="none" strike="noStrike" cap="none" baseline="0" dirty="0" smtClean="0">
                          <a:solidFill>
                            <a:srgbClr val="000000"/>
                          </a:solidFill>
                          <a:latin typeface="Calibri"/>
                          <a:ea typeface="Calibri"/>
                          <a:cs typeface="Calibri"/>
                          <a:sym typeface="Calibri"/>
                        </a:rPr>
                        <a:t>Turn is moving into R2.  </a:t>
                      </a:r>
                    </a:p>
                    <a:p>
                      <a:pPr marL="0" marR="0" lvl="0" indent="0" algn="l" rtl="0">
                        <a:spcBef>
                          <a:spcPts val="0"/>
                        </a:spcBef>
                        <a:buSzPct val="25000"/>
                        <a:buNone/>
                      </a:pPr>
                      <a:r>
                        <a:rPr lang="en-US" sz="1100" b="0" i="0" u="none" strike="noStrike" cap="none" baseline="0" dirty="0" smtClean="0">
                          <a:solidFill>
                            <a:srgbClr val="000000"/>
                          </a:solidFill>
                          <a:latin typeface="Calibri"/>
                          <a:ea typeface="Calibri"/>
                          <a:cs typeface="Calibri"/>
                          <a:sym typeface="Calibri"/>
                        </a:rPr>
                        <a:t>Gate is getting to a steady state and resolving scope issues.</a:t>
                      </a:r>
                    </a:p>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34575">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Mobile</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r>
                        <a:rPr lang="en-US" sz="1100" b="0" i="0" u="none" strike="noStrike" cap="none" baseline="0" dirty="0" err="1" smtClean="0">
                          <a:solidFill>
                            <a:srgbClr val="000000"/>
                          </a:solidFill>
                          <a:latin typeface="Calibri"/>
                          <a:ea typeface="Calibri"/>
                          <a:cs typeface="Calibri"/>
                          <a:sym typeface="Calibri"/>
                        </a:rPr>
                        <a:t>iOS</a:t>
                      </a:r>
                      <a:r>
                        <a:rPr lang="en-US" sz="1100" b="0" i="0" u="none" strike="noStrike" cap="none" baseline="0" dirty="0" smtClean="0">
                          <a:solidFill>
                            <a:srgbClr val="000000"/>
                          </a:solidFill>
                          <a:latin typeface="Calibri"/>
                          <a:ea typeface="Calibri"/>
                          <a:cs typeface="Calibri"/>
                          <a:sym typeface="Calibri"/>
                        </a:rPr>
                        <a:t> team hit their targets this sprint.  Team is trending to a steady state. </a:t>
                      </a:r>
                    </a:p>
                    <a:p>
                      <a:pPr marL="0" marR="0" lvl="0" indent="0" algn="l" rtl="0">
                        <a:spcBef>
                          <a:spcPts val="0"/>
                        </a:spcBef>
                        <a:buSzPct val="25000"/>
                        <a:buNone/>
                      </a:pPr>
                      <a:r>
                        <a:rPr lang="en" sz="1100" b="0" i="0" u="none" strike="noStrike" cap="none" baseline="0" dirty="0" smtClean="0">
                          <a:solidFill>
                            <a:srgbClr val="000000"/>
                          </a:solidFill>
                          <a:latin typeface="Calibri"/>
                          <a:ea typeface="Calibri"/>
                          <a:cs typeface="Calibri"/>
                          <a:sym typeface="Calibri"/>
                        </a:rPr>
                        <a:t> Likely </a:t>
                      </a:r>
                      <a:r>
                        <a:rPr lang="en" sz="1100" b="0" i="0" u="none" strike="noStrike" cap="none" baseline="0" dirty="0">
                          <a:solidFill>
                            <a:srgbClr val="000000"/>
                          </a:solidFill>
                          <a:latin typeface="Calibri"/>
                          <a:ea typeface="Calibri"/>
                          <a:cs typeface="Calibri"/>
                          <a:sym typeface="Calibri"/>
                        </a:rPr>
                        <a:t>delivery early Fall with a TW financial investment.</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34575">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APT (enterprise tools)</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b="0" i="0" u="none" strike="noStrike" cap="none" baseline="0" dirty="0" smtClean="0">
                          <a:solidFill>
                            <a:srgbClr val="000000"/>
                          </a:solidFill>
                          <a:latin typeface="Calibri"/>
                          <a:ea typeface="Calibri"/>
                          <a:cs typeface="Calibri"/>
                          <a:sym typeface="Calibri"/>
                        </a:rPr>
                        <a:t>  Last release showed much improvement.</a:t>
                      </a:r>
                      <a:endParaRPr lang="en" sz="1100" b="0" i="0" u="none" strike="noStrike" cap="none" baseline="0" dirty="0">
                        <a:solidFill>
                          <a:srgbClr val="000000"/>
                        </a:solidFill>
                        <a:latin typeface="Calibri"/>
                        <a:ea typeface="Calibri"/>
                        <a:cs typeface="Calibri"/>
                        <a:sym typeface="Calibri"/>
                      </a:endParaRP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34575">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Pass Bureau</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Project on schedule</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22500">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Lonestar</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a:t>
                      </a:r>
                    </a:p>
                  </a:txBody>
                  <a:tcPr marL="10875" marR="10875" marT="8150" marB="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lang="en" sz="1100" b="0" i="0" u="none" strike="noStrike" cap="none" baseline="0" dirty="0">
                        <a:solidFill>
                          <a:srgbClr val="000000"/>
                        </a:solidFill>
                        <a:latin typeface="Calibri"/>
                        <a:ea typeface="Calibri"/>
                        <a:cs typeface="Calibri"/>
                        <a:sym typeface="Calibri"/>
                      </a:endParaRPr>
                    </a:p>
                  </a:txBody>
                  <a:tcPr marL="10875" marR="10875" marT="8150" marB="0" anchor="b">
                    <a:lnL w="9525" cap="flat" cmpd="sng" algn="ctr">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 sz="1100" b="0" i="0" u="none" strike="noStrike" cap="none" baseline="0" dirty="0">
                          <a:solidFill>
                            <a:srgbClr val="000000"/>
                          </a:solidFill>
                          <a:latin typeface="Calibri"/>
                          <a:ea typeface="Calibri"/>
                          <a:cs typeface="Calibri"/>
                          <a:sym typeface="Calibri"/>
                        </a:rPr>
                        <a:t> TW teams have delivered their initial deliverables (only Lonestar teams that have).  </a:t>
                      </a:r>
                      <a:r>
                        <a:rPr lang="en-US" sz="1100" b="0" i="0" u="none" strike="noStrike" cap="none" baseline="0" dirty="0" smtClean="0">
                          <a:solidFill>
                            <a:srgbClr val="000000"/>
                          </a:solidFill>
                          <a:latin typeface="Calibri"/>
                          <a:ea typeface="Calibri"/>
                          <a:cs typeface="Calibri"/>
                          <a:sym typeface="Calibri"/>
                        </a:rPr>
                        <a:t>  </a:t>
                      </a:r>
                      <a:r>
                        <a:rPr lang="en" sz="1100" b="0" i="0" u="none" strike="noStrike" cap="none" baseline="0" dirty="0" smtClean="0">
                          <a:solidFill>
                            <a:srgbClr val="000000"/>
                          </a:solidFill>
                          <a:latin typeface="Calibri"/>
                          <a:ea typeface="Calibri"/>
                          <a:cs typeface="Calibri"/>
                          <a:sym typeface="Calibri"/>
                        </a:rPr>
                        <a:t>Teams </a:t>
                      </a:r>
                      <a:r>
                        <a:rPr lang="en" sz="1100" b="0" i="0" u="none" strike="noStrike" cap="none" baseline="0" dirty="0">
                          <a:solidFill>
                            <a:srgbClr val="000000"/>
                          </a:solidFill>
                          <a:latin typeface="Calibri"/>
                          <a:ea typeface="Calibri"/>
                          <a:cs typeface="Calibri"/>
                          <a:sym typeface="Calibri"/>
                        </a:rPr>
                        <a:t>moving on to new Lonestar work.</a:t>
                      </a:r>
                    </a:p>
                  </a:txBody>
                  <a:tcPr marL="10875" marR="10875" marT="8150" marB="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175" name="Shape 175"/>
          <p:cNvSpPr/>
          <p:nvPr/>
        </p:nvSpPr>
        <p:spPr>
          <a:xfrm>
            <a:off x="2172661" y="1542474"/>
            <a:ext cx="510117" cy="299363"/>
          </a:xfrm>
          <a:prstGeom prst="ellipse">
            <a:avLst/>
          </a:prstGeom>
          <a:solidFill>
            <a:schemeClr val="accent4"/>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78" name="Shape 178"/>
          <p:cNvSpPr/>
          <p:nvPr/>
        </p:nvSpPr>
        <p:spPr>
          <a:xfrm>
            <a:off x="2172661" y="2653644"/>
            <a:ext cx="510117" cy="299363"/>
          </a:xfrm>
          <a:prstGeom prst="ellipse">
            <a:avLst/>
          </a:prstGeom>
          <a:solidFill>
            <a:srgbClr val="FFFF00"/>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79" name="Shape 179"/>
          <p:cNvSpPr/>
          <p:nvPr/>
        </p:nvSpPr>
        <p:spPr>
          <a:xfrm>
            <a:off x="2172661" y="3531231"/>
            <a:ext cx="510117" cy="299363"/>
          </a:xfrm>
          <a:prstGeom prst="ellipse">
            <a:avLst/>
          </a:prstGeom>
          <a:solidFill>
            <a:schemeClr val="accent4"/>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80" name="Shape 180"/>
          <p:cNvSpPr/>
          <p:nvPr/>
        </p:nvSpPr>
        <p:spPr>
          <a:xfrm>
            <a:off x="2172661" y="3976299"/>
            <a:ext cx="510117" cy="299363"/>
          </a:xfrm>
          <a:prstGeom prst="ellipse">
            <a:avLst/>
          </a:prstGeom>
          <a:solidFill>
            <a:schemeClr val="accent4"/>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0" name="Shape 175"/>
          <p:cNvSpPr/>
          <p:nvPr/>
        </p:nvSpPr>
        <p:spPr>
          <a:xfrm>
            <a:off x="2172661" y="2076874"/>
            <a:ext cx="510117" cy="299363"/>
          </a:xfrm>
          <a:prstGeom prst="ellipse">
            <a:avLst/>
          </a:prstGeom>
          <a:solidFill>
            <a:schemeClr val="accent4"/>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2" name="Shape 179"/>
          <p:cNvSpPr/>
          <p:nvPr/>
        </p:nvSpPr>
        <p:spPr>
          <a:xfrm>
            <a:off x="2172661" y="3091510"/>
            <a:ext cx="510117" cy="299363"/>
          </a:xfrm>
          <a:prstGeom prst="ellipse">
            <a:avLst/>
          </a:prstGeom>
          <a:solidFill>
            <a:schemeClr val="accent4"/>
          </a:solidFill>
          <a:ln w="9525" cap="flat" cmpd="sng">
            <a:solidFill>
              <a:schemeClr val="dk1"/>
            </a:solidFill>
            <a:prstDash val="solid"/>
            <a:round/>
            <a:headEnd type="none" w="med" len="med"/>
            <a:tailEnd type="none" w="med" len="med"/>
          </a:ln>
        </p:spPr>
        <p:txBody>
          <a:bodyPr lIns="83800" tIns="41900" rIns="83800" bIns="41900" anchor="t" anchorCtr="0">
            <a:noAutofit/>
          </a:bodyPr>
          <a:lstStyle/>
          <a:p>
            <a:pPr marL="0" marR="0" lvl="0" indent="0" algn="l" rtl="0">
              <a:spcBef>
                <a:spcPts val="0"/>
              </a:spcBef>
              <a:spcAft>
                <a:spcPts val="0"/>
              </a:spcAft>
              <a:buNone/>
            </a:pPr>
            <a:endParaRPr sz="1500" b="0" i="0" u="none" strike="noStrike" cap="none" baseline="0">
              <a:solidFill>
                <a:srgbClr val="000000"/>
              </a:solidFill>
              <a:latin typeface="Open Sans"/>
              <a:ea typeface="Open Sans"/>
              <a:cs typeface="Open Sans"/>
              <a:sym typeface="Open Sans"/>
            </a:endParaRPr>
          </a:p>
        </p:txBody>
      </p:sp>
      <p:sp>
        <p:nvSpPr>
          <p:cNvPr id="15" name="Right Arrow 14"/>
          <p:cNvSpPr/>
          <p:nvPr/>
        </p:nvSpPr>
        <p:spPr>
          <a:xfrm rot="16200000">
            <a:off x="3213939" y="2631624"/>
            <a:ext cx="376760" cy="351816"/>
          </a:xfrm>
          <a:prstGeom prst="rightArrow">
            <a:avLst/>
          </a:prstGeom>
          <a:solidFill>
            <a:srgbClr val="777777"/>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16" name="Right Arrow 15"/>
          <p:cNvSpPr/>
          <p:nvPr/>
        </p:nvSpPr>
        <p:spPr>
          <a:xfrm>
            <a:off x="3218232" y="2089346"/>
            <a:ext cx="376760" cy="351816"/>
          </a:xfrm>
          <a:prstGeom prst="rightArrow">
            <a:avLst/>
          </a:prstGeom>
          <a:solidFill>
            <a:schemeClr val="tx2">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17" name="Right Arrow 16"/>
          <p:cNvSpPr/>
          <p:nvPr/>
        </p:nvSpPr>
        <p:spPr>
          <a:xfrm>
            <a:off x="3226411" y="1550234"/>
            <a:ext cx="376760" cy="351816"/>
          </a:xfrm>
          <a:prstGeom prst="rightArrow">
            <a:avLst/>
          </a:prstGeom>
          <a:solidFill>
            <a:schemeClr val="tx2">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18" name="Right Arrow 17"/>
          <p:cNvSpPr/>
          <p:nvPr/>
        </p:nvSpPr>
        <p:spPr>
          <a:xfrm>
            <a:off x="3218232" y="3091510"/>
            <a:ext cx="376760" cy="351816"/>
          </a:xfrm>
          <a:prstGeom prst="rightArrow">
            <a:avLst/>
          </a:prstGeom>
          <a:solidFill>
            <a:srgbClr val="777777"/>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19" name="Right Arrow 18"/>
          <p:cNvSpPr/>
          <p:nvPr/>
        </p:nvSpPr>
        <p:spPr>
          <a:xfrm>
            <a:off x="3201467" y="3531231"/>
            <a:ext cx="376760" cy="351816"/>
          </a:xfrm>
          <a:prstGeom prst="rightArrow">
            <a:avLst/>
          </a:prstGeom>
          <a:solidFill>
            <a:schemeClr val="tx2">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0" name="Right Arrow 19"/>
          <p:cNvSpPr/>
          <p:nvPr/>
        </p:nvSpPr>
        <p:spPr>
          <a:xfrm>
            <a:off x="3201467" y="3976299"/>
            <a:ext cx="376760" cy="351816"/>
          </a:xfrm>
          <a:prstGeom prst="rightArrow">
            <a:avLst/>
          </a:prstGeom>
          <a:solidFill>
            <a:schemeClr val="tx2">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67897" y="160733"/>
            <a:ext cx="8608219" cy="381744"/>
          </a:xfrm>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US" sz="2400" b="0" i="0" u="none" strike="noStrike" cap="none" baseline="0" dirty="0" smtClean="0">
                <a:solidFill>
                  <a:schemeClr val="dk2"/>
                </a:solidFill>
                <a:latin typeface="Open Sans"/>
                <a:ea typeface="Open Sans"/>
                <a:cs typeface="Open Sans"/>
                <a:sym typeface="Open Sans"/>
              </a:rPr>
              <a:t>LET’S DO THE NUMBERS…..</a:t>
            </a:r>
            <a:endParaRPr lang="en" sz="2400" b="0" i="0" u="none" strike="noStrike" cap="none" baseline="0" dirty="0">
              <a:solidFill>
                <a:schemeClr val="dk2"/>
              </a:solidFill>
              <a:latin typeface="Open Sans"/>
              <a:ea typeface="Open Sans"/>
              <a:cs typeface="Open Sans"/>
              <a:sym typeface="Open Sans"/>
            </a:endParaRPr>
          </a:p>
        </p:txBody>
      </p:sp>
      <p:sp>
        <p:nvSpPr>
          <p:cNvPr id="159" name="Shape 159"/>
          <p:cNvSpPr txBox="1">
            <a:spLocks noGrp="1"/>
          </p:cNvSpPr>
          <p:nvPr>
            <p:ph type="body" idx="1"/>
          </p:nvPr>
        </p:nvSpPr>
        <p:spPr>
          <a:xfrm>
            <a:off x="267897" y="750108"/>
            <a:ext cx="8608219" cy="4025056"/>
          </a:xfrm>
          <a:prstGeom prst="rect">
            <a:avLst/>
          </a:prstGeom>
          <a:noFill/>
          <a:ln>
            <a:noFill/>
          </a:ln>
        </p:spPr>
        <p:txBody>
          <a:bodyPr lIns="0" tIns="0" rIns="0" bIns="0" anchor="t" anchorCtr="0">
            <a:noAutofit/>
          </a:bodyPr>
          <a:lstStyle/>
          <a:p>
            <a:pPr marL="215900" marR="0" lvl="0" indent="-215900" algn="l" rtl="0">
              <a:lnSpc>
                <a:spcPct val="120000"/>
              </a:lnSpc>
              <a:spcBef>
                <a:spcPts val="0"/>
              </a:spcBef>
              <a:spcAft>
                <a:spcPts val="0"/>
              </a:spcAft>
              <a:buSzPct val="25000"/>
              <a:buNone/>
            </a:pPr>
            <a:r>
              <a:rPr lang="en" sz="3100" b="0" i="0" u="none" strike="noStrike" cap="none" baseline="0" dirty="0" smtClean="0">
                <a:solidFill>
                  <a:schemeClr val="dk1"/>
                </a:solidFill>
                <a:latin typeface="Open Sans"/>
                <a:ea typeface="Open Sans"/>
                <a:cs typeface="Open Sans"/>
                <a:sym typeface="Open Sans"/>
              </a:rPr>
              <a:t>1</a:t>
            </a:r>
            <a:r>
              <a:rPr lang="en-US" sz="3100" b="0" i="0" u="none" strike="noStrike" cap="none" baseline="0" dirty="0" smtClean="0">
                <a:solidFill>
                  <a:schemeClr val="dk1"/>
                </a:solidFill>
                <a:latin typeface="Open Sans"/>
                <a:ea typeface="Open Sans"/>
                <a:cs typeface="Open Sans"/>
                <a:sym typeface="Open Sans"/>
              </a:rPr>
              <a:t>35</a:t>
            </a:r>
            <a:r>
              <a:rPr lang="en" sz="3100" b="0" i="0" u="none" strike="noStrike" cap="none" baseline="0" dirty="0" smtClean="0">
                <a:solidFill>
                  <a:schemeClr val="dk1"/>
                </a:solidFill>
                <a:latin typeface="Open Sans"/>
                <a:ea typeface="Open Sans"/>
                <a:cs typeface="Open Sans"/>
                <a:sym typeface="Open Sans"/>
              </a:rPr>
              <a:t> People</a:t>
            </a:r>
            <a:r>
              <a:rPr lang="en-US" sz="3100" b="0" i="0" u="none" strike="noStrike" cap="none" baseline="0" dirty="0" smtClean="0">
                <a:solidFill>
                  <a:schemeClr val="dk1"/>
                </a:solidFill>
                <a:latin typeface="Open Sans"/>
                <a:ea typeface="Open Sans"/>
                <a:cs typeface="Open Sans"/>
                <a:sym typeface="Open Sans"/>
              </a:rPr>
              <a:t>  </a:t>
            </a:r>
            <a:r>
              <a:rPr lang="en-US" sz="2400" b="0" i="0" u="none" strike="noStrike" cap="none" baseline="0" dirty="0" smtClean="0">
                <a:solidFill>
                  <a:schemeClr val="dk1"/>
                </a:solidFill>
                <a:latin typeface="Open Sans"/>
                <a:ea typeface="Open Sans"/>
                <a:cs typeface="Open Sans"/>
                <a:sym typeface="Open Sans"/>
              </a:rPr>
              <a:t>(Down from 152)</a:t>
            </a:r>
            <a:endParaRPr lang="en" sz="2400" b="0" i="0" u="none" strike="noStrike" cap="none" baseline="0" dirty="0">
              <a:solidFill>
                <a:schemeClr val="dk1"/>
              </a:solidFill>
              <a:latin typeface="Open Sans"/>
              <a:ea typeface="Open Sans"/>
              <a:cs typeface="Open Sans"/>
              <a:sym typeface="Open Sans"/>
            </a:endParaRPr>
          </a:p>
          <a:p>
            <a:pPr lvl="0">
              <a:spcBef>
                <a:spcPts val="1500"/>
              </a:spcBef>
              <a:buSzPct val="25000"/>
            </a:pPr>
            <a:r>
              <a:rPr lang="en" sz="3100" b="0" i="0" u="none" strike="noStrike" cap="none" baseline="0" dirty="0" smtClean="0">
                <a:solidFill>
                  <a:schemeClr val="dk1"/>
                </a:solidFill>
                <a:latin typeface="Open Sans"/>
                <a:ea typeface="Open Sans"/>
                <a:cs typeface="Open Sans"/>
                <a:sym typeface="Open Sans"/>
              </a:rPr>
              <a:t>~</a:t>
            </a:r>
            <a:r>
              <a:rPr lang="en-US" sz="3100" dirty="0" smtClean="0">
                <a:solidFill>
                  <a:schemeClr val="dk1"/>
                </a:solidFill>
                <a:latin typeface="Open Sans"/>
                <a:ea typeface="Open Sans"/>
                <a:cs typeface="Open Sans"/>
                <a:sym typeface="Open Sans"/>
              </a:rPr>
              <a:t>3.1</a:t>
            </a:r>
            <a:r>
              <a:rPr lang="en" sz="3100" b="0" i="0" u="none" strike="noStrike" cap="none" baseline="0" dirty="0" smtClean="0">
                <a:solidFill>
                  <a:schemeClr val="dk1"/>
                </a:solidFill>
                <a:latin typeface="Open Sans"/>
                <a:ea typeface="Open Sans"/>
                <a:cs typeface="Open Sans"/>
                <a:sym typeface="Open Sans"/>
              </a:rPr>
              <a:t>M </a:t>
            </a:r>
            <a:r>
              <a:rPr lang="en" sz="3100" b="0" i="0" u="none" strike="noStrike" cap="none" baseline="0" dirty="0">
                <a:solidFill>
                  <a:schemeClr val="dk1"/>
                </a:solidFill>
                <a:latin typeface="Open Sans"/>
                <a:ea typeface="Open Sans"/>
                <a:cs typeface="Open Sans"/>
                <a:sym typeface="Open Sans"/>
              </a:rPr>
              <a:t>per </a:t>
            </a:r>
            <a:r>
              <a:rPr lang="en" sz="3100" b="0" i="0" u="none" strike="noStrike" cap="none" baseline="0" dirty="0" smtClean="0">
                <a:solidFill>
                  <a:schemeClr val="dk1"/>
                </a:solidFill>
                <a:latin typeface="Open Sans"/>
                <a:ea typeface="Open Sans"/>
                <a:cs typeface="Open Sans"/>
                <a:sym typeface="Open Sans"/>
              </a:rPr>
              <a:t>month</a:t>
            </a:r>
            <a:r>
              <a:rPr lang="en-US" sz="3100" b="0" i="0" u="none" strike="noStrike" cap="none" baseline="0" dirty="0" smtClean="0">
                <a:solidFill>
                  <a:schemeClr val="dk1"/>
                </a:solidFill>
                <a:latin typeface="Open Sans"/>
                <a:ea typeface="Open Sans"/>
                <a:cs typeface="Open Sans"/>
                <a:sym typeface="Open Sans"/>
              </a:rPr>
              <a:t> </a:t>
            </a:r>
            <a:r>
              <a:rPr lang="en-US" sz="2400" b="0" i="0" u="none" strike="noStrike" cap="none" baseline="0" dirty="0" smtClean="0">
                <a:solidFill>
                  <a:schemeClr val="dk1"/>
                </a:solidFill>
                <a:latin typeface="Open Sans"/>
                <a:ea typeface="Open Sans"/>
                <a:cs typeface="Open Sans"/>
                <a:sym typeface="Open Sans"/>
              </a:rPr>
              <a:t>(Up</a:t>
            </a:r>
            <a:r>
              <a:rPr lang="en-US" sz="2400" b="0" i="0" u="none" strike="noStrike" cap="none" dirty="0" smtClean="0">
                <a:solidFill>
                  <a:schemeClr val="dk1"/>
                </a:solidFill>
                <a:latin typeface="Open Sans"/>
                <a:ea typeface="Open Sans"/>
                <a:cs typeface="Open Sans"/>
                <a:sym typeface="Open Sans"/>
              </a:rPr>
              <a:t> from </a:t>
            </a:r>
            <a:r>
              <a:rPr lang="en" sz="2400" dirty="0" smtClean="0">
                <a:solidFill>
                  <a:schemeClr val="dk1"/>
                </a:solidFill>
                <a:latin typeface="Open Sans"/>
                <a:ea typeface="Open Sans"/>
                <a:cs typeface="Open Sans"/>
                <a:sym typeface="Open Sans"/>
              </a:rPr>
              <a:t>~</a:t>
            </a:r>
            <a:r>
              <a:rPr lang="en-US" sz="2400" dirty="0" smtClean="0">
                <a:solidFill>
                  <a:schemeClr val="dk1"/>
                </a:solidFill>
                <a:latin typeface="Open Sans"/>
                <a:ea typeface="Open Sans"/>
                <a:cs typeface="Open Sans"/>
                <a:sym typeface="Open Sans"/>
              </a:rPr>
              <a:t>2.5</a:t>
            </a:r>
            <a:r>
              <a:rPr lang="en" sz="2400" dirty="0" smtClean="0">
                <a:solidFill>
                  <a:schemeClr val="dk1"/>
                </a:solidFill>
                <a:latin typeface="Open Sans"/>
                <a:ea typeface="Open Sans"/>
                <a:cs typeface="Open Sans"/>
                <a:sym typeface="Open Sans"/>
              </a:rPr>
              <a:t>M</a:t>
            </a:r>
            <a:r>
              <a:rPr lang="en-US" sz="2400" dirty="0" smtClean="0">
                <a:solidFill>
                  <a:schemeClr val="dk1"/>
                </a:solidFill>
                <a:latin typeface="Open Sans"/>
                <a:ea typeface="Open Sans"/>
                <a:cs typeface="Open Sans"/>
                <a:sym typeface="Open Sans"/>
              </a:rPr>
              <a:t>)</a:t>
            </a:r>
            <a:r>
              <a:rPr lang="en" sz="2400" dirty="0" smtClean="0">
                <a:solidFill>
                  <a:schemeClr val="dk1"/>
                </a:solidFill>
                <a:latin typeface="Open Sans"/>
                <a:ea typeface="Open Sans"/>
                <a:cs typeface="Open Sans"/>
                <a:sym typeface="Open Sans"/>
              </a:rPr>
              <a:t> </a:t>
            </a:r>
            <a:endParaRPr lang="en" sz="2400" b="0" i="0" u="none" strike="noStrike" cap="none" baseline="0" dirty="0">
              <a:solidFill>
                <a:schemeClr val="dk1"/>
              </a:solidFill>
              <a:latin typeface="Open Sans"/>
              <a:ea typeface="Open Sans"/>
              <a:cs typeface="Open Sans"/>
              <a:sym typeface="Open Sans"/>
            </a:endParaRPr>
          </a:p>
          <a:p>
            <a:pPr marL="215900" marR="0" lvl="0" indent="-215900" algn="l" rtl="0">
              <a:lnSpc>
                <a:spcPct val="120000"/>
              </a:lnSpc>
              <a:spcBef>
                <a:spcPts val="1500"/>
              </a:spcBef>
              <a:spcAft>
                <a:spcPts val="0"/>
              </a:spcAft>
              <a:buSzPct val="25000"/>
              <a:buNone/>
            </a:pPr>
            <a:r>
              <a:rPr lang="en" sz="3100" b="0" i="1" u="none" strike="noStrike" cap="none" baseline="0" dirty="0">
                <a:solidFill>
                  <a:schemeClr val="tx2">
                    <a:lumMod val="50000"/>
                  </a:schemeClr>
                </a:solidFill>
                <a:latin typeface="Open Sans"/>
                <a:ea typeface="Open Sans"/>
                <a:cs typeface="Open Sans"/>
                <a:sym typeface="Open Sans"/>
              </a:rPr>
              <a:t>58%ish Gross Margin</a:t>
            </a:r>
          </a:p>
          <a:p>
            <a:pPr marL="215900" marR="0" lvl="0" indent="-215900" algn="l" rtl="0">
              <a:lnSpc>
                <a:spcPct val="120000"/>
              </a:lnSpc>
              <a:spcBef>
                <a:spcPts val="1500"/>
              </a:spcBef>
              <a:spcAft>
                <a:spcPts val="0"/>
              </a:spcAft>
              <a:buSzPct val="25000"/>
              <a:buNone/>
            </a:pPr>
            <a:r>
              <a:rPr lang="en" sz="3100" b="0" i="1" u="none" strike="noStrike" cap="none" baseline="0" dirty="0">
                <a:solidFill>
                  <a:schemeClr val="tx2">
                    <a:lumMod val="50000"/>
                  </a:schemeClr>
                </a:solidFill>
                <a:latin typeface="Open Sans"/>
                <a:ea typeface="Open Sans"/>
                <a:cs typeface="Open Sans"/>
                <a:sym typeface="Open Sans"/>
              </a:rPr>
              <a:t>In </a:t>
            </a:r>
            <a:r>
              <a:rPr lang="en-US" sz="3100" b="0" i="1" u="none" strike="noStrike" cap="none" baseline="0" dirty="0" smtClean="0">
                <a:solidFill>
                  <a:schemeClr val="tx2">
                    <a:lumMod val="50000"/>
                  </a:schemeClr>
                </a:solidFill>
                <a:latin typeface="Open Sans"/>
                <a:ea typeface="Open Sans"/>
                <a:cs typeface="Open Sans"/>
                <a:sym typeface="Open Sans"/>
              </a:rPr>
              <a:t>May</a:t>
            </a:r>
            <a:r>
              <a:rPr lang="en" sz="3100" b="0" i="1" u="none" strike="noStrike" cap="none" baseline="0" dirty="0" smtClean="0">
                <a:solidFill>
                  <a:schemeClr val="tx2">
                    <a:lumMod val="50000"/>
                  </a:schemeClr>
                </a:solidFill>
                <a:latin typeface="Open Sans"/>
                <a:ea typeface="Open Sans"/>
                <a:cs typeface="Open Sans"/>
                <a:sym typeface="Open Sans"/>
              </a:rPr>
              <a:t> </a:t>
            </a:r>
            <a:r>
              <a:rPr lang="en" sz="3100" b="0" i="1" u="none" strike="noStrike" cap="none" baseline="0" dirty="0">
                <a:solidFill>
                  <a:schemeClr val="tx2">
                    <a:lumMod val="50000"/>
                  </a:schemeClr>
                </a:solidFill>
                <a:latin typeface="Open Sans"/>
                <a:ea typeface="Open Sans"/>
                <a:cs typeface="Open Sans"/>
                <a:sym typeface="Open Sans"/>
              </a:rPr>
              <a:t>SWA was the top grossing account in all of </a:t>
            </a:r>
            <a:r>
              <a:rPr lang="en" sz="3100" b="0" i="1" u="none" strike="noStrike" cap="none" baseline="0" dirty="0" smtClean="0">
                <a:solidFill>
                  <a:schemeClr val="tx2">
                    <a:lumMod val="50000"/>
                  </a:schemeClr>
                </a:solidFill>
                <a:latin typeface="Open Sans"/>
                <a:ea typeface="Open Sans"/>
                <a:cs typeface="Open Sans"/>
                <a:sym typeface="Open Sans"/>
              </a:rPr>
              <a:t>ThoughtWorks</a:t>
            </a:r>
            <a:r>
              <a:rPr lang="en-US" sz="3100" i="1" dirty="0">
                <a:solidFill>
                  <a:srgbClr val="777777"/>
                </a:solidFill>
                <a:latin typeface="Open Sans"/>
                <a:ea typeface="Open Sans"/>
                <a:cs typeface="Open Sans"/>
                <a:sym typeface="Open Sans"/>
              </a:rPr>
              <a:t>!</a:t>
            </a:r>
            <a:endParaRPr lang="en" sz="3100" b="0" i="1" u="none" strike="noStrike" cap="none" baseline="0" dirty="0">
              <a:solidFill>
                <a:srgbClr val="777777"/>
              </a:solidFill>
              <a:latin typeface="Open Sans"/>
              <a:ea typeface="Open Sans"/>
              <a:cs typeface="Open Sans"/>
              <a:sym typeface="Open Sans"/>
            </a:endParaRPr>
          </a:p>
        </p:txBody>
      </p:sp>
      <p:sp>
        <p:nvSpPr>
          <p:cNvPr id="160" name="Shape 160"/>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p>
            <a:pPr marL="0" marR="0" lvl="0" indent="0" algn="r" rtl="0">
              <a:lnSpc>
                <a:spcPct val="100000"/>
              </a:lnSpc>
              <a:spcBef>
                <a:spcPts val="0"/>
              </a:spcBef>
              <a:buSzPct val="25000"/>
              <a:buNone/>
            </a:pPr>
            <a:fld id="{00000000-1234-1234-1234-123412341234}" type="slidenum">
              <a:rPr lang="en" sz="700" b="0" i="1" u="none" strike="noStrike" cap="none" baseline="0">
                <a:solidFill>
                  <a:srgbClr val="808184"/>
                </a:solidFill>
                <a:latin typeface="Open Sans"/>
                <a:ea typeface="Open Sans"/>
                <a:cs typeface="Open Sans"/>
                <a:sym typeface="Open Sans"/>
              </a:rPr>
              <a:t>6</a:t>
            </a:fld>
            <a:endParaRPr lang="en" sz="700" b="0" i="1" u="none" strike="noStrike" cap="none" baseline="0">
              <a:solidFill>
                <a:srgbClr val="808184"/>
              </a:solidFill>
              <a:latin typeface="Open Sans"/>
              <a:ea typeface="Open Sans"/>
              <a:cs typeface="Open Sans"/>
              <a:sym typeface="Open San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267897" y="160733"/>
            <a:ext cx="8608219" cy="381744"/>
          </a:xfrm>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 sz="2400" b="0" i="0" u="none" strike="noStrike" cap="none" baseline="0">
                <a:solidFill>
                  <a:schemeClr val="dk2"/>
                </a:solidFill>
                <a:latin typeface="Open Sans"/>
                <a:ea typeface="Open Sans"/>
                <a:cs typeface="Open Sans"/>
                <a:sym typeface="Open Sans"/>
              </a:rPr>
              <a:t>ACCOUNT STATS</a:t>
            </a:r>
          </a:p>
        </p:txBody>
      </p:sp>
      <p:sp>
        <p:nvSpPr>
          <p:cNvPr id="166" name="Shape 166"/>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p>
            <a:pPr marL="0" marR="0" lvl="0" indent="0" algn="r" rtl="0">
              <a:lnSpc>
                <a:spcPct val="100000"/>
              </a:lnSpc>
              <a:spcBef>
                <a:spcPts val="0"/>
              </a:spcBef>
              <a:buSzPct val="25000"/>
              <a:buNone/>
            </a:pPr>
            <a:fld id="{00000000-1234-1234-1234-123412341234}" type="slidenum">
              <a:rPr lang="en" sz="700" b="0" i="1" u="none" strike="noStrike" cap="none" baseline="0">
                <a:solidFill>
                  <a:srgbClr val="808184"/>
                </a:solidFill>
                <a:latin typeface="Open Sans"/>
                <a:ea typeface="Open Sans"/>
                <a:cs typeface="Open Sans"/>
                <a:sym typeface="Open Sans"/>
              </a:rPr>
              <a:t>7</a:t>
            </a:fld>
            <a:endParaRPr lang="en" sz="700" b="0" i="1" u="none" strike="noStrike" cap="none" baseline="0">
              <a:solidFill>
                <a:srgbClr val="808184"/>
              </a:solidFill>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0" y="1657192"/>
            <a:ext cx="4597400" cy="2755900"/>
          </a:xfrm>
          <a:prstGeom prst="rect">
            <a:avLst/>
          </a:prstGeom>
        </p:spPr>
      </p:pic>
      <p:sp>
        <p:nvSpPr>
          <p:cNvPr id="4" name="TextBox 3"/>
          <p:cNvSpPr txBox="1"/>
          <p:nvPr/>
        </p:nvSpPr>
        <p:spPr>
          <a:xfrm>
            <a:off x="0" y="1657192"/>
            <a:ext cx="2771624" cy="307777"/>
          </a:xfrm>
          <a:prstGeom prst="rect">
            <a:avLst/>
          </a:prstGeom>
          <a:noFill/>
        </p:spPr>
        <p:txBody>
          <a:bodyPr wrap="square" rtlCol="0">
            <a:spAutoFit/>
          </a:bodyPr>
          <a:lstStyle/>
          <a:p>
            <a:r>
              <a:rPr lang="en-US" dirty="0" smtClean="0"/>
              <a:t>By Role</a:t>
            </a:r>
            <a:endParaRPr lang="en-US" dirty="0"/>
          </a:p>
        </p:txBody>
      </p:sp>
      <p:pic>
        <p:nvPicPr>
          <p:cNvPr id="5" name="Picture 4"/>
          <p:cNvPicPr>
            <a:picLocks noChangeAspect="1"/>
          </p:cNvPicPr>
          <p:nvPr/>
        </p:nvPicPr>
        <p:blipFill>
          <a:blip r:embed="rId4"/>
          <a:stretch>
            <a:fillRect/>
          </a:stretch>
        </p:blipFill>
        <p:spPr>
          <a:xfrm>
            <a:off x="4546600" y="1658172"/>
            <a:ext cx="4597400" cy="2755900"/>
          </a:xfrm>
          <a:prstGeom prst="rect">
            <a:avLst/>
          </a:prstGeom>
        </p:spPr>
      </p:pic>
      <p:sp>
        <p:nvSpPr>
          <p:cNvPr id="10" name="TextBox 9"/>
          <p:cNvSpPr txBox="1"/>
          <p:nvPr/>
        </p:nvSpPr>
        <p:spPr>
          <a:xfrm>
            <a:off x="4597400" y="1649591"/>
            <a:ext cx="2771624" cy="307777"/>
          </a:xfrm>
          <a:prstGeom prst="rect">
            <a:avLst/>
          </a:prstGeom>
          <a:noFill/>
        </p:spPr>
        <p:txBody>
          <a:bodyPr wrap="square" rtlCol="0">
            <a:spAutoFit/>
          </a:bodyPr>
          <a:lstStyle/>
          <a:p>
            <a:r>
              <a:rPr lang="en-US" dirty="0" smtClean="0"/>
              <a:t>By Grade</a:t>
            </a:r>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67897" y="160733"/>
            <a:ext cx="8608219" cy="381744"/>
          </a:xfrm>
          <a:prstGeom prst="rect">
            <a:avLst/>
          </a:prstGeom>
          <a:noFill/>
          <a:ln>
            <a:noFill/>
          </a:ln>
        </p:spPr>
        <p:txBody>
          <a:bodyPr lIns="0" tIns="0" rIns="0" bIns="0" anchor="ctr" anchorCtr="0">
            <a:noAutofit/>
          </a:bodyPr>
          <a:lstStyle/>
          <a:p>
            <a:pPr marL="0" marR="0" lvl="0" indent="0" algn="l" rtl="0">
              <a:lnSpc>
                <a:spcPct val="75000"/>
              </a:lnSpc>
              <a:spcBef>
                <a:spcPts val="0"/>
              </a:spcBef>
              <a:spcAft>
                <a:spcPts val="0"/>
              </a:spcAft>
              <a:buSzPct val="25000"/>
              <a:buNone/>
            </a:pPr>
            <a:r>
              <a:rPr lang="en" sz="2400" b="0" i="0" u="none" strike="noStrike" cap="none" baseline="0" dirty="0">
                <a:solidFill>
                  <a:schemeClr val="dk2"/>
                </a:solidFill>
                <a:latin typeface="Open Sans"/>
                <a:ea typeface="Open Sans"/>
                <a:cs typeface="Open Sans"/>
                <a:sym typeface="Open Sans"/>
              </a:rPr>
              <a:t>ACCOUNT STATS 2</a:t>
            </a:r>
          </a:p>
        </p:txBody>
      </p:sp>
      <p:sp>
        <p:nvSpPr>
          <p:cNvPr id="186" name="Shape 186"/>
          <p:cNvSpPr txBox="1">
            <a:spLocks noGrp="1"/>
          </p:cNvSpPr>
          <p:nvPr>
            <p:ph type="sldNum" idx="12"/>
          </p:nvPr>
        </p:nvSpPr>
        <p:spPr>
          <a:xfrm>
            <a:off x="8687491" y="4882311"/>
            <a:ext cx="188639" cy="154037"/>
          </a:xfrm>
          <a:prstGeom prst="rect">
            <a:avLst/>
          </a:prstGeom>
          <a:noFill/>
          <a:ln>
            <a:noFill/>
          </a:ln>
        </p:spPr>
        <p:txBody>
          <a:bodyPr lIns="58750" tIns="29375" rIns="58750" bIns="29375" anchor="t" anchorCtr="0">
            <a:noAutofit/>
          </a:bodyPr>
          <a:lstStyle/>
          <a:p>
            <a:pPr marL="0" marR="0" lvl="0" indent="0" algn="r" rtl="0">
              <a:lnSpc>
                <a:spcPct val="100000"/>
              </a:lnSpc>
              <a:spcBef>
                <a:spcPts val="0"/>
              </a:spcBef>
              <a:buSzPct val="25000"/>
              <a:buNone/>
            </a:pPr>
            <a:fld id="{00000000-1234-1234-1234-123412341234}" type="slidenum">
              <a:rPr lang="en" sz="700" b="0" i="1" u="none" strike="noStrike" cap="none" baseline="0">
                <a:solidFill>
                  <a:srgbClr val="808184"/>
                </a:solidFill>
                <a:latin typeface="Open Sans"/>
                <a:ea typeface="Open Sans"/>
                <a:cs typeface="Open Sans"/>
                <a:sym typeface="Open Sans"/>
              </a:rPr>
              <a:t>8</a:t>
            </a:fld>
            <a:endParaRPr lang="en" sz="700" b="0" i="1" u="none" strike="noStrike" cap="none" baseline="0">
              <a:solidFill>
                <a:srgbClr val="808184"/>
              </a:solidFill>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15926" y="2309905"/>
            <a:ext cx="3845470" cy="2305157"/>
          </a:xfrm>
          <a:prstGeom prst="rect">
            <a:avLst/>
          </a:prstGeom>
        </p:spPr>
      </p:pic>
      <p:sp>
        <p:nvSpPr>
          <p:cNvPr id="4" name="TextBox 3"/>
          <p:cNvSpPr txBox="1"/>
          <p:nvPr/>
        </p:nvSpPr>
        <p:spPr>
          <a:xfrm>
            <a:off x="15926" y="4091842"/>
            <a:ext cx="1141257" cy="523220"/>
          </a:xfrm>
          <a:prstGeom prst="rect">
            <a:avLst/>
          </a:prstGeom>
          <a:noFill/>
        </p:spPr>
        <p:txBody>
          <a:bodyPr wrap="square" rtlCol="0">
            <a:spAutoFit/>
          </a:bodyPr>
          <a:lstStyle/>
          <a:p>
            <a:r>
              <a:rPr lang="en-US" dirty="0" smtClean="0"/>
              <a:t>M = 76</a:t>
            </a:r>
            <a:r>
              <a:rPr lang="en-US" dirty="0"/>
              <a:t>% </a:t>
            </a:r>
            <a:endParaRPr lang="en-US" dirty="0" smtClean="0"/>
          </a:p>
          <a:p>
            <a:r>
              <a:rPr lang="en-US" dirty="0" smtClean="0"/>
              <a:t>F =  24</a:t>
            </a:r>
            <a:r>
              <a:rPr lang="en-US" dirty="0"/>
              <a:t>% </a:t>
            </a:r>
          </a:p>
        </p:txBody>
      </p:sp>
      <p:sp>
        <p:nvSpPr>
          <p:cNvPr id="9" name="TextBox 8"/>
          <p:cNvSpPr txBox="1"/>
          <p:nvPr/>
        </p:nvSpPr>
        <p:spPr>
          <a:xfrm>
            <a:off x="84573" y="1957527"/>
            <a:ext cx="2771624" cy="307777"/>
          </a:xfrm>
          <a:prstGeom prst="rect">
            <a:avLst/>
          </a:prstGeom>
          <a:noFill/>
        </p:spPr>
        <p:txBody>
          <a:bodyPr wrap="square" rtlCol="0">
            <a:spAutoFit/>
          </a:bodyPr>
          <a:lstStyle/>
          <a:p>
            <a:r>
              <a:rPr lang="en-US" dirty="0" smtClean="0"/>
              <a:t>By Gender</a:t>
            </a:r>
            <a:endParaRPr lang="en-US" dirty="0"/>
          </a:p>
        </p:txBody>
      </p:sp>
      <p:pic>
        <p:nvPicPr>
          <p:cNvPr id="7" name="Picture 6"/>
          <p:cNvPicPr>
            <a:picLocks noChangeAspect="1"/>
          </p:cNvPicPr>
          <p:nvPr/>
        </p:nvPicPr>
        <p:blipFill>
          <a:blip r:embed="rId4"/>
          <a:stretch>
            <a:fillRect/>
          </a:stretch>
        </p:blipFill>
        <p:spPr>
          <a:xfrm>
            <a:off x="4278730" y="754811"/>
            <a:ext cx="4597400" cy="412750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Polling Results</a:t>
            </a:r>
            <a:endParaRPr lang="en-US" dirty="0"/>
          </a:p>
        </p:txBody>
      </p:sp>
      <p:sp>
        <p:nvSpPr>
          <p:cNvPr id="5" name="Subtitle 4"/>
          <p:cNvSpPr>
            <a:spLocks noGrp="1"/>
          </p:cNvSpPr>
          <p:nvPr>
            <p:ph type="subTitle" idx="1"/>
          </p:nvPr>
        </p:nvSpPr>
        <p:spPr/>
        <p:txBody>
          <a:bodyPr/>
          <a:lstStyle/>
          <a:p>
            <a:r>
              <a:rPr lang="en-US" dirty="0" smtClean="0"/>
              <a:t>From June 8 2015 Account Meeting</a:t>
            </a:r>
            <a:endParaRPr lang="en-US" dirty="0"/>
          </a:p>
        </p:txBody>
      </p:sp>
    </p:spTree>
    <p:extLst>
      <p:ext uri="{BB962C8B-B14F-4D97-AF65-F5344CB8AC3E}">
        <p14:creationId xmlns:p14="http://schemas.microsoft.com/office/powerpoint/2010/main" val="2640229097"/>
      </p:ext>
    </p:extLst>
  </p:cSld>
  <p:clrMapOvr>
    <a:masterClrMapping/>
  </p:clrMapOvr>
</p:sld>
</file>

<file path=ppt/theme/theme1.xml><?xml version="1.0" encoding="utf-8"?>
<a:theme xmlns:a="http://schemas.openxmlformats.org/drawingml/2006/main" name="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spiration-board">
  <a:themeElements>
    <a:clrScheme name="Custom 503">
      <a:dk1>
        <a:srgbClr val="000000"/>
      </a:dk1>
      <a:lt1>
        <a:srgbClr val="FFFFFF"/>
      </a:lt1>
      <a:dk2>
        <a:srgbClr val="000000"/>
      </a:dk2>
      <a:lt2>
        <a:srgbClr val="F8F8F8"/>
      </a:lt2>
      <a:accent1>
        <a:srgbClr val="CFCFCF"/>
      </a:accent1>
      <a:accent2>
        <a:srgbClr val="94AE8E"/>
      </a:accent2>
      <a:accent3>
        <a:srgbClr val="4E7A82"/>
      </a:accent3>
      <a:accent4>
        <a:srgbClr val="666699"/>
      </a:accent4>
      <a:accent5>
        <a:srgbClr val="60506F"/>
      </a:accent5>
      <a:accent6>
        <a:srgbClr val="4B4352"/>
      </a:accent6>
      <a:hlink>
        <a:srgbClr val="8694C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1251</Words>
  <Application>Microsoft Macintosh PowerPoint</Application>
  <PresentationFormat>On-screen Show (16:9)</PresentationFormat>
  <Paragraphs>385</Paragraphs>
  <Slides>17</Slides>
  <Notes>8</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inspiration-board</vt:lpstr>
      <vt:lpstr>TW - Black</vt:lpstr>
      <vt:lpstr>1_inspiration-board</vt:lpstr>
      <vt:lpstr>SWA ACCOUNT UPDATE</vt:lpstr>
      <vt:lpstr>Lonestar</vt:lpstr>
      <vt:lpstr>SWA June STARTERS!</vt:lpstr>
      <vt:lpstr>SWA June ROLLOFFS!</vt:lpstr>
      <vt:lpstr>DELIVERY STATUS</vt:lpstr>
      <vt:lpstr>LET’S DO THE NUMBERS…..</vt:lpstr>
      <vt:lpstr>ACCOUNT STATS</vt:lpstr>
      <vt:lpstr>ACCOUNT STATS 2</vt:lpstr>
      <vt:lpstr>Polling Results</vt:lpstr>
      <vt:lpstr>What would you like to know more about in these account meetings?</vt:lpstr>
      <vt:lpstr>What would you like to know more about in these account meetings?</vt:lpstr>
      <vt:lpstr>What would you like to know more about in these account meetings?</vt:lpstr>
      <vt:lpstr>What would you like to know more about in these account meetings?</vt:lpstr>
      <vt:lpstr>What would you change to improve your experience?</vt:lpstr>
      <vt:lpstr>What would you change to improve your experience?</vt:lpstr>
      <vt:lpstr>What would you change to improve your experience?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 ACCOUNT UPDATE</dc:title>
  <cp:lastModifiedBy>Hal Stiles</cp:lastModifiedBy>
  <cp:revision>10</cp:revision>
  <dcterms:modified xsi:type="dcterms:W3CDTF">2015-07-09T01:15:01Z</dcterms:modified>
</cp:coreProperties>
</file>