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9174cf8e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9174cf8e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9174cf8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9174cf8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9174cf8e4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9174cf8e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9174cf8e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9174cf8e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Pro App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1"/>
            <a:ext cx="8222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WeTalk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588" y="588530"/>
            <a:ext cx="4036825" cy="92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85225"/>
            <a:ext cx="8222100" cy="15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WeTalk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168900" y="1761100"/>
            <a:ext cx="8853600" cy="327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Secured messaging and real time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WeTalk app will get authenticated with WeGuard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authentication of weguard app, not able to open the wetalk app on the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wetalk app we can send messages to the All, Groups and Device level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</a:t>
            </a:r>
            <a:r>
              <a:rPr b="1" lang="en"/>
              <a:t>ALL</a:t>
            </a:r>
            <a:r>
              <a:rPr lang="en"/>
              <a:t>     &gt;&gt; Messages will be send to all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GROUPS</a:t>
            </a:r>
            <a:r>
              <a:rPr lang="en"/>
              <a:t> &gt;&gt; </a:t>
            </a:r>
            <a:r>
              <a:rPr lang="en"/>
              <a:t>Messages will be send to the groups(ex: Kiosk/WM/WP/Cloned Policies)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Devices</a:t>
            </a:r>
            <a:r>
              <a:rPr lang="en"/>
              <a:t> &gt;&gt; Messages will be send to only particular devices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425" y="0"/>
            <a:ext cx="1828800" cy="11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98250" y="16350"/>
            <a:ext cx="8826600" cy="6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</a:t>
            </a:r>
            <a:r>
              <a:rPr lang="en" sz="3000"/>
              <a:t>Backend Process</a:t>
            </a:r>
            <a:endParaRPr sz="30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17625"/>
            <a:ext cx="8934750" cy="43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6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Message Stack and Threads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84575" y="1739100"/>
            <a:ext cx="89592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Send messages from devices to portal, it will generate dynamic id in collections under document.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Received message will be true after reading the messages (Default: false)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Messages to All from portal and reply from devices to portal, it will generate with subject_timestamp_all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Messages to Groups from portal and reply from devices to portal, it will generate with subject_timestamp_all (all instead of group)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Messages to Devices from portal and reply from devices to portal, it will generate with subject_timestamp_deviceid’s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Notification message will in false (default). After reading the messages from notifications it will be true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 Out and TTS Engine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37275" y="1792700"/>
            <a:ext cx="8906400" cy="3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Whenever a new message received from OPS, the app will start reading every message with high volume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there are more than one message the app will queue all the messages and will speak messages one by one in an order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Users can also select languages for speak out feature.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Messages will speak in selected languages.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Listen the messages in any languages (select languages in wetalk setting screen)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ctrTitle"/>
          </p:nvPr>
        </p:nvSpPr>
        <p:spPr>
          <a:xfrm>
            <a:off x="390525" y="401425"/>
            <a:ext cx="8222100" cy="14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</a:t>
            </a:r>
            <a:r>
              <a:rPr lang="en" sz="6000"/>
              <a:t>Any Queries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390525" y="1792698"/>
            <a:ext cx="8222100" cy="23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             ?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Thank You..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