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3" r:id="rId2"/>
    <p:sldId id="257" r:id="rId3"/>
    <p:sldId id="258" r:id="rId4"/>
    <p:sldId id="259" r:id="rId5"/>
    <p:sldId id="260" r:id="rId6"/>
    <p:sldId id="261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83"/>
            <p14:sldId id="257"/>
          </p14:sldIdLst>
        </p14:section>
        <p14:section name="Search for 3D Models" id="{6844172C-9703-4DC7-908A-C23538616A3C}">
          <p14:sldIdLst>
            <p14:sldId id="258"/>
            <p14:sldId id="259"/>
          </p14:sldIdLst>
        </p14:section>
        <p14:section name="Insert a 3D Model from a File" id="{66737F24-1C36-4DF4-A00F-927A3F1468AC}">
          <p14:sldIdLst>
            <p14:sldId id="260"/>
          </p14:sldIdLst>
        </p14:section>
        <p14:section name="Position and Rotate Your 3D Model" id="{A08F0015-E7F5-4E26-BBAF-AEE4F9A16AD2}">
          <p14:sldIdLst>
            <p14:sldId id="261"/>
            <p14:sldId id="284"/>
          </p14:sldIdLst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27229A-5F92-0D11-2493-113C85475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1507068"/>
            <a:ext cx="3978275" cy="490230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1BB8-A86A-C56E-E5A9-D39D66FA2C1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   </a:t>
            </a:r>
          </a:p>
          <a:p>
            <a:endParaRPr lang="en-US" sz="2400" dirty="0"/>
          </a:p>
          <a:p>
            <a:r>
              <a:rPr lang="en-US" sz="2400" dirty="0"/>
              <a:t>   Presented By :- </a:t>
            </a:r>
          </a:p>
          <a:p>
            <a:r>
              <a:rPr lang="en-US" sz="2400" dirty="0"/>
              <a:t>                         1.  Ayush             (23SCSE1290037)</a:t>
            </a:r>
          </a:p>
          <a:p>
            <a:r>
              <a:rPr lang="en-US" sz="2400" dirty="0"/>
              <a:t>                         2. Tanu </a:t>
            </a:r>
            <a:r>
              <a:rPr lang="en-US" sz="2400" dirty="0" err="1"/>
              <a:t>gangwar</a:t>
            </a:r>
            <a:r>
              <a:rPr lang="en-US" sz="2400" dirty="0"/>
              <a:t> (23SCSE1260003)</a:t>
            </a:r>
          </a:p>
          <a:p>
            <a:r>
              <a:rPr lang="en-US" sz="2400" dirty="0"/>
              <a:t>                        3. Chandan </a:t>
            </a:r>
            <a:r>
              <a:rPr lang="en-US" sz="2400" dirty="0" err="1"/>
              <a:t>kumar</a:t>
            </a:r>
            <a:r>
              <a:rPr lang="en-US" sz="2400" dirty="0"/>
              <a:t> (23SCSE1290015)</a:t>
            </a: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535D04-FE66-0A47-5345-D05A44A9D72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                        Blood  Bank  Management System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70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543F1B-DB11-C2F6-869D-5CD7D93F228A}"/>
              </a:ext>
            </a:extLst>
          </p:cNvPr>
          <p:cNvSpPr txBox="1"/>
          <p:nvPr/>
        </p:nvSpPr>
        <p:spPr>
          <a:xfrm>
            <a:off x="604434" y="1540725"/>
            <a:ext cx="111193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 of Blood Donation: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Every two seconds, someone needs blood.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donation can save up to three lives.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 Statement: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people don’t know how to donate blood.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It’s hard to connect donors with people who need blood.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6C17000-4714-C197-29D4-E093BF57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66" y="1635125"/>
            <a:ext cx="4557500" cy="28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4967C5-DE31-FE6A-9DAE-77AD9DB6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B931F7E-0FAC-5772-1033-591FAFA45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434" y="1196391"/>
            <a:ext cx="1169105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Donors &amp; Recipients: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simple platform for people to find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Feature: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Let users find specific blood types nearby.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Raise Awareness: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easy-to-read articles and videos about blood donation.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Events: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Tell people about upcoming donation drives.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Streamline the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Registration: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simple step-by-step guide for signing 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users to quickly request and track blood donations.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Ask users for their thoughts to make things better.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Enhance User Experience: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friendly interface for both mobile and computer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Dashboards: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 users track their donations and requests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22175-A140-6D13-FC4D-21FDD11ABBCA}"/>
              </a:ext>
            </a:extLst>
          </p:cNvPr>
          <p:cNvSpPr txBox="1"/>
          <p:nvPr/>
        </p:nvSpPr>
        <p:spPr>
          <a:xfrm>
            <a:off x="521110" y="1274404"/>
            <a:ext cx="62729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Components Overview: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User Interface (UI):</a:t>
            </a:r>
            <a:r>
              <a:rPr lang="en-IN" dirty="0"/>
              <a:t> User-friendly design for easy navigation.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Database Management:</a:t>
            </a:r>
            <a:r>
              <a:rPr lang="en-IN" dirty="0"/>
              <a:t> Secure storage of donor and donation data.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Backend Logic:</a:t>
            </a:r>
            <a:r>
              <a:rPr lang="en-IN" dirty="0"/>
              <a:t> Robust processing using Java.</a:t>
            </a:r>
          </a:p>
          <a:p>
            <a:pPr lvl="1"/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Technologies Used: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Java, IntelliJ IDEA, MySQL (or preferred database).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FA8774A-686C-1AE7-EDC4-96A3E585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620" y="1396182"/>
            <a:ext cx="5368412" cy="45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Implementation</a:t>
            </a:r>
            <a:br>
              <a:rPr lang="en-IN" b="1" dirty="0"/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EFE1EA-6F4D-54FF-CA48-65B58DA180EE}"/>
              </a:ext>
            </a:extLst>
          </p:cNvPr>
          <p:cNvSpPr txBox="1"/>
          <p:nvPr/>
        </p:nvSpPr>
        <p:spPr>
          <a:xfrm>
            <a:off x="403124" y="1372727"/>
            <a:ext cx="61943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 Technical Approach: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Java:</a:t>
            </a:r>
            <a:r>
              <a:rPr lang="en-IN" dirty="0"/>
              <a:t>  Core logic for processing requests.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JDBC:</a:t>
            </a:r>
            <a:r>
              <a:rPr lang="en-IN" dirty="0"/>
              <a:t>  Connecting Java application to the MySQL database.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 Validation:</a:t>
            </a:r>
            <a:r>
              <a:rPr lang="en-IN" dirty="0"/>
              <a:t>   Ensuring user inputs are secure and correct.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Error Handling:</a:t>
            </a:r>
            <a:r>
              <a:rPr lang="en-IN" dirty="0"/>
              <a:t> Strategies to manage potential issues smoothly.</a:t>
            </a: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US" dirty="0"/>
          </a:p>
        </p:txBody>
      </p:sp>
      <p:sp>
        <p:nvSpPr>
          <p:cNvPr id="12" name="Number 1" descr="Method 1">
            <a:extLst>
              <a:ext uri="{FF2B5EF4-FFF2-40B4-BE49-F238E27FC236}">
                <a16:creationId xmlns:a16="http://schemas.microsoft.com/office/drawing/2014/main" id="{56816014-A74F-4DCC-B3EB-C797CAF4E802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231799-AFC5-DA5F-1055-CD80F678A2AB}"/>
              </a:ext>
            </a:extLst>
          </p:cNvPr>
          <p:cNvSpPr txBox="1"/>
          <p:nvPr/>
        </p:nvSpPr>
        <p:spPr>
          <a:xfrm>
            <a:off x="1150373" y="1917997"/>
            <a:ext cx="83967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Blood donation is vital for healthcare.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Our system addresses the need for better connectivity and awareness.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Call to Action:</a:t>
            </a:r>
            <a:r>
              <a:rPr lang="en-US" dirty="0"/>
              <a:t>  Encourage everyone to participate in blood donation drives.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08E0E-3366-B0EE-79F6-6862BA04CDB7}"/>
              </a:ext>
            </a:extLst>
          </p:cNvPr>
          <p:cNvSpPr txBox="1"/>
          <p:nvPr/>
        </p:nvSpPr>
        <p:spPr>
          <a:xfrm>
            <a:off x="1406013" y="3844413"/>
            <a:ext cx="81411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Impact: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using this platform, we hope to increase participation in blood donation drives.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not only helps those in need but also builds a community of donors who can support each other.</a:t>
            </a:r>
          </a:p>
        </p:txBody>
      </p:sp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EA27F-F071-D395-3FC5-DAFC50C57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9" y="243347"/>
            <a:ext cx="11729883" cy="64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44602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{7C2AC670-C762-4A0D-B4C5-3ED21769B92A}tf16411177_win32</Template>
  <TotalTime>163</TotalTime>
  <Words>367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Segoe UI Semibold</vt:lpstr>
      <vt:lpstr>Get Started with 3D</vt:lpstr>
      <vt:lpstr>                         Blood  Bank  Management System </vt:lpstr>
      <vt:lpstr>Introduction</vt:lpstr>
      <vt:lpstr>Objectives</vt:lpstr>
      <vt:lpstr>System Architecture</vt:lpstr>
      <vt:lpstr>Implementation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Kumar</dc:creator>
  <cp:lastModifiedBy>Rakesh Kumar</cp:lastModifiedBy>
  <cp:revision>3</cp:revision>
  <dcterms:created xsi:type="dcterms:W3CDTF">2024-10-17T18:35:31Z</dcterms:created>
  <dcterms:modified xsi:type="dcterms:W3CDTF">2024-10-18T13:00:04Z</dcterms:modified>
</cp:coreProperties>
</file>