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33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u="sng" dirty="0"/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4 – Data Analyst Internship</a:t>
            </a:r>
          </a:p>
          <a:p>
            <a:r>
              <a:t>Created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Dataset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Superstore Sales Data (Kaggle)</a:t>
            </a:r>
          </a:p>
          <a:p>
            <a:r>
              <a:t>- Tool Used: Power BI Desktop</a:t>
            </a:r>
          </a:p>
          <a:p>
            <a:r>
              <a:t>- Objective: Design an interactive business dashboard to track KPIs and uncover sales insights</a:t>
            </a:r>
          </a:p>
          <a:p>
            <a:r>
              <a:t>- Duration: Completed in 1 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KPIs Tracked &amp; 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**KPIs:**</a:t>
            </a:r>
          </a:p>
          <a:p>
            <a:r>
              <a:t>- Total Sales</a:t>
            </a:r>
          </a:p>
          <a:p>
            <a:r>
              <a:t>- Total Profit</a:t>
            </a:r>
          </a:p>
          <a:p>
            <a:r>
              <a:t>- Average Profit per Order</a:t>
            </a:r>
          </a:p>
          <a:p>
            <a:r>
              <a:t>- Orders Count</a:t>
            </a:r>
          </a:p>
          <a:p>
            <a:r>
              <a:t>- Average Discount</a:t>
            </a:r>
          </a:p>
          <a:p>
            <a:r>
              <a:t>- Total Customers</a:t>
            </a:r>
          </a:p>
          <a:p>
            <a:r>
              <a:t>- Profit Margin (%)</a:t>
            </a:r>
          </a:p>
          <a:p>
            <a:endParaRPr/>
          </a:p>
          <a:p>
            <a:r>
              <a:t>**Visuals Used:**</a:t>
            </a:r>
          </a:p>
          <a:p>
            <a:r>
              <a:t>- Bar Chart – Profit by Subcategory</a:t>
            </a:r>
          </a:p>
          <a:p>
            <a:r>
              <a:t>- Funnel Chart – Orders → Sales → Profit</a:t>
            </a:r>
          </a:p>
          <a:p>
            <a:r>
              <a:t>- Treemap – Positive Profit by Subcategory</a:t>
            </a:r>
          </a:p>
          <a:p>
            <a:r>
              <a:t>- KPI Cards – Summary Metrics</a:t>
            </a:r>
          </a:p>
          <a:p>
            <a:r>
              <a:t>- Slicers – Region and Order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u="sng" dirty="0"/>
              <a:t>Power BI Dashboard Preview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📸 Paste your full dashboard screenshot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A0EFA-7AE0-3614-CE34-AAD9CD08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44" y="1306806"/>
            <a:ext cx="7967511" cy="4979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306FA-F11C-1B69-3097-35F469B4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6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Technology and Office Supplies drive highest profits</a:t>
            </a:r>
          </a:p>
          <a:p>
            <a:r>
              <a:rPr dirty="0"/>
              <a:t>- Central and West regions perform best overall</a:t>
            </a:r>
          </a:p>
          <a:p>
            <a:r>
              <a:rPr dirty="0"/>
              <a:t>- Discounts are well-controlled under 15% on average</a:t>
            </a:r>
          </a:p>
          <a:p>
            <a:r>
              <a:rPr dirty="0"/>
              <a:t>- Funnel Chart shows healthy conversion from Orders to Sales to Profit</a:t>
            </a:r>
          </a:p>
          <a:p>
            <a:r>
              <a:rPr dirty="0"/>
              <a:t>- Recommendation:</a:t>
            </a:r>
          </a:p>
          <a:p>
            <a:r>
              <a:rPr dirty="0"/>
              <a:t>  • Focus marketing on top-performing subcategories like Chairs and Phones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IN" dirty="0"/>
              <a:t>    </a:t>
            </a:r>
            <a:r>
              <a:rPr dirty="0"/>
              <a:t>• Analyze low-margin items for pricing 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Superstore Sales Dashboard</vt:lpstr>
      <vt:lpstr>Dataset and Tools Used</vt:lpstr>
      <vt:lpstr>KPIs Tracked &amp; Visuals Used</vt:lpstr>
      <vt:lpstr>Power BI Dashboard Preview</vt:lpstr>
      <vt:lpstr>PowerPoint Presentation</vt:lpstr>
      <vt:lpstr>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chandini chamiyal</dc:creator>
  <cp:keywords/>
  <dc:description>generated using python-pptx</dc:description>
  <cp:lastModifiedBy>chandini chamiyal</cp:lastModifiedBy>
  <cp:revision>2</cp:revision>
  <dcterms:created xsi:type="dcterms:W3CDTF">2013-01-27T09:14:16Z</dcterms:created>
  <dcterms:modified xsi:type="dcterms:W3CDTF">2025-06-29T16:14:47Z</dcterms:modified>
  <cp:category/>
</cp:coreProperties>
</file>