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9" r:id="rId5"/>
    <p:sldId id="267" r:id="rId6"/>
    <p:sldId id="268" r:id="rId7"/>
    <p:sldId id="270" r:id="rId8"/>
    <p:sldId id="269" r:id="rId9"/>
    <p:sldId id="271" r:id="rId10"/>
    <p:sldId id="272" r:id="rId11"/>
    <p:sldId id="273" r:id="rId12"/>
    <p:sldId id="258" r:id="rId13"/>
    <p:sldId id="260" r:id="rId14"/>
    <p:sldId id="261" r:id="rId15"/>
    <p:sldId id="262" r:id="rId16"/>
    <p:sldId id="26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hash Pasupuleti" userId="6193e85671831497" providerId="Windows Live" clId="Web-{DE5F033A-2019-48E9-BD9F-D0E4E5421912}"/>
    <pc:docChg chg="modSld">
      <pc:chgData name="Subhash Pasupuleti" userId="6193e85671831497" providerId="Windows Live" clId="Web-{DE5F033A-2019-48E9-BD9F-D0E4E5421912}" dt="2024-11-06T06:57:31.547" v="2" actId="20577"/>
      <pc:docMkLst>
        <pc:docMk/>
      </pc:docMkLst>
      <pc:sldChg chg="modSp">
        <pc:chgData name="Subhash Pasupuleti" userId="6193e85671831497" providerId="Windows Live" clId="Web-{DE5F033A-2019-48E9-BD9F-D0E4E5421912}" dt="2024-11-06T06:57:31.547" v="2" actId="20577"/>
        <pc:sldMkLst>
          <pc:docMk/>
          <pc:sldMk cId="1671035321" sldId="267"/>
        </pc:sldMkLst>
        <pc:spChg chg="mod">
          <ac:chgData name="Subhash Pasupuleti" userId="6193e85671831497" providerId="Windows Live" clId="Web-{DE5F033A-2019-48E9-BD9F-D0E4E5421912}" dt="2024-11-06T06:57:31.547" v="2" actId="20577"/>
          <ac:spMkLst>
            <pc:docMk/>
            <pc:sldMk cId="1671035321" sldId="267"/>
            <ac:spMk id="2" creationId="{F9EAF226-2D8A-E68C-A01D-CDDD7DFD61C2}"/>
          </ac:spMkLst>
        </pc:spChg>
      </pc:sldChg>
    </pc:docChg>
  </pc:docChgLst>
  <pc:docChgLst>
    <pc:chgData name="Pranathi Olluri" userId="dd3302a053ca7bd8" providerId="Windows Live" clId="Web-{C3A41497-CD99-4374-B174-BAC6FF38CDBE}"/>
    <pc:docChg chg="modSld">
      <pc:chgData name="Pranathi Olluri" userId="dd3302a053ca7bd8" providerId="Windows Live" clId="Web-{C3A41497-CD99-4374-B174-BAC6FF38CDBE}" dt="2024-11-04T12:52:17.436" v="3" actId="14100"/>
      <pc:docMkLst>
        <pc:docMk/>
      </pc:docMkLst>
      <pc:sldChg chg="modSp">
        <pc:chgData name="Pranathi Olluri" userId="dd3302a053ca7bd8" providerId="Windows Live" clId="Web-{C3A41497-CD99-4374-B174-BAC6FF38CDBE}" dt="2024-11-04T12:50:31.683" v="2" actId="1076"/>
        <pc:sldMkLst>
          <pc:docMk/>
          <pc:sldMk cId="3572129460" sldId="272"/>
        </pc:sldMkLst>
        <pc:picChg chg="mod">
          <ac:chgData name="Pranathi Olluri" userId="dd3302a053ca7bd8" providerId="Windows Live" clId="Web-{C3A41497-CD99-4374-B174-BAC6FF38CDBE}" dt="2024-11-04T12:50:31.683" v="2" actId="1076"/>
          <ac:picMkLst>
            <pc:docMk/>
            <pc:sldMk cId="3572129460" sldId="272"/>
            <ac:picMk id="5" creationId="{604D6C7C-0931-03F4-5178-CF0C4E25ED4E}"/>
          </ac:picMkLst>
        </pc:picChg>
      </pc:sldChg>
      <pc:sldChg chg="modSp">
        <pc:chgData name="Pranathi Olluri" userId="dd3302a053ca7bd8" providerId="Windows Live" clId="Web-{C3A41497-CD99-4374-B174-BAC6FF38CDBE}" dt="2024-11-04T12:52:17.436" v="3" actId="14100"/>
        <pc:sldMkLst>
          <pc:docMk/>
          <pc:sldMk cId="4134575809" sldId="273"/>
        </pc:sldMkLst>
        <pc:picChg chg="mod">
          <ac:chgData name="Pranathi Olluri" userId="dd3302a053ca7bd8" providerId="Windows Live" clId="Web-{C3A41497-CD99-4374-B174-BAC6FF38CDBE}" dt="2024-11-04T12:52:17.436" v="3" actId="14100"/>
          <ac:picMkLst>
            <pc:docMk/>
            <pc:sldMk cId="4134575809" sldId="273"/>
            <ac:picMk id="5" creationId="{C18FF7E1-DFE2-B9D8-E958-A39E3F822455}"/>
          </ac:picMkLst>
        </pc:picChg>
      </pc:sldChg>
    </pc:docChg>
  </pc:docChgLst>
  <pc:docChgLst>
    <pc:chgData name="Guest User" providerId="Windows Live" clId="Web-{014B889D-DC3B-4B20-81B9-3657D7E4C0D6}"/>
    <pc:docChg chg="modSld">
      <pc:chgData name="Guest User" userId="" providerId="Windows Live" clId="Web-{014B889D-DC3B-4B20-81B9-3657D7E4C0D6}" dt="2024-11-06T13:56:04.806" v="1"/>
      <pc:docMkLst>
        <pc:docMk/>
      </pc:docMkLst>
      <pc:sldChg chg="mod modShow">
        <pc:chgData name="Guest User" userId="" providerId="Windows Live" clId="Web-{014B889D-DC3B-4B20-81B9-3657D7E4C0D6}" dt="2024-11-06T13:56:04.806" v="1"/>
        <pc:sldMkLst>
          <pc:docMk/>
          <pc:sldMk cId="479026793" sldId="257"/>
        </pc:sldMkLst>
      </pc:sldChg>
    </pc:docChg>
  </pc:docChgLst>
  <pc:docChgLst>
    <pc:chgData name="Pranathi Olluri" userId="073344c9740dabfa" providerId="LiveId" clId="{5BAE6211-296E-4040-9C2D-581F9AFBA3B7}"/>
    <pc:docChg chg="undo custSel addSld delSld modSld">
      <pc:chgData name="Pranathi Olluri" userId="073344c9740dabfa" providerId="LiveId" clId="{5BAE6211-296E-4040-9C2D-581F9AFBA3B7}" dt="2024-08-27T15:32:56.687" v="73" actId="2696"/>
      <pc:docMkLst>
        <pc:docMk/>
      </pc:docMkLst>
      <pc:sldChg chg="modSp mod">
        <pc:chgData name="Pranathi Olluri" userId="073344c9740dabfa" providerId="LiveId" clId="{5BAE6211-296E-4040-9C2D-581F9AFBA3B7}" dt="2024-08-27T15:20:34.873" v="36" actId="115"/>
        <pc:sldMkLst>
          <pc:docMk/>
          <pc:sldMk cId="2147320985" sldId="261"/>
        </pc:sldMkLst>
        <pc:spChg chg="mod">
          <ac:chgData name="Pranathi Olluri" userId="073344c9740dabfa" providerId="LiveId" clId="{5BAE6211-296E-4040-9C2D-581F9AFBA3B7}" dt="2024-08-27T15:20:34.873" v="36" actId="115"/>
          <ac:spMkLst>
            <pc:docMk/>
            <pc:sldMk cId="2147320985" sldId="261"/>
            <ac:spMk id="2" creationId="{F7529254-6772-6ED7-F847-A467279C8463}"/>
          </ac:spMkLst>
        </pc:spChg>
        <pc:picChg chg="mod">
          <ac:chgData name="Pranathi Olluri" userId="073344c9740dabfa" providerId="LiveId" clId="{5BAE6211-296E-4040-9C2D-581F9AFBA3B7}" dt="2024-08-27T15:14:43.010" v="0" actId="1076"/>
          <ac:picMkLst>
            <pc:docMk/>
            <pc:sldMk cId="2147320985" sldId="261"/>
            <ac:picMk id="6146" creationId="{B4EE86C6-44AC-A52B-E655-53E76DF8F26A}"/>
          </ac:picMkLst>
        </pc:picChg>
      </pc:sldChg>
      <pc:sldChg chg="addSp modSp new mod">
        <pc:chgData name="Pranathi Olluri" userId="073344c9740dabfa" providerId="LiveId" clId="{5BAE6211-296E-4040-9C2D-581F9AFBA3B7}" dt="2024-08-27T15:20:41.978" v="38" actId="115"/>
        <pc:sldMkLst>
          <pc:docMk/>
          <pc:sldMk cId="1683771869" sldId="262"/>
        </pc:sldMkLst>
        <pc:spChg chg="mod">
          <ac:chgData name="Pranathi Olluri" userId="073344c9740dabfa" providerId="LiveId" clId="{5BAE6211-296E-4040-9C2D-581F9AFBA3B7}" dt="2024-08-27T15:20:41.978" v="38" actId="115"/>
          <ac:spMkLst>
            <pc:docMk/>
            <pc:sldMk cId="1683771869" sldId="262"/>
            <ac:spMk id="2" creationId="{E0F3B559-9386-36D8-B988-5C527ADDFEBD}"/>
          </ac:spMkLst>
        </pc:spChg>
        <pc:spChg chg="mod">
          <ac:chgData name="Pranathi Olluri" userId="073344c9740dabfa" providerId="LiveId" clId="{5BAE6211-296E-4040-9C2D-581F9AFBA3B7}" dt="2024-08-27T15:16:42.184" v="13" actId="20577"/>
          <ac:spMkLst>
            <pc:docMk/>
            <pc:sldMk cId="1683771869" sldId="262"/>
            <ac:spMk id="3" creationId="{6D473582-647F-8795-4CD4-633129C5DBEC}"/>
          </ac:spMkLst>
        </pc:spChg>
        <pc:spChg chg="add">
          <ac:chgData name="Pranathi Olluri" userId="073344c9740dabfa" providerId="LiveId" clId="{5BAE6211-296E-4040-9C2D-581F9AFBA3B7}" dt="2024-08-27T15:16:45.597" v="14"/>
          <ac:spMkLst>
            <pc:docMk/>
            <pc:sldMk cId="1683771869" sldId="262"/>
            <ac:spMk id="4" creationId="{7D1D5E34-F58B-BADC-8BA3-48235D7D6C44}"/>
          </ac:spMkLst>
        </pc:spChg>
        <pc:picChg chg="add mod">
          <ac:chgData name="Pranathi Olluri" userId="073344c9740dabfa" providerId="LiveId" clId="{5BAE6211-296E-4040-9C2D-581F9AFBA3B7}" dt="2024-08-27T15:17:09.075" v="16" actId="1076"/>
          <ac:picMkLst>
            <pc:docMk/>
            <pc:sldMk cId="1683771869" sldId="262"/>
            <ac:picMk id="5" creationId="{63808E86-F90C-3B8C-1C29-38623154A5D3}"/>
          </ac:picMkLst>
        </pc:picChg>
      </pc:sldChg>
      <pc:sldChg chg="addSp modSp new mod">
        <pc:chgData name="Pranathi Olluri" userId="073344c9740dabfa" providerId="LiveId" clId="{5BAE6211-296E-4040-9C2D-581F9AFBA3B7}" dt="2024-08-27T15:20:11.740" v="34" actId="115"/>
        <pc:sldMkLst>
          <pc:docMk/>
          <pc:sldMk cId="139388534" sldId="263"/>
        </pc:sldMkLst>
        <pc:spChg chg="mod">
          <ac:chgData name="Pranathi Olluri" userId="073344c9740dabfa" providerId="LiveId" clId="{5BAE6211-296E-4040-9C2D-581F9AFBA3B7}" dt="2024-08-27T15:20:11.740" v="34" actId="115"/>
          <ac:spMkLst>
            <pc:docMk/>
            <pc:sldMk cId="139388534" sldId="263"/>
            <ac:spMk id="2" creationId="{C13C89E5-3A7F-DCB9-A6A8-0DC393484464}"/>
          </ac:spMkLst>
        </pc:spChg>
        <pc:spChg chg="mod">
          <ac:chgData name="Pranathi Olluri" userId="073344c9740dabfa" providerId="LiveId" clId="{5BAE6211-296E-4040-9C2D-581F9AFBA3B7}" dt="2024-08-27T15:19:54.945" v="31"/>
          <ac:spMkLst>
            <pc:docMk/>
            <pc:sldMk cId="139388534" sldId="263"/>
            <ac:spMk id="3" creationId="{7C4F258A-876D-6183-FF9D-6E3A29531DE5}"/>
          </ac:spMkLst>
        </pc:spChg>
        <pc:picChg chg="add mod">
          <ac:chgData name="Pranathi Olluri" userId="073344c9740dabfa" providerId="LiveId" clId="{5BAE6211-296E-4040-9C2D-581F9AFBA3B7}" dt="2024-08-27T15:20:01.374" v="32" actId="1076"/>
          <ac:picMkLst>
            <pc:docMk/>
            <pc:sldMk cId="139388534" sldId="263"/>
            <ac:picMk id="8194" creationId="{F87E58FB-C14B-22CB-1213-7996DA58A430}"/>
          </ac:picMkLst>
        </pc:picChg>
      </pc:sldChg>
      <pc:sldChg chg="addSp modSp new mod">
        <pc:chgData name="Pranathi Olluri" userId="073344c9740dabfa" providerId="LiveId" clId="{5BAE6211-296E-4040-9C2D-581F9AFBA3B7}" dt="2024-08-27T15:21:55.497" v="57" actId="1076"/>
        <pc:sldMkLst>
          <pc:docMk/>
          <pc:sldMk cId="2465628955" sldId="264"/>
        </pc:sldMkLst>
        <pc:spChg chg="mod">
          <ac:chgData name="Pranathi Olluri" userId="073344c9740dabfa" providerId="LiveId" clId="{5BAE6211-296E-4040-9C2D-581F9AFBA3B7}" dt="2024-08-27T15:21:31.865" v="52" actId="115"/>
          <ac:spMkLst>
            <pc:docMk/>
            <pc:sldMk cId="2465628955" sldId="264"/>
            <ac:spMk id="2" creationId="{072969DD-952D-AF23-D5B7-FD1E993180E4}"/>
          </ac:spMkLst>
        </pc:spChg>
        <pc:spChg chg="mod">
          <ac:chgData name="Pranathi Olluri" userId="073344c9740dabfa" providerId="LiveId" clId="{5BAE6211-296E-4040-9C2D-581F9AFBA3B7}" dt="2024-08-27T15:21:45.024" v="54" actId="20577"/>
          <ac:spMkLst>
            <pc:docMk/>
            <pc:sldMk cId="2465628955" sldId="264"/>
            <ac:spMk id="3" creationId="{B281BC1C-398C-51AD-4F7C-BC8270740F18}"/>
          </ac:spMkLst>
        </pc:spChg>
        <pc:picChg chg="add mod">
          <ac:chgData name="Pranathi Olluri" userId="073344c9740dabfa" providerId="LiveId" clId="{5BAE6211-296E-4040-9C2D-581F9AFBA3B7}" dt="2024-08-27T15:21:55.497" v="57" actId="1076"/>
          <ac:picMkLst>
            <pc:docMk/>
            <pc:sldMk cId="2465628955" sldId="264"/>
            <ac:picMk id="4" creationId="{F5C504D3-4CC4-C7C8-7BE3-6ED475FC41C4}"/>
          </ac:picMkLst>
        </pc:picChg>
      </pc:sldChg>
      <pc:sldChg chg="modSp new del mod">
        <pc:chgData name="Pranathi Olluri" userId="073344c9740dabfa" providerId="LiveId" clId="{5BAE6211-296E-4040-9C2D-581F9AFBA3B7}" dt="2024-08-27T15:32:56.687" v="73" actId="2696"/>
        <pc:sldMkLst>
          <pc:docMk/>
          <pc:sldMk cId="211370783" sldId="265"/>
        </pc:sldMkLst>
      </pc:sldChg>
    </pc:docChg>
  </pc:docChgLst>
  <pc:docChgLst>
    <pc:chgData name="Guest User" providerId="Windows Live" clId="Web-{AC4A342B-0883-F89B-CF7C-29F5097DF0A4}"/>
    <pc:docChg chg="modSld">
      <pc:chgData name="Guest User" userId="" providerId="Windows Live" clId="Web-{AC4A342B-0883-F89B-CF7C-29F5097DF0A4}" dt="2024-11-07T03:31:07.531" v="0" actId="1076"/>
      <pc:docMkLst>
        <pc:docMk/>
      </pc:docMkLst>
      <pc:sldChg chg="modSp">
        <pc:chgData name="Guest User" userId="" providerId="Windows Live" clId="Web-{AC4A342B-0883-F89B-CF7C-29F5097DF0A4}" dt="2024-11-07T03:31:07.531" v="0" actId="1076"/>
        <pc:sldMkLst>
          <pc:docMk/>
          <pc:sldMk cId="4134575809" sldId="273"/>
        </pc:sldMkLst>
        <pc:picChg chg="mod">
          <ac:chgData name="Guest User" userId="" providerId="Windows Live" clId="Web-{AC4A342B-0883-F89B-CF7C-29F5097DF0A4}" dt="2024-11-07T03:31:07.531" v="0" actId="1076"/>
          <ac:picMkLst>
            <pc:docMk/>
            <pc:sldMk cId="4134575809" sldId="273"/>
            <ac:picMk id="5" creationId="{C18FF7E1-DFE2-B9D8-E958-A39E3F82245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0B17B-F6C2-D555-719E-5AA4FBDAC3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60DE2D-C33F-DE9A-E4D4-C6191079DF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01A601-4EEB-9F14-3FE7-ED9872EFAEF5}"/>
              </a:ext>
            </a:extLst>
          </p:cNvPr>
          <p:cNvSpPr>
            <a:spLocks noGrp="1"/>
          </p:cNvSpPr>
          <p:nvPr>
            <p:ph type="dt" sz="half" idx="10"/>
          </p:nvPr>
        </p:nvSpPr>
        <p:spPr/>
        <p:txBody>
          <a:bodyPr/>
          <a:lstStyle/>
          <a:p>
            <a:fld id="{7F5937F7-07E5-40BB-9444-96C69B8D0A23}" type="datetimeFigureOut">
              <a:rPr lang="en-IN" smtClean="0"/>
              <a:t>26-11-2024</a:t>
            </a:fld>
            <a:endParaRPr lang="en-IN"/>
          </a:p>
        </p:txBody>
      </p:sp>
      <p:sp>
        <p:nvSpPr>
          <p:cNvPr id="5" name="Footer Placeholder 4">
            <a:extLst>
              <a:ext uri="{FF2B5EF4-FFF2-40B4-BE49-F238E27FC236}">
                <a16:creationId xmlns:a16="http://schemas.microsoft.com/office/drawing/2014/main" id="{F2010EE9-9630-3A2B-21C9-D018D16E36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1E0BD7-2E35-3EC8-AACE-407FDF76B912}"/>
              </a:ext>
            </a:extLst>
          </p:cNvPr>
          <p:cNvSpPr>
            <a:spLocks noGrp="1"/>
          </p:cNvSpPr>
          <p:nvPr>
            <p:ph type="sldNum" sz="quarter" idx="12"/>
          </p:nvPr>
        </p:nvSpPr>
        <p:spPr/>
        <p:txBody>
          <a:bodyPr/>
          <a:lstStyle/>
          <a:p>
            <a:fld id="{2936106A-0159-4E57-9FB2-CE9CC285DFD2}" type="slidenum">
              <a:rPr lang="en-IN" smtClean="0"/>
              <a:t>‹#›</a:t>
            </a:fld>
            <a:endParaRPr lang="en-IN"/>
          </a:p>
        </p:txBody>
      </p:sp>
    </p:spTree>
    <p:extLst>
      <p:ext uri="{BB962C8B-B14F-4D97-AF65-F5344CB8AC3E}">
        <p14:creationId xmlns:p14="http://schemas.microsoft.com/office/powerpoint/2010/main" val="2323822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8C709-876C-8A30-D427-4A8CBB517E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072167-4DCB-656B-CF79-F3FB078A04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4D9E8F-DE33-8BF6-E876-7C9C33AE65FD}"/>
              </a:ext>
            </a:extLst>
          </p:cNvPr>
          <p:cNvSpPr>
            <a:spLocks noGrp="1"/>
          </p:cNvSpPr>
          <p:nvPr>
            <p:ph type="dt" sz="half" idx="10"/>
          </p:nvPr>
        </p:nvSpPr>
        <p:spPr/>
        <p:txBody>
          <a:bodyPr/>
          <a:lstStyle/>
          <a:p>
            <a:fld id="{7F5937F7-07E5-40BB-9444-96C69B8D0A23}" type="datetimeFigureOut">
              <a:rPr lang="en-IN" smtClean="0"/>
              <a:t>26-11-2024</a:t>
            </a:fld>
            <a:endParaRPr lang="en-IN"/>
          </a:p>
        </p:txBody>
      </p:sp>
      <p:sp>
        <p:nvSpPr>
          <p:cNvPr id="5" name="Footer Placeholder 4">
            <a:extLst>
              <a:ext uri="{FF2B5EF4-FFF2-40B4-BE49-F238E27FC236}">
                <a16:creationId xmlns:a16="http://schemas.microsoft.com/office/drawing/2014/main" id="{FE91E51E-CD12-2286-DCD0-0F44E80B96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8566C7-10F5-E53D-DBD4-8B7C130CC321}"/>
              </a:ext>
            </a:extLst>
          </p:cNvPr>
          <p:cNvSpPr>
            <a:spLocks noGrp="1"/>
          </p:cNvSpPr>
          <p:nvPr>
            <p:ph type="sldNum" sz="quarter" idx="12"/>
          </p:nvPr>
        </p:nvSpPr>
        <p:spPr/>
        <p:txBody>
          <a:bodyPr/>
          <a:lstStyle/>
          <a:p>
            <a:fld id="{2936106A-0159-4E57-9FB2-CE9CC285DFD2}" type="slidenum">
              <a:rPr lang="en-IN" smtClean="0"/>
              <a:t>‹#›</a:t>
            </a:fld>
            <a:endParaRPr lang="en-IN"/>
          </a:p>
        </p:txBody>
      </p:sp>
    </p:spTree>
    <p:extLst>
      <p:ext uri="{BB962C8B-B14F-4D97-AF65-F5344CB8AC3E}">
        <p14:creationId xmlns:p14="http://schemas.microsoft.com/office/powerpoint/2010/main" val="53235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FBDF52-5554-B657-8895-C0103DE5B0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391E8EA-96F3-20F1-08F0-0317B26569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6B491B-988F-E48C-6992-D4B51DA006BC}"/>
              </a:ext>
            </a:extLst>
          </p:cNvPr>
          <p:cNvSpPr>
            <a:spLocks noGrp="1"/>
          </p:cNvSpPr>
          <p:nvPr>
            <p:ph type="dt" sz="half" idx="10"/>
          </p:nvPr>
        </p:nvSpPr>
        <p:spPr/>
        <p:txBody>
          <a:bodyPr/>
          <a:lstStyle/>
          <a:p>
            <a:fld id="{7F5937F7-07E5-40BB-9444-96C69B8D0A23}" type="datetimeFigureOut">
              <a:rPr lang="en-IN" smtClean="0"/>
              <a:t>26-11-2024</a:t>
            </a:fld>
            <a:endParaRPr lang="en-IN"/>
          </a:p>
        </p:txBody>
      </p:sp>
      <p:sp>
        <p:nvSpPr>
          <p:cNvPr id="5" name="Footer Placeholder 4">
            <a:extLst>
              <a:ext uri="{FF2B5EF4-FFF2-40B4-BE49-F238E27FC236}">
                <a16:creationId xmlns:a16="http://schemas.microsoft.com/office/drawing/2014/main" id="{53293909-6FD6-E91C-6515-BDECFD1611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67B35-DE39-D328-2DD5-D79C54B4683F}"/>
              </a:ext>
            </a:extLst>
          </p:cNvPr>
          <p:cNvSpPr>
            <a:spLocks noGrp="1"/>
          </p:cNvSpPr>
          <p:nvPr>
            <p:ph type="sldNum" sz="quarter" idx="12"/>
          </p:nvPr>
        </p:nvSpPr>
        <p:spPr/>
        <p:txBody>
          <a:bodyPr/>
          <a:lstStyle/>
          <a:p>
            <a:fld id="{2936106A-0159-4E57-9FB2-CE9CC285DFD2}" type="slidenum">
              <a:rPr lang="en-IN" smtClean="0"/>
              <a:t>‹#›</a:t>
            </a:fld>
            <a:endParaRPr lang="en-IN"/>
          </a:p>
        </p:txBody>
      </p:sp>
    </p:spTree>
    <p:extLst>
      <p:ext uri="{BB962C8B-B14F-4D97-AF65-F5344CB8AC3E}">
        <p14:creationId xmlns:p14="http://schemas.microsoft.com/office/powerpoint/2010/main" val="38123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44FA5-6BBB-C6E6-0EA8-C64B133331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B7E491-A527-9EDD-EB5F-D2CD2C0D0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5CCE47-6F3F-3133-6C1B-0333246AFDD6}"/>
              </a:ext>
            </a:extLst>
          </p:cNvPr>
          <p:cNvSpPr>
            <a:spLocks noGrp="1"/>
          </p:cNvSpPr>
          <p:nvPr>
            <p:ph type="dt" sz="half" idx="10"/>
          </p:nvPr>
        </p:nvSpPr>
        <p:spPr/>
        <p:txBody>
          <a:bodyPr/>
          <a:lstStyle/>
          <a:p>
            <a:fld id="{7F5937F7-07E5-40BB-9444-96C69B8D0A23}" type="datetimeFigureOut">
              <a:rPr lang="en-IN" smtClean="0"/>
              <a:t>26-11-2024</a:t>
            </a:fld>
            <a:endParaRPr lang="en-IN"/>
          </a:p>
        </p:txBody>
      </p:sp>
      <p:sp>
        <p:nvSpPr>
          <p:cNvPr id="5" name="Footer Placeholder 4">
            <a:extLst>
              <a:ext uri="{FF2B5EF4-FFF2-40B4-BE49-F238E27FC236}">
                <a16:creationId xmlns:a16="http://schemas.microsoft.com/office/drawing/2014/main" id="{421A6555-31FD-FB5E-15A8-636BF7CF7D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582524-B2CA-C687-857B-D59E7A8FE1EE}"/>
              </a:ext>
            </a:extLst>
          </p:cNvPr>
          <p:cNvSpPr>
            <a:spLocks noGrp="1"/>
          </p:cNvSpPr>
          <p:nvPr>
            <p:ph type="sldNum" sz="quarter" idx="12"/>
          </p:nvPr>
        </p:nvSpPr>
        <p:spPr/>
        <p:txBody>
          <a:bodyPr/>
          <a:lstStyle/>
          <a:p>
            <a:fld id="{2936106A-0159-4E57-9FB2-CE9CC285DFD2}" type="slidenum">
              <a:rPr lang="en-IN" smtClean="0"/>
              <a:t>‹#›</a:t>
            </a:fld>
            <a:endParaRPr lang="en-IN"/>
          </a:p>
        </p:txBody>
      </p:sp>
    </p:spTree>
    <p:extLst>
      <p:ext uri="{BB962C8B-B14F-4D97-AF65-F5344CB8AC3E}">
        <p14:creationId xmlns:p14="http://schemas.microsoft.com/office/powerpoint/2010/main" val="396248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5E855-8C5E-2CAF-48ED-12830D6962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10470E-2064-C0B2-29E8-1245EB1455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9E7316-3148-4E53-58F2-79164180560D}"/>
              </a:ext>
            </a:extLst>
          </p:cNvPr>
          <p:cNvSpPr>
            <a:spLocks noGrp="1"/>
          </p:cNvSpPr>
          <p:nvPr>
            <p:ph type="dt" sz="half" idx="10"/>
          </p:nvPr>
        </p:nvSpPr>
        <p:spPr/>
        <p:txBody>
          <a:bodyPr/>
          <a:lstStyle/>
          <a:p>
            <a:fld id="{7F5937F7-07E5-40BB-9444-96C69B8D0A23}" type="datetimeFigureOut">
              <a:rPr lang="en-IN" smtClean="0"/>
              <a:t>26-11-2024</a:t>
            </a:fld>
            <a:endParaRPr lang="en-IN"/>
          </a:p>
        </p:txBody>
      </p:sp>
      <p:sp>
        <p:nvSpPr>
          <p:cNvPr id="5" name="Footer Placeholder 4">
            <a:extLst>
              <a:ext uri="{FF2B5EF4-FFF2-40B4-BE49-F238E27FC236}">
                <a16:creationId xmlns:a16="http://schemas.microsoft.com/office/drawing/2014/main" id="{E73F8BAF-2324-10A7-AFC5-320EDAA49A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3123FB-21CC-2BAB-BD79-DE3364D0F652}"/>
              </a:ext>
            </a:extLst>
          </p:cNvPr>
          <p:cNvSpPr>
            <a:spLocks noGrp="1"/>
          </p:cNvSpPr>
          <p:nvPr>
            <p:ph type="sldNum" sz="quarter" idx="12"/>
          </p:nvPr>
        </p:nvSpPr>
        <p:spPr/>
        <p:txBody>
          <a:bodyPr/>
          <a:lstStyle/>
          <a:p>
            <a:fld id="{2936106A-0159-4E57-9FB2-CE9CC285DFD2}" type="slidenum">
              <a:rPr lang="en-IN" smtClean="0"/>
              <a:t>‹#›</a:t>
            </a:fld>
            <a:endParaRPr lang="en-IN"/>
          </a:p>
        </p:txBody>
      </p:sp>
    </p:spTree>
    <p:extLst>
      <p:ext uri="{BB962C8B-B14F-4D97-AF65-F5344CB8AC3E}">
        <p14:creationId xmlns:p14="http://schemas.microsoft.com/office/powerpoint/2010/main" val="894369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48326-7389-B527-07CA-3097C5532E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598A74-C1B2-7736-EB37-C0C82823AF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845CC2-F7E2-3D1E-D6D1-552F550410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AE16337-8116-47F9-2582-28B3D03FF924}"/>
              </a:ext>
            </a:extLst>
          </p:cNvPr>
          <p:cNvSpPr>
            <a:spLocks noGrp="1"/>
          </p:cNvSpPr>
          <p:nvPr>
            <p:ph type="dt" sz="half" idx="10"/>
          </p:nvPr>
        </p:nvSpPr>
        <p:spPr/>
        <p:txBody>
          <a:bodyPr/>
          <a:lstStyle/>
          <a:p>
            <a:fld id="{7F5937F7-07E5-40BB-9444-96C69B8D0A23}" type="datetimeFigureOut">
              <a:rPr lang="en-IN" smtClean="0"/>
              <a:t>26-11-2024</a:t>
            </a:fld>
            <a:endParaRPr lang="en-IN"/>
          </a:p>
        </p:txBody>
      </p:sp>
      <p:sp>
        <p:nvSpPr>
          <p:cNvPr id="6" name="Footer Placeholder 5">
            <a:extLst>
              <a:ext uri="{FF2B5EF4-FFF2-40B4-BE49-F238E27FC236}">
                <a16:creationId xmlns:a16="http://schemas.microsoft.com/office/drawing/2014/main" id="{99B1ABE0-3C0F-BD4E-0556-5FF26DB489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85CE1A-40AA-3791-3F3A-C76A84AEEED1}"/>
              </a:ext>
            </a:extLst>
          </p:cNvPr>
          <p:cNvSpPr>
            <a:spLocks noGrp="1"/>
          </p:cNvSpPr>
          <p:nvPr>
            <p:ph type="sldNum" sz="quarter" idx="12"/>
          </p:nvPr>
        </p:nvSpPr>
        <p:spPr/>
        <p:txBody>
          <a:bodyPr/>
          <a:lstStyle/>
          <a:p>
            <a:fld id="{2936106A-0159-4E57-9FB2-CE9CC285DFD2}" type="slidenum">
              <a:rPr lang="en-IN" smtClean="0"/>
              <a:t>‹#›</a:t>
            </a:fld>
            <a:endParaRPr lang="en-IN"/>
          </a:p>
        </p:txBody>
      </p:sp>
    </p:spTree>
    <p:extLst>
      <p:ext uri="{BB962C8B-B14F-4D97-AF65-F5344CB8AC3E}">
        <p14:creationId xmlns:p14="http://schemas.microsoft.com/office/powerpoint/2010/main" val="402737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AAE76-812E-D9B7-2FD4-4FC3C94B131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A60A70A-9977-0613-223B-173F5F09C0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C87BB7-EB00-E21F-2993-BDDDF7838C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6DF1748-39A3-A3FA-C3B4-09254799A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7ED129-059B-531E-5E6C-15D25A8FB5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BCC116C-6978-536A-562A-7294621B9DCF}"/>
              </a:ext>
            </a:extLst>
          </p:cNvPr>
          <p:cNvSpPr>
            <a:spLocks noGrp="1"/>
          </p:cNvSpPr>
          <p:nvPr>
            <p:ph type="dt" sz="half" idx="10"/>
          </p:nvPr>
        </p:nvSpPr>
        <p:spPr/>
        <p:txBody>
          <a:bodyPr/>
          <a:lstStyle/>
          <a:p>
            <a:fld id="{7F5937F7-07E5-40BB-9444-96C69B8D0A23}" type="datetimeFigureOut">
              <a:rPr lang="en-IN" smtClean="0"/>
              <a:t>26-11-2024</a:t>
            </a:fld>
            <a:endParaRPr lang="en-IN"/>
          </a:p>
        </p:txBody>
      </p:sp>
      <p:sp>
        <p:nvSpPr>
          <p:cNvPr id="8" name="Footer Placeholder 7">
            <a:extLst>
              <a:ext uri="{FF2B5EF4-FFF2-40B4-BE49-F238E27FC236}">
                <a16:creationId xmlns:a16="http://schemas.microsoft.com/office/drawing/2014/main" id="{7AB891B8-DE7F-F5DE-7D50-72FF9FED1A0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37601B-E8C2-A36D-93E1-6085E4DCCBF5}"/>
              </a:ext>
            </a:extLst>
          </p:cNvPr>
          <p:cNvSpPr>
            <a:spLocks noGrp="1"/>
          </p:cNvSpPr>
          <p:nvPr>
            <p:ph type="sldNum" sz="quarter" idx="12"/>
          </p:nvPr>
        </p:nvSpPr>
        <p:spPr/>
        <p:txBody>
          <a:bodyPr/>
          <a:lstStyle/>
          <a:p>
            <a:fld id="{2936106A-0159-4E57-9FB2-CE9CC285DFD2}" type="slidenum">
              <a:rPr lang="en-IN" smtClean="0"/>
              <a:t>‹#›</a:t>
            </a:fld>
            <a:endParaRPr lang="en-IN"/>
          </a:p>
        </p:txBody>
      </p:sp>
    </p:spTree>
    <p:extLst>
      <p:ext uri="{BB962C8B-B14F-4D97-AF65-F5344CB8AC3E}">
        <p14:creationId xmlns:p14="http://schemas.microsoft.com/office/powerpoint/2010/main" val="321743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7B88D-2954-E139-2E5D-52CF560EFB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591BCE-D01D-A497-C856-5195394A14B0}"/>
              </a:ext>
            </a:extLst>
          </p:cNvPr>
          <p:cNvSpPr>
            <a:spLocks noGrp="1"/>
          </p:cNvSpPr>
          <p:nvPr>
            <p:ph type="dt" sz="half" idx="10"/>
          </p:nvPr>
        </p:nvSpPr>
        <p:spPr/>
        <p:txBody>
          <a:bodyPr/>
          <a:lstStyle/>
          <a:p>
            <a:fld id="{7F5937F7-07E5-40BB-9444-96C69B8D0A23}" type="datetimeFigureOut">
              <a:rPr lang="en-IN" smtClean="0"/>
              <a:t>26-11-2024</a:t>
            </a:fld>
            <a:endParaRPr lang="en-IN"/>
          </a:p>
        </p:txBody>
      </p:sp>
      <p:sp>
        <p:nvSpPr>
          <p:cNvPr id="4" name="Footer Placeholder 3">
            <a:extLst>
              <a:ext uri="{FF2B5EF4-FFF2-40B4-BE49-F238E27FC236}">
                <a16:creationId xmlns:a16="http://schemas.microsoft.com/office/drawing/2014/main" id="{90717038-529F-91E1-D2B9-24B492D524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D0230A-988E-7003-505A-8BB8D3656675}"/>
              </a:ext>
            </a:extLst>
          </p:cNvPr>
          <p:cNvSpPr>
            <a:spLocks noGrp="1"/>
          </p:cNvSpPr>
          <p:nvPr>
            <p:ph type="sldNum" sz="quarter" idx="12"/>
          </p:nvPr>
        </p:nvSpPr>
        <p:spPr/>
        <p:txBody>
          <a:bodyPr/>
          <a:lstStyle/>
          <a:p>
            <a:fld id="{2936106A-0159-4E57-9FB2-CE9CC285DFD2}" type="slidenum">
              <a:rPr lang="en-IN" smtClean="0"/>
              <a:t>‹#›</a:t>
            </a:fld>
            <a:endParaRPr lang="en-IN"/>
          </a:p>
        </p:txBody>
      </p:sp>
    </p:spTree>
    <p:extLst>
      <p:ext uri="{BB962C8B-B14F-4D97-AF65-F5344CB8AC3E}">
        <p14:creationId xmlns:p14="http://schemas.microsoft.com/office/powerpoint/2010/main" val="83500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651CDE-2425-F526-4E51-816A505D8E73}"/>
              </a:ext>
            </a:extLst>
          </p:cNvPr>
          <p:cNvSpPr>
            <a:spLocks noGrp="1"/>
          </p:cNvSpPr>
          <p:nvPr>
            <p:ph type="dt" sz="half" idx="10"/>
          </p:nvPr>
        </p:nvSpPr>
        <p:spPr/>
        <p:txBody>
          <a:bodyPr/>
          <a:lstStyle/>
          <a:p>
            <a:fld id="{7F5937F7-07E5-40BB-9444-96C69B8D0A23}" type="datetimeFigureOut">
              <a:rPr lang="en-IN" smtClean="0"/>
              <a:t>26-11-2024</a:t>
            </a:fld>
            <a:endParaRPr lang="en-IN"/>
          </a:p>
        </p:txBody>
      </p:sp>
      <p:sp>
        <p:nvSpPr>
          <p:cNvPr id="3" name="Footer Placeholder 2">
            <a:extLst>
              <a:ext uri="{FF2B5EF4-FFF2-40B4-BE49-F238E27FC236}">
                <a16:creationId xmlns:a16="http://schemas.microsoft.com/office/drawing/2014/main" id="{ECF99538-C268-7019-841E-994BC6C70F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6CFB54-E576-36A1-DE84-0EB02B08A4EB}"/>
              </a:ext>
            </a:extLst>
          </p:cNvPr>
          <p:cNvSpPr>
            <a:spLocks noGrp="1"/>
          </p:cNvSpPr>
          <p:nvPr>
            <p:ph type="sldNum" sz="quarter" idx="12"/>
          </p:nvPr>
        </p:nvSpPr>
        <p:spPr/>
        <p:txBody>
          <a:bodyPr/>
          <a:lstStyle/>
          <a:p>
            <a:fld id="{2936106A-0159-4E57-9FB2-CE9CC285DFD2}" type="slidenum">
              <a:rPr lang="en-IN" smtClean="0"/>
              <a:t>‹#›</a:t>
            </a:fld>
            <a:endParaRPr lang="en-IN"/>
          </a:p>
        </p:txBody>
      </p:sp>
    </p:spTree>
    <p:extLst>
      <p:ext uri="{BB962C8B-B14F-4D97-AF65-F5344CB8AC3E}">
        <p14:creationId xmlns:p14="http://schemas.microsoft.com/office/powerpoint/2010/main" val="1356629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3E14A-D3B4-BEC6-5775-2BEEA5FFE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112B0E-0E50-762F-E4E8-F6932C1885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9AB3E4-31D7-AF87-DCFB-679BC60FD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13282-1AB2-0128-1EF0-9B3688E60418}"/>
              </a:ext>
            </a:extLst>
          </p:cNvPr>
          <p:cNvSpPr>
            <a:spLocks noGrp="1"/>
          </p:cNvSpPr>
          <p:nvPr>
            <p:ph type="dt" sz="half" idx="10"/>
          </p:nvPr>
        </p:nvSpPr>
        <p:spPr/>
        <p:txBody>
          <a:bodyPr/>
          <a:lstStyle/>
          <a:p>
            <a:fld id="{7F5937F7-07E5-40BB-9444-96C69B8D0A23}" type="datetimeFigureOut">
              <a:rPr lang="en-IN" smtClean="0"/>
              <a:t>26-11-2024</a:t>
            </a:fld>
            <a:endParaRPr lang="en-IN"/>
          </a:p>
        </p:txBody>
      </p:sp>
      <p:sp>
        <p:nvSpPr>
          <p:cNvPr id="6" name="Footer Placeholder 5">
            <a:extLst>
              <a:ext uri="{FF2B5EF4-FFF2-40B4-BE49-F238E27FC236}">
                <a16:creationId xmlns:a16="http://schemas.microsoft.com/office/drawing/2014/main" id="{28DE0A10-B773-2D61-15DD-7DBC27CF4F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7C8C33-3359-A0BD-DA3A-370E308E8FCF}"/>
              </a:ext>
            </a:extLst>
          </p:cNvPr>
          <p:cNvSpPr>
            <a:spLocks noGrp="1"/>
          </p:cNvSpPr>
          <p:nvPr>
            <p:ph type="sldNum" sz="quarter" idx="12"/>
          </p:nvPr>
        </p:nvSpPr>
        <p:spPr/>
        <p:txBody>
          <a:bodyPr/>
          <a:lstStyle/>
          <a:p>
            <a:fld id="{2936106A-0159-4E57-9FB2-CE9CC285DFD2}" type="slidenum">
              <a:rPr lang="en-IN" smtClean="0"/>
              <a:t>‹#›</a:t>
            </a:fld>
            <a:endParaRPr lang="en-IN"/>
          </a:p>
        </p:txBody>
      </p:sp>
    </p:spTree>
    <p:extLst>
      <p:ext uri="{BB962C8B-B14F-4D97-AF65-F5344CB8AC3E}">
        <p14:creationId xmlns:p14="http://schemas.microsoft.com/office/powerpoint/2010/main" val="174210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3F27-740A-48C3-9F29-4859BF508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E27B64-B685-F155-12F2-240962F1D1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29B7282-90CE-C17E-452D-AF803FE743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80DECC-0E80-02D0-803E-3B329E6DC253}"/>
              </a:ext>
            </a:extLst>
          </p:cNvPr>
          <p:cNvSpPr>
            <a:spLocks noGrp="1"/>
          </p:cNvSpPr>
          <p:nvPr>
            <p:ph type="dt" sz="half" idx="10"/>
          </p:nvPr>
        </p:nvSpPr>
        <p:spPr/>
        <p:txBody>
          <a:bodyPr/>
          <a:lstStyle/>
          <a:p>
            <a:fld id="{7F5937F7-07E5-40BB-9444-96C69B8D0A23}" type="datetimeFigureOut">
              <a:rPr lang="en-IN" smtClean="0"/>
              <a:t>26-11-2024</a:t>
            </a:fld>
            <a:endParaRPr lang="en-IN"/>
          </a:p>
        </p:txBody>
      </p:sp>
      <p:sp>
        <p:nvSpPr>
          <p:cNvPr id="6" name="Footer Placeholder 5">
            <a:extLst>
              <a:ext uri="{FF2B5EF4-FFF2-40B4-BE49-F238E27FC236}">
                <a16:creationId xmlns:a16="http://schemas.microsoft.com/office/drawing/2014/main" id="{81CA7395-B096-1399-CDF4-B72DC1CED9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096AD9-B088-2851-AC78-388E703ABAC4}"/>
              </a:ext>
            </a:extLst>
          </p:cNvPr>
          <p:cNvSpPr>
            <a:spLocks noGrp="1"/>
          </p:cNvSpPr>
          <p:nvPr>
            <p:ph type="sldNum" sz="quarter" idx="12"/>
          </p:nvPr>
        </p:nvSpPr>
        <p:spPr/>
        <p:txBody>
          <a:bodyPr/>
          <a:lstStyle/>
          <a:p>
            <a:fld id="{2936106A-0159-4E57-9FB2-CE9CC285DFD2}" type="slidenum">
              <a:rPr lang="en-IN" smtClean="0"/>
              <a:t>‹#›</a:t>
            </a:fld>
            <a:endParaRPr lang="en-IN"/>
          </a:p>
        </p:txBody>
      </p:sp>
    </p:spTree>
    <p:extLst>
      <p:ext uri="{BB962C8B-B14F-4D97-AF65-F5344CB8AC3E}">
        <p14:creationId xmlns:p14="http://schemas.microsoft.com/office/powerpoint/2010/main" val="1792822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160F02-7D1A-7492-4811-BA4D91D3CD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15186E-5AB2-011D-BC94-CE0EB38415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E53C1D-2A31-FF8E-6F79-B2143DD15B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937F7-07E5-40BB-9444-96C69B8D0A23}" type="datetimeFigureOut">
              <a:rPr lang="en-IN" smtClean="0"/>
              <a:t>26-11-2024</a:t>
            </a:fld>
            <a:endParaRPr lang="en-IN"/>
          </a:p>
        </p:txBody>
      </p:sp>
      <p:sp>
        <p:nvSpPr>
          <p:cNvPr id="5" name="Footer Placeholder 4">
            <a:extLst>
              <a:ext uri="{FF2B5EF4-FFF2-40B4-BE49-F238E27FC236}">
                <a16:creationId xmlns:a16="http://schemas.microsoft.com/office/drawing/2014/main" id="{D792BB9A-BBEC-2FB0-EB6F-8ABBB4EC5D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A38758B-A88C-C55E-4981-FA85919313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36106A-0159-4E57-9FB2-CE9CC285DFD2}" type="slidenum">
              <a:rPr lang="en-IN" smtClean="0"/>
              <a:t>‹#›</a:t>
            </a:fld>
            <a:endParaRPr lang="en-IN"/>
          </a:p>
        </p:txBody>
      </p:sp>
    </p:spTree>
    <p:extLst>
      <p:ext uri="{BB962C8B-B14F-4D97-AF65-F5344CB8AC3E}">
        <p14:creationId xmlns:p14="http://schemas.microsoft.com/office/powerpoint/2010/main" val="1147559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ws.amazon.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BBB39-0B8C-0E24-B9A5-43AB70949CFF}"/>
              </a:ext>
            </a:extLst>
          </p:cNvPr>
          <p:cNvSpPr>
            <a:spLocks noGrp="1"/>
          </p:cNvSpPr>
          <p:nvPr>
            <p:ph type="ctrTitle"/>
          </p:nvPr>
        </p:nvSpPr>
        <p:spPr/>
        <p:txBody>
          <a:bodyPr/>
          <a:lstStyle/>
          <a:p>
            <a:r>
              <a:rPr lang="en-IN" dirty="0"/>
              <a:t>AWS- Amazon Web Services</a:t>
            </a:r>
          </a:p>
        </p:txBody>
      </p:sp>
      <p:pic>
        <p:nvPicPr>
          <p:cNvPr id="5" name="Picture 4">
            <a:extLst>
              <a:ext uri="{FF2B5EF4-FFF2-40B4-BE49-F238E27FC236}">
                <a16:creationId xmlns:a16="http://schemas.microsoft.com/office/drawing/2014/main" id="{5B164DF6-BF95-EDF8-7368-108665FF3283}"/>
              </a:ext>
            </a:extLst>
          </p:cNvPr>
          <p:cNvPicPr>
            <a:picLocks noChangeAspect="1"/>
          </p:cNvPicPr>
          <p:nvPr/>
        </p:nvPicPr>
        <p:blipFill>
          <a:blip r:embed="rId2"/>
          <a:stretch>
            <a:fillRect/>
          </a:stretch>
        </p:blipFill>
        <p:spPr>
          <a:xfrm>
            <a:off x="5048250" y="3755570"/>
            <a:ext cx="2095500" cy="1655761"/>
          </a:xfrm>
          <a:prstGeom prst="rect">
            <a:avLst/>
          </a:prstGeom>
        </p:spPr>
      </p:pic>
      <p:sp>
        <p:nvSpPr>
          <p:cNvPr id="4" name="AutoShape 2" descr="AWS Full Form">
            <a:extLst>
              <a:ext uri="{FF2B5EF4-FFF2-40B4-BE49-F238E27FC236}">
                <a16:creationId xmlns:a16="http://schemas.microsoft.com/office/drawing/2014/main" id="{0B4A73F8-93A2-44A3-4E87-416A06EEC5DE}"/>
              </a:ext>
            </a:extLst>
          </p:cNvPr>
          <p:cNvSpPr>
            <a:spLocks noGrp="1" noChangeAspect="1" noChangeArrowheads="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402224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F027A-8396-E65E-C6BB-DFFF0A21BAD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04D6C7C-0931-03F4-5178-CF0C4E25ED4E}"/>
              </a:ext>
            </a:extLst>
          </p:cNvPr>
          <p:cNvPicPr>
            <a:picLocks noGrp="1" noChangeAspect="1"/>
          </p:cNvPicPr>
          <p:nvPr>
            <p:ph idx="1"/>
          </p:nvPr>
        </p:nvPicPr>
        <p:blipFill>
          <a:blip r:embed="rId2"/>
          <a:stretch>
            <a:fillRect/>
          </a:stretch>
        </p:blipFill>
        <p:spPr>
          <a:xfrm>
            <a:off x="0" y="-3061948"/>
            <a:ext cx="12192000" cy="9806958"/>
          </a:xfrm>
        </p:spPr>
      </p:pic>
    </p:spTree>
    <p:extLst>
      <p:ext uri="{BB962C8B-B14F-4D97-AF65-F5344CB8AC3E}">
        <p14:creationId xmlns:p14="http://schemas.microsoft.com/office/powerpoint/2010/main" val="3572129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FBD3E-7D7D-68BC-7941-1AF77EECCDA1}"/>
              </a:ext>
            </a:extLst>
          </p:cNvPr>
          <p:cNvSpPr>
            <a:spLocks noGrp="1"/>
          </p:cNvSpPr>
          <p:nvPr>
            <p:ph type="title"/>
          </p:nvPr>
        </p:nvSpPr>
        <p:spPr>
          <a:xfrm>
            <a:off x="685800" y="-662782"/>
            <a:ext cx="10515600" cy="1325563"/>
          </a:xfrm>
        </p:spPr>
        <p:txBody>
          <a:bodyPr/>
          <a:lstStyle/>
          <a:p>
            <a:endParaRPr lang="en-IN"/>
          </a:p>
        </p:txBody>
      </p:sp>
      <p:pic>
        <p:nvPicPr>
          <p:cNvPr id="5" name="Content Placeholder 4">
            <a:extLst>
              <a:ext uri="{FF2B5EF4-FFF2-40B4-BE49-F238E27FC236}">
                <a16:creationId xmlns:a16="http://schemas.microsoft.com/office/drawing/2014/main" id="{C18FF7E1-DFE2-B9D8-E958-A39E3F822455}"/>
              </a:ext>
            </a:extLst>
          </p:cNvPr>
          <p:cNvPicPr>
            <a:picLocks noGrp="1" noChangeAspect="1"/>
          </p:cNvPicPr>
          <p:nvPr>
            <p:ph idx="1"/>
          </p:nvPr>
        </p:nvPicPr>
        <p:blipFill>
          <a:blip r:embed="rId2"/>
          <a:stretch>
            <a:fillRect/>
          </a:stretch>
        </p:blipFill>
        <p:spPr>
          <a:xfrm>
            <a:off x="-152400" y="-980790"/>
            <a:ext cx="12344400" cy="8362905"/>
          </a:xfrm>
        </p:spPr>
      </p:pic>
    </p:spTree>
    <p:extLst>
      <p:ext uri="{BB962C8B-B14F-4D97-AF65-F5344CB8AC3E}">
        <p14:creationId xmlns:p14="http://schemas.microsoft.com/office/powerpoint/2010/main" val="4134575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644A-A089-5BB3-DACB-A88C02EA5688}"/>
              </a:ext>
            </a:extLst>
          </p:cNvPr>
          <p:cNvSpPr>
            <a:spLocks noGrp="1"/>
          </p:cNvSpPr>
          <p:nvPr>
            <p:ph type="title"/>
          </p:nvPr>
        </p:nvSpPr>
        <p:spPr/>
        <p:txBody>
          <a:bodyPr/>
          <a:lstStyle/>
          <a:p>
            <a:r>
              <a:rPr lang="en-IN" b="1" u="sng"/>
              <a:t>Tools Used:</a:t>
            </a:r>
            <a:br>
              <a:rPr lang="en-IN"/>
            </a:br>
            <a:endParaRPr lang="en-IN"/>
          </a:p>
        </p:txBody>
      </p:sp>
      <p:sp>
        <p:nvSpPr>
          <p:cNvPr id="3" name="Content Placeholder 2">
            <a:extLst>
              <a:ext uri="{FF2B5EF4-FFF2-40B4-BE49-F238E27FC236}">
                <a16:creationId xmlns:a16="http://schemas.microsoft.com/office/drawing/2014/main" id="{6B568891-8866-9736-0AB9-9FFB1CADB5D9}"/>
              </a:ext>
            </a:extLst>
          </p:cNvPr>
          <p:cNvSpPr>
            <a:spLocks noGrp="1"/>
          </p:cNvSpPr>
          <p:nvPr>
            <p:ph idx="1"/>
          </p:nvPr>
        </p:nvSpPr>
        <p:spPr>
          <a:xfrm>
            <a:off x="990600" y="1303111"/>
            <a:ext cx="10515600" cy="4351338"/>
          </a:xfrm>
        </p:spPr>
        <p:txBody>
          <a:bodyPr/>
          <a:lstStyle/>
          <a:p>
            <a:r>
              <a:rPr lang="en-IN"/>
              <a:t>Terraform</a:t>
            </a:r>
          </a:p>
          <a:p>
            <a:r>
              <a:rPr lang="en-IN"/>
              <a:t>Git</a:t>
            </a:r>
          </a:p>
          <a:p>
            <a:r>
              <a:rPr lang="en-IN"/>
              <a:t>Jenkins</a:t>
            </a:r>
          </a:p>
          <a:p>
            <a:r>
              <a:rPr lang="en-IN"/>
              <a:t>Maven</a:t>
            </a:r>
          </a:p>
          <a:p>
            <a:r>
              <a:rPr lang="en-IN"/>
              <a:t>Docker / Kubernetes</a:t>
            </a:r>
          </a:p>
          <a:p>
            <a:pPr marL="0" indent="0">
              <a:buNone/>
            </a:pPr>
            <a:endParaRPr lang="en-IN"/>
          </a:p>
          <a:p>
            <a:pPr marL="0" indent="0">
              <a:buNone/>
            </a:pPr>
            <a:endParaRPr lang="en-IN"/>
          </a:p>
        </p:txBody>
      </p:sp>
      <p:pic>
        <p:nvPicPr>
          <p:cNvPr id="3074" name="Picture 2" descr="Popular DevOps Tools Review. Popular ...">
            <a:extLst>
              <a:ext uri="{FF2B5EF4-FFF2-40B4-BE49-F238E27FC236}">
                <a16:creationId xmlns:a16="http://schemas.microsoft.com/office/drawing/2014/main" id="{6B36FCCE-8E48-5907-502D-7BDA6C4D7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8188" y="3709308"/>
            <a:ext cx="2790825"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616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EB9AE-DCC9-32A4-BF8F-FE8A5DA750E6}"/>
              </a:ext>
            </a:extLst>
          </p:cNvPr>
          <p:cNvSpPr>
            <a:spLocks noGrp="1"/>
          </p:cNvSpPr>
          <p:nvPr>
            <p:ph type="title"/>
          </p:nvPr>
        </p:nvSpPr>
        <p:spPr/>
        <p:txBody>
          <a:bodyPr/>
          <a:lstStyle/>
          <a:p>
            <a:r>
              <a:rPr lang="en-IN" b="1" u="sng"/>
              <a:t>Terraform</a:t>
            </a:r>
            <a:r>
              <a:rPr lang="en-IN"/>
              <a:t> :</a:t>
            </a:r>
          </a:p>
        </p:txBody>
      </p:sp>
      <p:sp>
        <p:nvSpPr>
          <p:cNvPr id="3" name="Content Placeholder 2">
            <a:extLst>
              <a:ext uri="{FF2B5EF4-FFF2-40B4-BE49-F238E27FC236}">
                <a16:creationId xmlns:a16="http://schemas.microsoft.com/office/drawing/2014/main" id="{1D92DF0A-E7BE-E543-C279-8DB5D81898E4}"/>
              </a:ext>
            </a:extLst>
          </p:cNvPr>
          <p:cNvSpPr>
            <a:spLocks noGrp="1"/>
          </p:cNvSpPr>
          <p:nvPr>
            <p:ph idx="1"/>
          </p:nvPr>
        </p:nvSpPr>
        <p:spPr>
          <a:xfrm>
            <a:off x="838199" y="1607911"/>
            <a:ext cx="10515600" cy="4351338"/>
          </a:xfrm>
        </p:spPr>
        <p:txBody>
          <a:bodyPr/>
          <a:lstStyle/>
          <a:p>
            <a:r>
              <a:rPr lang="en-US" b="0" i="0">
                <a:solidFill>
                  <a:srgbClr val="333333"/>
                </a:solidFill>
                <a:effectLst/>
                <a:highlight>
                  <a:srgbClr val="FFFFFF"/>
                </a:highlight>
                <a:latin typeface="inter-regular"/>
              </a:rPr>
              <a:t>Terraform can be defined as a tool for </a:t>
            </a:r>
            <a:r>
              <a:rPr lang="en-US" b="1" i="0">
                <a:solidFill>
                  <a:srgbClr val="333333"/>
                </a:solidFill>
                <a:effectLst/>
                <a:highlight>
                  <a:srgbClr val="FFFFFF"/>
                </a:highlight>
                <a:latin typeface="inter-bold"/>
              </a:rPr>
              <a:t>versioning, changing,</a:t>
            </a:r>
            <a:r>
              <a:rPr lang="en-US" b="0" i="0">
                <a:solidFill>
                  <a:srgbClr val="333333"/>
                </a:solidFill>
                <a:effectLst/>
                <a:highlight>
                  <a:srgbClr val="FFFFFF"/>
                </a:highlight>
                <a:latin typeface="inter-regular"/>
              </a:rPr>
              <a:t> and </a:t>
            </a:r>
            <a:r>
              <a:rPr lang="en-US" b="1" i="0">
                <a:solidFill>
                  <a:srgbClr val="333333"/>
                </a:solidFill>
                <a:effectLst/>
                <a:highlight>
                  <a:srgbClr val="FFFFFF"/>
                </a:highlight>
                <a:latin typeface="inter-bold"/>
              </a:rPr>
              <a:t>building</a:t>
            </a:r>
            <a:r>
              <a:rPr lang="en-US" b="0" i="0">
                <a:solidFill>
                  <a:srgbClr val="333333"/>
                </a:solidFill>
                <a:effectLst/>
                <a:highlight>
                  <a:srgbClr val="FFFFFF"/>
                </a:highlight>
                <a:latin typeface="inter-regular"/>
              </a:rPr>
              <a:t> infrastructure efficiently and safely. It can manage popular and existing service providers and custom in-house solutions also.</a:t>
            </a:r>
          </a:p>
          <a:p>
            <a:endParaRPr lang="en-US">
              <a:solidFill>
                <a:srgbClr val="333333"/>
              </a:solidFill>
              <a:highlight>
                <a:srgbClr val="FFFFFF"/>
              </a:highlight>
              <a:latin typeface="inter-regular"/>
            </a:endParaRPr>
          </a:p>
          <a:p>
            <a:endParaRPr lang="en-IN"/>
          </a:p>
        </p:txBody>
      </p:sp>
      <p:pic>
        <p:nvPicPr>
          <p:cNvPr id="5122" name="Picture 2" descr="How to create Redis instance on AWS ...">
            <a:extLst>
              <a:ext uri="{FF2B5EF4-FFF2-40B4-BE49-F238E27FC236}">
                <a16:creationId xmlns:a16="http://schemas.microsoft.com/office/drawing/2014/main" id="{01179E29-F920-B63D-559E-CDE87E736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7341" y="4084864"/>
            <a:ext cx="3228975" cy="140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6311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29254-6772-6ED7-F847-A467279C8463}"/>
              </a:ext>
            </a:extLst>
          </p:cNvPr>
          <p:cNvSpPr>
            <a:spLocks noGrp="1"/>
          </p:cNvSpPr>
          <p:nvPr>
            <p:ph type="title"/>
          </p:nvPr>
        </p:nvSpPr>
        <p:spPr/>
        <p:txBody>
          <a:bodyPr/>
          <a:lstStyle/>
          <a:p>
            <a:r>
              <a:rPr lang="en-IN" b="1" u="sng"/>
              <a:t>GIT:</a:t>
            </a:r>
          </a:p>
        </p:txBody>
      </p:sp>
      <p:sp>
        <p:nvSpPr>
          <p:cNvPr id="3" name="Content Placeholder 2">
            <a:extLst>
              <a:ext uri="{FF2B5EF4-FFF2-40B4-BE49-F238E27FC236}">
                <a16:creationId xmlns:a16="http://schemas.microsoft.com/office/drawing/2014/main" id="{E40A118C-28A8-F7DD-40C3-179DA086ACE7}"/>
              </a:ext>
            </a:extLst>
          </p:cNvPr>
          <p:cNvSpPr>
            <a:spLocks noGrp="1"/>
          </p:cNvSpPr>
          <p:nvPr>
            <p:ph idx="1"/>
          </p:nvPr>
        </p:nvSpPr>
        <p:spPr/>
        <p:txBody>
          <a:bodyPr/>
          <a:lstStyle/>
          <a:p>
            <a:r>
              <a:rPr lang="en-IN"/>
              <a:t>Git is a version-Control System</a:t>
            </a:r>
          </a:p>
          <a:p>
            <a:r>
              <a:rPr lang="en-IN"/>
              <a:t>Git is a free-open source distributed version control system designed to handle everything from small to very large projects with speed and efficiency.</a:t>
            </a:r>
          </a:p>
          <a:p>
            <a:endParaRPr lang="en-IN"/>
          </a:p>
          <a:p>
            <a:endParaRPr lang="en-IN"/>
          </a:p>
        </p:txBody>
      </p:sp>
      <p:pic>
        <p:nvPicPr>
          <p:cNvPr id="6146" name="Picture 2" descr="Git and how to use it. - Learn Steps">
            <a:extLst>
              <a:ext uri="{FF2B5EF4-FFF2-40B4-BE49-F238E27FC236}">
                <a16:creationId xmlns:a16="http://schemas.microsoft.com/office/drawing/2014/main" id="{B4EE86C6-44AC-A52B-E655-53E76DF8F2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5364" y="3772581"/>
            <a:ext cx="3314700" cy="1381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320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B559-9386-36D8-B988-5C527ADDFEBD}"/>
              </a:ext>
            </a:extLst>
          </p:cNvPr>
          <p:cNvSpPr>
            <a:spLocks noGrp="1"/>
          </p:cNvSpPr>
          <p:nvPr>
            <p:ph type="title"/>
          </p:nvPr>
        </p:nvSpPr>
        <p:spPr/>
        <p:txBody>
          <a:bodyPr/>
          <a:lstStyle/>
          <a:p>
            <a:r>
              <a:rPr lang="en-IN" b="1" u="sng"/>
              <a:t>JENKINS</a:t>
            </a:r>
          </a:p>
        </p:txBody>
      </p:sp>
      <p:sp>
        <p:nvSpPr>
          <p:cNvPr id="3" name="Content Placeholder 2">
            <a:extLst>
              <a:ext uri="{FF2B5EF4-FFF2-40B4-BE49-F238E27FC236}">
                <a16:creationId xmlns:a16="http://schemas.microsoft.com/office/drawing/2014/main" id="{6D473582-647F-8795-4CD4-633129C5DBEC}"/>
              </a:ext>
            </a:extLst>
          </p:cNvPr>
          <p:cNvSpPr>
            <a:spLocks noGrp="1"/>
          </p:cNvSpPr>
          <p:nvPr>
            <p:ph idx="1"/>
          </p:nvPr>
        </p:nvSpPr>
        <p:spPr/>
        <p:txBody>
          <a:bodyPr/>
          <a:lstStyle/>
          <a:p>
            <a:endParaRPr lang="en-US">
              <a:solidFill>
                <a:srgbClr val="333333"/>
              </a:solidFill>
              <a:highlight>
                <a:srgbClr val="FFFFFF"/>
              </a:highlight>
              <a:latin typeface="inter-regular"/>
            </a:endParaRPr>
          </a:p>
          <a:p>
            <a:pPr algn="just"/>
            <a:r>
              <a:rPr lang="en-US" b="0" i="0">
                <a:solidFill>
                  <a:srgbClr val="333333"/>
                </a:solidFill>
                <a:effectLst/>
                <a:latin typeface="inter-regular"/>
              </a:rPr>
              <a:t>Jenkins is an open source automation tool written in Java programming language that allows continuous integration.</a:t>
            </a:r>
          </a:p>
          <a:p>
            <a:pPr algn="just"/>
            <a:r>
              <a:rPr lang="en-US" b="0" i="0">
                <a:solidFill>
                  <a:srgbClr val="333333"/>
                </a:solidFill>
                <a:effectLst/>
                <a:latin typeface="inter-regular"/>
              </a:rPr>
              <a:t>Jenkins builds and tests our software projects, which continuously making it easier for developers to integrate changes to the project, and making it easier for users to obtain a fresh build.</a:t>
            </a:r>
          </a:p>
          <a:p>
            <a:endParaRPr lang="en-IN"/>
          </a:p>
        </p:txBody>
      </p:sp>
      <p:sp>
        <p:nvSpPr>
          <p:cNvPr id="4" name="AutoShape 2" descr="Jenkins Tutorial">
            <a:extLst>
              <a:ext uri="{FF2B5EF4-FFF2-40B4-BE49-F238E27FC236}">
                <a16:creationId xmlns:a16="http://schemas.microsoft.com/office/drawing/2014/main" id="{7D1D5E34-F58B-BADC-8BA3-48235D7D6C4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63808E86-F90C-3B8C-1C29-38623154A5D3}"/>
              </a:ext>
            </a:extLst>
          </p:cNvPr>
          <p:cNvPicPr>
            <a:picLocks noChangeAspect="1"/>
          </p:cNvPicPr>
          <p:nvPr/>
        </p:nvPicPr>
        <p:blipFill>
          <a:blip r:embed="rId2"/>
          <a:stretch>
            <a:fillRect/>
          </a:stretch>
        </p:blipFill>
        <p:spPr>
          <a:xfrm>
            <a:off x="4991100" y="4767943"/>
            <a:ext cx="1905000" cy="1905000"/>
          </a:xfrm>
          <a:prstGeom prst="rect">
            <a:avLst/>
          </a:prstGeom>
        </p:spPr>
      </p:pic>
    </p:spTree>
    <p:extLst>
      <p:ext uri="{BB962C8B-B14F-4D97-AF65-F5344CB8AC3E}">
        <p14:creationId xmlns:p14="http://schemas.microsoft.com/office/powerpoint/2010/main" val="168377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89E5-3A7F-DCB9-A6A8-0DC393484464}"/>
              </a:ext>
            </a:extLst>
          </p:cNvPr>
          <p:cNvSpPr>
            <a:spLocks noGrp="1"/>
          </p:cNvSpPr>
          <p:nvPr>
            <p:ph type="title"/>
          </p:nvPr>
        </p:nvSpPr>
        <p:spPr/>
        <p:txBody>
          <a:bodyPr/>
          <a:lstStyle/>
          <a:p>
            <a:r>
              <a:rPr lang="en-IN" b="1" u="sng"/>
              <a:t>Docker</a:t>
            </a:r>
          </a:p>
        </p:txBody>
      </p:sp>
      <p:sp>
        <p:nvSpPr>
          <p:cNvPr id="3" name="Content Placeholder 2">
            <a:extLst>
              <a:ext uri="{FF2B5EF4-FFF2-40B4-BE49-F238E27FC236}">
                <a16:creationId xmlns:a16="http://schemas.microsoft.com/office/drawing/2014/main" id="{7C4F258A-876D-6183-FF9D-6E3A29531DE5}"/>
              </a:ext>
            </a:extLst>
          </p:cNvPr>
          <p:cNvSpPr>
            <a:spLocks noGrp="1"/>
          </p:cNvSpPr>
          <p:nvPr>
            <p:ph idx="1"/>
          </p:nvPr>
        </p:nvSpPr>
        <p:spPr>
          <a:xfrm>
            <a:off x="674914" y="1690688"/>
            <a:ext cx="10515600" cy="4351338"/>
          </a:xfrm>
        </p:spPr>
        <p:txBody>
          <a:bodyPr/>
          <a:lstStyle/>
          <a:p>
            <a:r>
              <a:rPr lang="en-US" b="0" i="0">
                <a:solidFill>
                  <a:srgbClr val="333333"/>
                </a:solidFill>
                <a:effectLst/>
                <a:highlight>
                  <a:srgbClr val="FFFFFF"/>
                </a:highlight>
                <a:latin typeface="inter-regular"/>
              </a:rPr>
              <a:t>Docker is a centralized platform for packaging, deploying, and running applications. Before Docker, many users face the problem that a particular code is running in the developer's system but not in the user's system. So, the main reason to develop docker is to help developers to develop applications easily, ship them into containers, and can be deployed anywhere.</a:t>
            </a:r>
          </a:p>
          <a:p>
            <a:endParaRPr lang="en-US">
              <a:solidFill>
                <a:srgbClr val="333333"/>
              </a:solidFill>
              <a:highlight>
                <a:srgbClr val="FFFFFF"/>
              </a:highlight>
              <a:latin typeface="inter-regular"/>
            </a:endParaRPr>
          </a:p>
          <a:p>
            <a:endParaRPr lang="en-IN"/>
          </a:p>
        </p:txBody>
      </p:sp>
      <p:pic>
        <p:nvPicPr>
          <p:cNvPr id="8194" name="Picture 2" descr="Docker Tutorial">
            <a:extLst>
              <a:ext uri="{FF2B5EF4-FFF2-40B4-BE49-F238E27FC236}">
                <a16:creationId xmlns:a16="http://schemas.microsoft.com/office/drawing/2014/main" id="{F87E58FB-C14B-22CB-1213-7996DA58A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8957" y="4972050"/>
            <a:ext cx="190500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88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969DD-952D-AF23-D5B7-FD1E993180E4}"/>
              </a:ext>
            </a:extLst>
          </p:cNvPr>
          <p:cNvSpPr>
            <a:spLocks noGrp="1"/>
          </p:cNvSpPr>
          <p:nvPr>
            <p:ph type="title"/>
          </p:nvPr>
        </p:nvSpPr>
        <p:spPr/>
        <p:txBody>
          <a:bodyPr/>
          <a:lstStyle/>
          <a:p>
            <a:r>
              <a:rPr lang="en-IN" b="1" u="sng"/>
              <a:t>Kubernetes</a:t>
            </a:r>
          </a:p>
        </p:txBody>
      </p:sp>
      <p:sp>
        <p:nvSpPr>
          <p:cNvPr id="3" name="Content Placeholder 2">
            <a:extLst>
              <a:ext uri="{FF2B5EF4-FFF2-40B4-BE49-F238E27FC236}">
                <a16:creationId xmlns:a16="http://schemas.microsoft.com/office/drawing/2014/main" id="{B281BC1C-398C-51AD-4F7C-BC8270740F18}"/>
              </a:ext>
            </a:extLst>
          </p:cNvPr>
          <p:cNvSpPr>
            <a:spLocks noGrp="1"/>
          </p:cNvSpPr>
          <p:nvPr>
            <p:ph idx="1"/>
          </p:nvPr>
        </p:nvSpPr>
        <p:spPr/>
        <p:txBody>
          <a:bodyPr/>
          <a:lstStyle/>
          <a:p>
            <a:r>
              <a:rPr lang="en-US" b="1" i="0">
                <a:solidFill>
                  <a:srgbClr val="333333"/>
                </a:solidFill>
                <a:effectLst/>
                <a:highlight>
                  <a:srgbClr val="FFFFFF"/>
                </a:highlight>
                <a:latin typeface="inter-bold"/>
              </a:rPr>
              <a:t>Kubernetes</a:t>
            </a:r>
            <a:r>
              <a:rPr lang="en-US" b="0" i="0">
                <a:solidFill>
                  <a:srgbClr val="333333"/>
                </a:solidFill>
                <a:effectLst/>
                <a:highlight>
                  <a:srgbClr val="FFFFFF"/>
                </a:highlight>
                <a:latin typeface="inter-regular"/>
              </a:rPr>
              <a:t> is also known as </a:t>
            </a:r>
            <a:r>
              <a:rPr lang="en-US" b="1" i="0">
                <a:solidFill>
                  <a:srgbClr val="333333"/>
                </a:solidFill>
                <a:effectLst/>
                <a:highlight>
                  <a:srgbClr val="FFFFFF"/>
                </a:highlight>
                <a:latin typeface="inter-bold"/>
              </a:rPr>
              <a:t>'k8s'.</a:t>
            </a:r>
            <a:r>
              <a:rPr lang="en-US" b="0" i="0">
                <a:solidFill>
                  <a:srgbClr val="333333"/>
                </a:solidFill>
                <a:effectLst/>
                <a:highlight>
                  <a:srgbClr val="FFFFFF"/>
                </a:highlight>
                <a:latin typeface="inter-regular"/>
              </a:rPr>
              <a:t> This word comes from the Greek language, which means a </a:t>
            </a:r>
            <a:r>
              <a:rPr lang="en-US" b="1" i="0">
                <a:solidFill>
                  <a:srgbClr val="333333"/>
                </a:solidFill>
                <a:effectLst/>
                <a:highlight>
                  <a:srgbClr val="FFFFFF"/>
                </a:highlight>
                <a:latin typeface="inter-bold"/>
              </a:rPr>
              <a:t>pilot</a:t>
            </a:r>
            <a:r>
              <a:rPr lang="en-US" b="0" i="0">
                <a:solidFill>
                  <a:srgbClr val="333333"/>
                </a:solidFill>
                <a:effectLst/>
                <a:highlight>
                  <a:srgbClr val="FFFFFF"/>
                </a:highlight>
                <a:latin typeface="inter-regular"/>
              </a:rPr>
              <a:t> or </a:t>
            </a:r>
            <a:r>
              <a:rPr lang="en-US" b="1" i="0">
                <a:solidFill>
                  <a:srgbClr val="333333"/>
                </a:solidFill>
                <a:effectLst/>
                <a:highlight>
                  <a:srgbClr val="FFFFFF"/>
                </a:highlight>
                <a:latin typeface="inter-bold"/>
              </a:rPr>
              <a:t>helmsman</a:t>
            </a:r>
            <a:r>
              <a:rPr lang="en-US" b="0" i="0">
                <a:solidFill>
                  <a:srgbClr val="333333"/>
                </a:solidFill>
                <a:effectLst/>
                <a:highlight>
                  <a:srgbClr val="FFFFFF"/>
                </a:highlight>
                <a:latin typeface="inter-regular"/>
              </a:rPr>
              <a:t>.</a:t>
            </a:r>
            <a:br>
              <a:rPr lang="en-US"/>
            </a:br>
            <a:r>
              <a:rPr lang="en-US" b="1" i="0">
                <a:solidFill>
                  <a:srgbClr val="333333"/>
                </a:solidFill>
                <a:effectLst/>
                <a:highlight>
                  <a:srgbClr val="FFFFFF"/>
                </a:highlight>
                <a:latin typeface="inter-bold"/>
              </a:rPr>
              <a:t>Kubernetes</a:t>
            </a:r>
            <a:r>
              <a:rPr lang="en-US" b="0" i="0">
                <a:solidFill>
                  <a:srgbClr val="333333"/>
                </a:solidFill>
                <a:effectLst/>
                <a:highlight>
                  <a:srgbClr val="FFFFFF"/>
                </a:highlight>
                <a:latin typeface="inter-regular"/>
              </a:rPr>
              <a:t> is an extensible, portable, and open-source platform designed by </a:t>
            </a:r>
            <a:r>
              <a:rPr lang="en-US" b="1" i="0">
                <a:solidFill>
                  <a:srgbClr val="333333"/>
                </a:solidFill>
                <a:effectLst/>
                <a:highlight>
                  <a:srgbClr val="FFFFFF"/>
                </a:highlight>
                <a:latin typeface="inter-bold"/>
              </a:rPr>
              <a:t>Google</a:t>
            </a:r>
            <a:r>
              <a:rPr lang="en-US" b="0" i="0">
                <a:solidFill>
                  <a:srgbClr val="333333"/>
                </a:solidFill>
                <a:effectLst/>
                <a:highlight>
                  <a:srgbClr val="FFFFFF"/>
                </a:highlight>
                <a:latin typeface="inter-regular"/>
              </a:rPr>
              <a:t> in </a:t>
            </a:r>
            <a:r>
              <a:rPr lang="en-US" b="1" i="0">
                <a:solidFill>
                  <a:srgbClr val="333333"/>
                </a:solidFill>
                <a:effectLst/>
                <a:highlight>
                  <a:srgbClr val="FFFFFF"/>
                </a:highlight>
                <a:latin typeface="inter-bold"/>
              </a:rPr>
              <a:t>2014</a:t>
            </a:r>
            <a:r>
              <a:rPr lang="en-US" b="0" i="0">
                <a:solidFill>
                  <a:srgbClr val="333333"/>
                </a:solidFill>
                <a:effectLst/>
                <a:highlight>
                  <a:srgbClr val="FFFFFF"/>
                </a:highlight>
                <a:latin typeface="inter-regular"/>
              </a:rPr>
              <a:t>. It is mainly used to automate the deployment, scaling, and operations of the container-based applications across the cluster of nodes. It is also designed for managing the services of containerized apps using different methods which provide the scalability, predictability, and high availability.</a:t>
            </a:r>
            <a:endParaRPr lang="en-IN"/>
          </a:p>
        </p:txBody>
      </p:sp>
      <p:pic>
        <p:nvPicPr>
          <p:cNvPr id="4" name="Picture 3">
            <a:extLst>
              <a:ext uri="{FF2B5EF4-FFF2-40B4-BE49-F238E27FC236}">
                <a16:creationId xmlns:a16="http://schemas.microsoft.com/office/drawing/2014/main" id="{F5C504D3-4CC4-C7C8-7BE3-6ED475FC41C4}"/>
              </a:ext>
            </a:extLst>
          </p:cNvPr>
          <p:cNvPicPr>
            <a:picLocks noChangeAspect="1"/>
          </p:cNvPicPr>
          <p:nvPr/>
        </p:nvPicPr>
        <p:blipFill>
          <a:blip r:embed="rId2"/>
          <a:stretch>
            <a:fillRect/>
          </a:stretch>
        </p:blipFill>
        <p:spPr>
          <a:xfrm>
            <a:off x="4991100" y="5034643"/>
            <a:ext cx="1905000" cy="1905000"/>
          </a:xfrm>
          <a:prstGeom prst="rect">
            <a:avLst/>
          </a:prstGeom>
        </p:spPr>
      </p:pic>
    </p:spTree>
    <p:extLst>
      <p:ext uri="{BB962C8B-B14F-4D97-AF65-F5344CB8AC3E}">
        <p14:creationId xmlns:p14="http://schemas.microsoft.com/office/powerpoint/2010/main" val="2465628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51249-6849-77A7-59F7-40CCD3E46F71}"/>
              </a:ext>
            </a:extLst>
          </p:cNvPr>
          <p:cNvSpPr>
            <a:spLocks noGrp="1"/>
          </p:cNvSpPr>
          <p:nvPr>
            <p:ph type="title"/>
          </p:nvPr>
        </p:nvSpPr>
        <p:spPr/>
        <p:txBody>
          <a:bodyPr/>
          <a:lstStyle/>
          <a:p>
            <a:r>
              <a:rPr lang="en-IN" b="1" u="sng"/>
              <a:t>AWS:</a:t>
            </a:r>
          </a:p>
        </p:txBody>
      </p:sp>
      <p:sp>
        <p:nvSpPr>
          <p:cNvPr id="3" name="Content Placeholder 2">
            <a:extLst>
              <a:ext uri="{FF2B5EF4-FFF2-40B4-BE49-F238E27FC236}">
                <a16:creationId xmlns:a16="http://schemas.microsoft.com/office/drawing/2014/main" id="{C79465D2-0401-8D4D-B226-D3C8D59037C2}"/>
              </a:ext>
            </a:extLst>
          </p:cNvPr>
          <p:cNvSpPr>
            <a:spLocks noGrp="1"/>
          </p:cNvSpPr>
          <p:nvPr>
            <p:ph idx="1"/>
          </p:nvPr>
        </p:nvSpPr>
        <p:spPr>
          <a:xfrm>
            <a:off x="185058" y="1494859"/>
            <a:ext cx="10515600" cy="4351338"/>
          </a:xfrm>
        </p:spPr>
        <p:txBody>
          <a:bodyPr/>
          <a:lstStyle/>
          <a:p>
            <a:r>
              <a:rPr lang="en-US" b="0" i="0">
                <a:solidFill>
                  <a:srgbClr val="333333"/>
                </a:solidFill>
                <a:effectLst/>
                <a:highlight>
                  <a:srgbClr val="FFFFFF"/>
                </a:highlight>
                <a:latin typeface="inter-regular"/>
              </a:rPr>
              <a:t>It is a cloud service platform that provides on-demand computational services, databases, storage space and more. </a:t>
            </a:r>
          </a:p>
          <a:p>
            <a:r>
              <a:rPr lang="en-US" b="0" i="0">
                <a:solidFill>
                  <a:srgbClr val="333333"/>
                </a:solidFill>
                <a:effectLst/>
                <a:highlight>
                  <a:srgbClr val="FFFFFF"/>
                </a:highlight>
                <a:latin typeface="inter-regular"/>
              </a:rPr>
              <a:t>AWS allows its user to select products from its vast variety of services and use it on-demand without any upfront payment for most of the services.</a:t>
            </a:r>
            <a:endParaRPr lang="en-US">
              <a:solidFill>
                <a:srgbClr val="333333"/>
              </a:solidFill>
              <a:highlight>
                <a:srgbClr val="FFFFFF"/>
              </a:highlight>
              <a:latin typeface="inter-regular"/>
            </a:endParaRPr>
          </a:p>
          <a:p>
            <a:pPr marL="0" indent="0">
              <a:buNone/>
            </a:pPr>
            <a:endParaRPr lang="en-IN"/>
          </a:p>
        </p:txBody>
      </p:sp>
      <p:pic>
        <p:nvPicPr>
          <p:cNvPr id="2050" name="Picture 2" descr="Difference Between AWS and Azure ...">
            <a:extLst>
              <a:ext uri="{FF2B5EF4-FFF2-40B4-BE49-F238E27FC236}">
                <a16:creationId xmlns:a16="http://schemas.microsoft.com/office/drawing/2014/main" id="{F36B8614-E123-AEC9-EF11-46B66F1E33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8242" y="3670528"/>
            <a:ext cx="2543175"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026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B1FD9-1BA9-1974-F8D6-10BD08560BFD}"/>
              </a:ext>
            </a:extLst>
          </p:cNvPr>
          <p:cNvSpPr>
            <a:spLocks noGrp="1"/>
          </p:cNvSpPr>
          <p:nvPr>
            <p:ph type="title"/>
          </p:nvPr>
        </p:nvSpPr>
        <p:spPr>
          <a:xfrm>
            <a:off x="838200" y="227474"/>
            <a:ext cx="10515600" cy="1325563"/>
          </a:xfrm>
        </p:spPr>
        <p:txBody>
          <a:bodyPr/>
          <a:lstStyle/>
          <a:p>
            <a:r>
              <a:rPr lang="en-IN" b="1" u="sng"/>
              <a:t>AWS installation Steps:</a:t>
            </a:r>
          </a:p>
        </p:txBody>
      </p:sp>
      <p:sp>
        <p:nvSpPr>
          <p:cNvPr id="3" name="Content Placeholder 2">
            <a:extLst>
              <a:ext uri="{FF2B5EF4-FFF2-40B4-BE49-F238E27FC236}">
                <a16:creationId xmlns:a16="http://schemas.microsoft.com/office/drawing/2014/main" id="{D646F884-FD4B-5418-E778-0FF5A9CE04B5}"/>
              </a:ext>
            </a:extLst>
          </p:cNvPr>
          <p:cNvSpPr>
            <a:spLocks noGrp="1"/>
          </p:cNvSpPr>
          <p:nvPr>
            <p:ph idx="1"/>
          </p:nvPr>
        </p:nvSpPr>
        <p:spPr>
          <a:xfrm>
            <a:off x="468262" y="1553037"/>
            <a:ext cx="10980174" cy="4351338"/>
          </a:xfrm>
        </p:spPr>
        <p:txBody>
          <a:bodyPr>
            <a:normAutofit fontScale="77500" lnSpcReduction="20000"/>
          </a:bodyPr>
          <a:lstStyle/>
          <a:p>
            <a:pPr>
              <a:buFont typeface="+mj-lt"/>
              <a:buAutoNum type="arabicPeriod"/>
            </a:pPr>
            <a:r>
              <a:rPr lang="en-US" b="1"/>
              <a:t>Sign Up for AWS:</a:t>
            </a:r>
            <a:endParaRPr lang="en-US"/>
          </a:p>
          <a:p>
            <a:pPr marL="742950" lvl="1" indent="-285750">
              <a:buFont typeface="+mj-lt"/>
              <a:buAutoNum type="arabicPeriod"/>
            </a:pPr>
            <a:r>
              <a:rPr lang="en-US"/>
              <a:t>Go to the </a:t>
            </a:r>
            <a:r>
              <a:rPr lang="en-US">
                <a:hlinkClick r:id="rId2"/>
              </a:rPr>
              <a:t>AWS website</a:t>
            </a:r>
            <a:r>
              <a:rPr lang="en-US"/>
              <a:t>.</a:t>
            </a:r>
          </a:p>
          <a:p>
            <a:pPr marL="742950" lvl="1" indent="-285750">
              <a:buFont typeface="+mj-lt"/>
              <a:buAutoNum type="arabicPeriod"/>
            </a:pPr>
            <a:r>
              <a:rPr lang="en-US"/>
              <a:t>Click on "Create an AWS Account" or "Sign Up."</a:t>
            </a:r>
          </a:p>
          <a:p>
            <a:pPr marL="742950" lvl="1" indent="-285750">
              <a:buFont typeface="+mj-lt"/>
              <a:buAutoNum type="arabicPeriod"/>
            </a:pPr>
            <a:r>
              <a:rPr lang="en-US"/>
              <a:t>Enter your email address, password, and AWS account name.</a:t>
            </a:r>
          </a:p>
          <a:p>
            <a:pPr>
              <a:buFont typeface="+mj-lt"/>
              <a:buAutoNum type="arabicPeriod"/>
            </a:pPr>
            <a:r>
              <a:rPr lang="en-US" b="1"/>
              <a:t>Verify Your Email:</a:t>
            </a:r>
            <a:endParaRPr lang="en-US"/>
          </a:p>
          <a:p>
            <a:pPr marL="742950" lvl="1" indent="-285750">
              <a:buFont typeface="+mj-lt"/>
              <a:buAutoNum type="arabicPeriod"/>
            </a:pPr>
            <a:r>
              <a:rPr lang="en-US"/>
              <a:t>AWS will send a verification email to the address you provided. Follow the instructions in the email to verify your account.</a:t>
            </a:r>
          </a:p>
          <a:p>
            <a:pPr>
              <a:buFont typeface="+mj-lt"/>
              <a:buAutoNum type="arabicPeriod"/>
            </a:pPr>
            <a:r>
              <a:rPr lang="en-US" b="1"/>
              <a:t>Provide Billing Information:</a:t>
            </a:r>
            <a:endParaRPr lang="en-US"/>
          </a:p>
          <a:p>
            <a:pPr marL="742950" lvl="1" indent="-285750">
              <a:buFont typeface="+mj-lt"/>
              <a:buAutoNum type="arabicPeriod"/>
            </a:pPr>
            <a:r>
              <a:rPr lang="en-US"/>
              <a:t>Enter your credit card or other payment information. AWS provides a free tier for many services, but you will need to provide payment details to activate your account.</a:t>
            </a:r>
          </a:p>
          <a:p>
            <a:pPr>
              <a:buFont typeface="+mj-lt"/>
              <a:buAutoNum type="arabicPeriod"/>
            </a:pPr>
            <a:r>
              <a:rPr lang="en-US" b="1"/>
              <a:t>Choose a Support Plan:</a:t>
            </a:r>
            <a:endParaRPr lang="en-US"/>
          </a:p>
          <a:p>
            <a:pPr marL="742950" lvl="1" indent="-285750">
              <a:buFont typeface="+mj-lt"/>
              <a:buAutoNum type="arabicPeriod"/>
            </a:pPr>
            <a:r>
              <a:rPr lang="en-US"/>
              <a:t>Select a support plan. AWS offers various levels of support, including a free basic plan.</a:t>
            </a:r>
          </a:p>
          <a:p>
            <a:pPr>
              <a:buFont typeface="+mj-lt"/>
              <a:buAutoNum type="arabicPeriod"/>
            </a:pPr>
            <a:r>
              <a:rPr lang="en-US" b="1"/>
              <a:t>Complete the Sign-Up Process:</a:t>
            </a:r>
            <a:endParaRPr lang="en-US"/>
          </a:p>
          <a:p>
            <a:pPr marL="742950" lvl="1" indent="-285750">
              <a:buFont typeface="+mj-lt"/>
              <a:buAutoNum type="arabicPeriod"/>
            </a:pPr>
            <a:r>
              <a:rPr lang="en-US"/>
              <a:t>Review the terms and conditions and complete the registration. You may need to verify your phone number and complete other security checks.</a:t>
            </a:r>
          </a:p>
          <a:p>
            <a:endParaRPr lang="en-IN"/>
          </a:p>
        </p:txBody>
      </p:sp>
    </p:spTree>
    <p:extLst>
      <p:ext uri="{BB962C8B-B14F-4D97-AF65-F5344CB8AC3E}">
        <p14:creationId xmlns:p14="http://schemas.microsoft.com/office/powerpoint/2010/main" val="287764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38FDB-0200-C39E-B1B4-92BFE7ACCF15}"/>
              </a:ext>
            </a:extLst>
          </p:cNvPr>
          <p:cNvSpPr>
            <a:spLocks noGrp="1"/>
          </p:cNvSpPr>
          <p:nvPr>
            <p:ph type="title"/>
          </p:nvPr>
        </p:nvSpPr>
        <p:spPr/>
        <p:txBody>
          <a:bodyPr/>
          <a:lstStyle/>
          <a:p>
            <a:r>
              <a:rPr lang="en-IN" b="1" u="sng" err="1"/>
              <a:t>Devops</a:t>
            </a:r>
            <a:r>
              <a:rPr lang="en-IN" b="1" u="sng"/>
              <a:t>:</a:t>
            </a:r>
          </a:p>
        </p:txBody>
      </p:sp>
      <p:sp>
        <p:nvSpPr>
          <p:cNvPr id="3" name="Content Placeholder 2">
            <a:extLst>
              <a:ext uri="{FF2B5EF4-FFF2-40B4-BE49-F238E27FC236}">
                <a16:creationId xmlns:a16="http://schemas.microsoft.com/office/drawing/2014/main" id="{25EE7406-5E40-7F2B-25CC-752023CC6600}"/>
              </a:ext>
            </a:extLst>
          </p:cNvPr>
          <p:cNvSpPr>
            <a:spLocks noGrp="1"/>
          </p:cNvSpPr>
          <p:nvPr>
            <p:ph idx="1"/>
          </p:nvPr>
        </p:nvSpPr>
        <p:spPr>
          <a:xfrm>
            <a:off x="272143" y="1602468"/>
            <a:ext cx="10515600" cy="4351338"/>
          </a:xfrm>
        </p:spPr>
        <p:txBody>
          <a:bodyPr/>
          <a:lstStyle/>
          <a:p>
            <a:r>
              <a:rPr lang="en-US" b="0" i="0">
                <a:solidFill>
                  <a:srgbClr val="333333"/>
                </a:solidFill>
                <a:effectLst/>
                <a:highlight>
                  <a:srgbClr val="FFFFFF"/>
                </a:highlight>
                <a:latin typeface="inter-regular"/>
              </a:rPr>
              <a:t>The DevOps is the combination of two words, one is </a:t>
            </a:r>
            <a:r>
              <a:rPr lang="en-US" b="1" i="0">
                <a:solidFill>
                  <a:srgbClr val="333333"/>
                </a:solidFill>
                <a:effectLst/>
                <a:highlight>
                  <a:srgbClr val="FFFFFF"/>
                </a:highlight>
                <a:latin typeface="inter-bold"/>
              </a:rPr>
              <a:t>Development</a:t>
            </a:r>
            <a:r>
              <a:rPr lang="en-US" b="0" i="0">
                <a:solidFill>
                  <a:srgbClr val="333333"/>
                </a:solidFill>
                <a:effectLst/>
                <a:highlight>
                  <a:srgbClr val="FFFFFF"/>
                </a:highlight>
                <a:latin typeface="inter-regular"/>
              </a:rPr>
              <a:t> and other is </a:t>
            </a:r>
            <a:r>
              <a:rPr lang="en-US" b="1" i="0">
                <a:solidFill>
                  <a:srgbClr val="333333"/>
                </a:solidFill>
                <a:effectLst/>
                <a:highlight>
                  <a:srgbClr val="FFFFFF"/>
                </a:highlight>
                <a:latin typeface="inter-bold"/>
              </a:rPr>
              <a:t>Operations</a:t>
            </a:r>
            <a:r>
              <a:rPr lang="en-US" b="0" i="0">
                <a:solidFill>
                  <a:srgbClr val="333333"/>
                </a:solidFill>
                <a:effectLst/>
                <a:highlight>
                  <a:srgbClr val="FFFFFF"/>
                </a:highlight>
                <a:latin typeface="inter-regular"/>
              </a:rPr>
              <a:t>. It is a culture to promote the development and operation process collectively.</a:t>
            </a:r>
          </a:p>
          <a:p>
            <a:r>
              <a:rPr lang="en-US" b="0" i="0">
                <a:solidFill>
                  <a:srgbClr val="333333"/>
                </a:solidFill>
                <a:effectLst/>
                <a:highlight>
                  <a:srgbClr val="FFFFFF"/>
                </a:highlight>
                <a:latin typeface="inter-regular"/>
              </a:rPr>
              <a:t>The DevOps tutorial will help you to learn DevOps basics and provide depth knowledge of various DevOps tools such as </a:t>
            </a:r>
            <a:r>
              <a:rPr lang="en-US" b="1" i="0">
                <a:solidFill>
                  <a:srgbClr val="333333"/>
                </a:solidFill>
                <a:effectLst/>
                <a:highlight>
                  <a:srgbClr val="FFFFFF"/>
                </a:highlight>
                <a:latin typeface="inter-bold"/>
              </a:rPr>
              <a:t>Git, Ansible, Docker, Puppet, Jenkins, Chef, Nagios</a:t>
            </a:r>
            <a:r>
              <a:rPr lang="en-US" b="0" i="0">
                <a:solidFill>
                  <a:srgbClr val="333333"/>
                </a:solidFill>
                <a:effectLst/>
                <a:highlight>
                  <a:srgbClr val="FFFFFF"/>
                </a:highlight>
                <a:latin typeface="inter-regular"/>
              </a:rPr>
              <a:t>, and </a:t>
            </a:r>
            <a:r>
              <a:rPr lang="en-US" b="1" i="0">
                <a:solidFill>
                  <a:srgbClr val="333333"/>
                </a:solidFill>
                <a:effectLst/>
                <a:highlight>
                  <a:srgbClr val="FFFFFF"/>
                </a:highlight>
                <a:latin typeface="inter-bold"/>
              </a:rPr>
              <a:t>Kubernetes</a:t>
            </a:r>
            <a:r>
              <a:rPr lang="en-US" b="0" i="0">
                <a:solidFill>
                  <a:srgbClr val="333333"/>
                </a:solidFill>
                <a:effectLst/>
                <a:highlight>
                  <a:srgbClr val="FFFFFF"/>
                </a:highlight>
                <a:latin typeface="inter-regular"/>
              </a:rPr>
              <a:t>.</a:t>
            </a:r>
          </a:p>
          <a:p>
            <a:pPr marL="0" indent="0">
              <a:buNone/>
            </a:pPr>
            <a:endParaRPr lang="en-US">
              <a:solidFill>
                <a:srgbClr val="333333"/>
              </a:solidFill>
              <a:highlight>
                <a:srgbClr val="FFFFFF"/>
              </a:highlight>
              <a:latin typeface="inter-regular"/>
            </a:endParaRPr>
          </a:p>
          <a:p>
            <a:endParaRPr lang="en-IN"/>
          </a:p>
        </p:txBody>
      </p:sp>
      <p:pic>
        <p:nvPicPr>
          <p:cNvPr id="4098" name="Picture 2" descr="DevOps Tutorial">
            <a:extLst>
              <a:ext uri="{FF2B5EF4-FFF2-40B4-BE49-F238E27FC236}">
                <a16:creationId xmlns:a16="http://schemas.microsoft.com/office/drawing/2014/main" id="{84748AC1-F1A6-7335-E365-0E2400BFC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4157" y="4048806"/>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68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AF226-2D8A-E68C-A01D-CDDD7DFD61C2}"/>
              </a:ext>
            </a:extLst>
          </p:cNvPr>
          <p:cNvSpPr>
            <a:spLocks noGrp="1"/>
          </p:cNvSpPr>
          <p:nvPr>
            <p:ph type="title"/>
          </p:nvPr>
        </p:nvSpPr>
        <p:spPr>
          <a:xfrm>
            <a:off x="300093" y="-113271"/>
            <a:ext cx="10515600" cy="1140212"/>
          </a:xfrm>
        </p:spPr>
        <p:txBody>
          <a:bodyPr/>
          <a:lstStyle/>
          <a:p>
            <a:r>
              <a:rPr lang="en-IN"/>
              <a:t>Waterfall Model:</a:t>
            </a:r>
          </a:p>
        </p:txBody>
      </p:sp>
      <p:pic>
        <p:nvPicPr>
          <p:cNvPr id="9" name="Content Placeholder 8">
            <a:extLst>
              <a:ext uri="{FF2B5EF4-FFF2-40B4-BE49-F238E27FC236}">
                <a16:creationId xmlns:a16="http://schemas.microsoft.com/office/drawing/2014/main" id="{D9A71A78-DD58-C5DC-DE50-BC298569ECD6}"/>
              </a:ext>
            </a:extLst>
          </p:cNvPr>
          <p:cNvPicPr>
            <a:picLocks noGrp="1" noChangeAspect="1"/>
          </p:cNvPicPr>
          <p:nvPr>
            <p:ph idx="1"/>
          </p:nvPr>
        </p:nvPicPr>
        <p:blipFill>
          <a:blip r:embed="rId2"/>
          <a:stretch>
            <a:fillRect/>
          </a:stretch>
        </p:blipFill>
        <p:spPr>
          <a:xfrm>
            <a:off x="-163285" y="1034143"/>
            <a:ext cx="12518570" cy="6284451"/>
          </a:xfrm>
        </p:spPr>
      </p:pic>
    </p:spTree>
    <p:extLst>
      <p:ext uri="{BB962C8B-B14F-4D97-AF65-F5344CB8AC3E}">
        <p14:creationId xmlns:p14="http://schemas.microsoft.com/office/powerpoint/2010/main" val="1671035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9D83F-7D0B-4A98-F9D0-CE79E556730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ED9933E5-5707-9923-3F15-CCB9CE8C8B16}"/>
              </a:ext>
            </a:extLst>
          </p:cNvPr>
          <p:cNvPicPr>
            <a:picLocks noGrp="1" noChangeAspect="1"/>
          </p:cNvPicPr>
          <p:nvPr>
            <p:ph idx="1"/>
          </p:nvPr>
        </p:nvPicPr>
        <p:blipFill>
          <a:blip r:embed="rId2"/>
          <a:stretch>
            <a:fillRect/>
          </a:stretch>
        </p:blipFill>
        <p:spPr>
          <a:xfrm>
            <a:off x="-1" y="272143"/>
            <a:ext cx="12083143" cy="6836228"/>
          </a:xfrm>
        </p:spPr>
      </p:pic>
    </p:spTree>
    <p:extLst>
      <p:ext uri="{BB962C8B-B14F-4D97-AF65-F5344CB8AC3E}">
        <p14:creationId xmlns:p14="http://schemas.microsoft.com/office/powerpoint/2010/main" val="996438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C054F-2E37-8ECA-9DE1-A21902AC13C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63CCB2F-E8D7-A2C4-0D55-804D4ED045B0}"/>
              </a:ext>
            </a:extLst>
          </p:cNvPr>
          <p:cNvPicPr>
            <a:picLocks noGrp="1" noChangeAspect="1"/>
          </p:cNvPicPr>
          <p:nvPr>
            <p:ph idx="1"/>
          </p:nvPr>
        </p:nvPicPr>
        <p:blipFill>
          <a:blip r:embed="rId2"/>
          <a:stretch>
            <a:fillRect/>
          </a:stretch>
        </p:blipFill>
        <p:spPr>
          <a:xfrm>
            <a:off x="0" y="0"/>
            <a:ext cx="12333514" cy="7021285"/>
          </a:xfrm>
        </p:spPr>
      </p:pic>
    </p:spTree>
    <p:extLst>
      <p:ext uri="{BB962C8B-B14F-4D97-AF65-F5344CB8AC3E}">
        <p14:creationId xmlns:p14="http://schemas.microsoft.com/office/powerpoint/2010/main" val="137347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EF6B1-194C-BF38-D8DB-49EC8AC2117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EFE03E4-1626-5F6E-EC6C-8088E25D200C}"/>
              </a:ext>
            </a:extLst>
          </p:cNvPr>
          <p:cNvPicPr>
            <a:picLocks noGrp="1" noChangeAspect="1"/>
          </p:cNvPicPr>
          <p:nvPr>
            <p:ph idx="1"/>
          </p:nvPr>
        </p:nvPicPr>
        <p:blipFill>
          <a:blip r:embed="rId2"/>
          <a:stretch>
            <a:fillRect/>
          </a:stretch>
        </p:blipFill>
        <p:spPr>
          <a:xfrm>
            <a:off x="0" y="87086"/>
            <a:ext cx="12192000" cy="6966857"/>
          </a:xfrm>
        </p:spPr>
      </p:pic>
    </p:spTree>
    <p:extLst>
      <p:ext uri="{BB962C8B-B14F-4D97-AF65-F5344CB8AC3E}">
        <p14:creationId xmlns:p14="http://schemas.microsoft.com/office/powerpoint/2010/main" val="3638791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D9DB-EF64-5DFA-67A8-28471358F69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99C4628-789C-0980-52BA-F5D2EC4E34A7}"/>
              </a:ext>
            </a:extLst>
          </p:cNvPr>
          <p:cNvPicPr>
            <a:picLocks noGrp="1" noChangeAspect="1"/>
          </p:cNvPicPr>
          <p:nvPr>
            <p:ph idx="1"/>
          </p:nvPr>
        </p:nvPicPr>
        <p:blipFill>
          <a:blip r:embed="rId2"/>
          <a:stretch>
            <a:fillRect/>
          </a:stretch>
        </p:blipFill>
        <p:spPr>
          <a:xfrm>
            <a:off x="-76200" y="0"/>
            <a:ext cx="12540343" cy="7151914"/>
          </a:xfrm>
        </p:spPr>
      </p:pic>
    </p:spTree>
    <p:extLst>
      <p:ext uri="{BB962C8B-B14F-4D97-AF65-F5344CB8AC3E}">
        <p14:creationId xmlns:p14="http://schemas.microsoft.com/office/powerpoint/2010/main" val="31109226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TotalTime>
  <Words>583</Words>
  <Application>Microsoft Office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inter-bold</vt:lpstr>
      <vt:lpstr>inter-regular</vt:lpstr>
      <vt:lpstr>Office Theme</vt:lpstr>
      <vt:lpstr>AWS- Amazon Web Services</vt:lpstr>
      <vt:lpstr>AWS:</vt:lpstr>
      <vt:lpstr>AWS installation Steps:</vt:lpstr>
      <vt:lpstr>Devops:</vt:lpstr>
      <vt:lpstr>Waterfall Model:</vt:lpstr>
      <vt:lpstr>PowerPoint Presentation</vt:lpstr>
      <vt:lpstr>PowerPoint Presentation</vt:lpstr>
      <vt:lpstr>PowerPoint Presentation</vt:lpstr>
      <vt:lpstr>PowerPoint Presentation</vt:lpstr>
      <vt:lpstr>PowerPoint Presentation</vt:lpstr>
      <vt:lpstr>PowerPoint Presentation</vt:lpstr>
      <vt:lpstr>Tools Used: </vt:lpstr>
      <vt:lpstr>Terraform :</vt:lpstr>
      <vt:lpstr>GIT:</vt:lpstr>
      <vt:lpstr>JENKINS</vt:lpstr>
      <vt:lpstr>Docker</vt:lpstr>
      <vt:lpstr>Kubernetes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Amazon Web Services</dc:title>
  <dc:creator>Pranathi Olluri</dc:creator>
  <cp:lastModifiedBy>lenovo T440</cp:lastModifiedBy>
  <cp:revision>13</cp:revision>
  <dcterms:created xsi:type="dcterms:W3CDTF">2024-08-27T14:48:10Z</dcterms:created>
  <dcterms:modified xsi:type="dcterms:W3CDTF">2024-11-26T15:37:37Z</dcterms:modified>
</cp:coreProperties>
</file>