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42316-4451-4294-B176-9FC1C5579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DE34D1-D0DA-4134-B0E2-19482AF43E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F6F2D8-E00C-43AC-B2C3-7EE18EF1E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53D8E-4445-42B8-80A5-A6A113DDD51C}" type="datetimeFigureOut">
              <a:rPr lang="en-IN" smtClean="0"/>
              <a:t>10-12-2024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719E82-FC10-4D41-9412-16B6A7AAC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65AD32-55D1-4372-804A-1A84178DC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0E8C0-F62C-4F5C-905B-2A3BA8F41E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3086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44274-22E0-48C5-8E25-D74F403FF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3AE179-DAD8-40B6-94A8-DF20EADD45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5A2955-FBE0-4947-939E-376EB7983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53D8E-4445-42B8-80A5-A6A113DDD51C}" type="datetimeFigureOut">
              <a:rPr lang="en-IN" smtClean="0"/>
              <a:t>10-12-2024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B3F41F-FC67-42F3-8DEB-8AA86483E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BFCB09-EF59-4FF3-895F-262C3A9FE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0E8C0-F62C-4F5C-905B-2A3BA8F41E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8553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2139EE-FB35-498B-A75C-3154C4529E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89FAB3-271F-49AA-8314-1C87A96495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6650B0-8270-4646-9DE7-F5C90B36E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53D8E-4445-42B8-80A5-A6A113DDD51C}" type="datetimeFigureOut">
              <a:rPr lang="en-IN" smtClean="0"/>
              <a:t>10-12-2024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F09FD4-0EE1-47B3-B1DF-D2FB09800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B2C10-CF47-4A1B-8AC0-6634415A1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0E8C0-F62C-4F5C-905B-2A3BA8F41E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3293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F4A25-34D0-439A-8E51-35575DE4B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282FB2-D12E-4CE2-A9F1-DA1E77B9C1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034978-1CEB-4396-A73B-863C83167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53D8E-4445-42B8-80A5-A6A113DDD51C}" type="datetimeFigureOut">
              <a:rPr lang="en-IN" smtClean="0"/>
              <a:t>10-12-2024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98D213-C935-4E43-9063-B7161C8BE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B86390-879D-46D9-9464-124D3CA08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0E8C0-F62C-4F5C-905B-2A3BA8F41E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8740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D6C2A-D43C-47AF-98A8-7B7F37A25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2D2A89-CDCA-4580-A937-FFF7FF31E5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9F917C-1509-4413-BB14-59F37FE99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53D8E-4445-42B8-80A5-A6A113DDD51C}" type="datetimeFigureOut">
              <a:rPr lang="en-IN" smtClean="0"/>
              <a:t>10-12-2024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9F59DF-EA5C-4C22-9120-11B0222BE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858F65-11A7-48C9-84B1-2B43D34FC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0E8C0-F62C-4F5C-905B-2A3BA8F41E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8067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882E5-6619-49BC-9D89-0BF6B5122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0BD053-A379-47B2-B516-A632F8897D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39473D-EDAB-4BB9-BB2E-98BF852DA0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2ADB55-315D-4AB4-8893-186FC418B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53D8E-4445-42B8-80A5-A6A113DDD51C}" type="datetimeFigureOut">
              <a:rPr lang="en-IN" smtClean="0"/>
              <a:t>10-12-2024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A0C699-C7A8-4CF5-AEBC-CAD6D6FA7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EE955F-88AA-49EB-BEC0-0697A7088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0E8C0-F62C-4F5C-905B-2A3BA8F41E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8435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0908B-F322-4F2A-8154-CB631EEB3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32D2F9-B326-4B1D-A26B-C1414545AE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A8FBA6-892C-4150-A29D-C3402E67FB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F8C4DE-DFC4-46E0-BB85-0F23C77469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4BA34C-DE1C-499F-9131-AFD84F0D41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DF6CAD-8905-4870-9C0F-273B2F4C5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53D8E-4445-42B8-80A5-A6A113DDD51C}" type="datetimeFigureOut">
              <a:rPr lang="en-IN" smtClean="0"/>
              <a:t>10-12-2024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0731FA-2881-4962-BC0C-4FFFE2C5E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B46D8A-A05C-4879-9279-881528A01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0E8C0-F62C-4F5C-905B-2A3BA8F41E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9766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F28F8-FFEA-425A-9E9C-2628AEDD4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E50880-A29D-4359-95F6-8A3E71906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53D8E-4445-42B8-80A5-A6A113DDD51C}" type="datetimeFigureOut">
              <a:rPr lang="en-IN" smtClean="0"/>
              <a:t>10-12-2024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712246-2BAA-4C6D-98DE-011046EA1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FF9C67-8E8A-4A94-87CE-ADD18DAE6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0E8C0-F62C-4F5C-905B-2A3BA8F41E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2081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4E8D5E-D6A9-4D89-B10D-9EFB909D5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53D8E-4445-42B8-80A5-A6A113DDD51C}" type="datetimeFigureOut">
              <a:rPr lang="en-IN" smtClean="0"/>
              <a:t>10-12-2024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FEE268-E123-487D-933E-A9E474B93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AC99CB-7D46-49B1-8D29-BB9DE18C4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0E8C0-F62C-4F5C-905B-2A3BA8F41E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9518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A8055-0EE5-4A77-AB38-5F18854D5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03CF99-93FA-474C-9A33-5661021782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0A42BA-50CC-4BF6-BDE1-3301936B34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7A9BB8-8BC6-4FAD-B66F-586162EF0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53D8E-4445-42B8-80A5-A6A113DDD51C}" type="datetimeFigureOut">
              <a:rPr lang="en-IN" smtClean="0"/>
              <a:t>10-12-2024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91800B-40A4-45A6-874D-6C37421CD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FEC7CB-BDE4-4A84-994C-94CC98C97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0E8C0-F62C-4F5C-905B-2A3BA8F41E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6289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665FD-6A6F-47D2-A953-A9EC43B73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5EC6FD-C1C6-49B6-9777-8473DFF0FA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062945-EC5B-46AC-AFCC-A0A6068AF4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BE476B-DA2C-4B72-B599-D7C5C4287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53D8E-4445-42B8-80A5-A6A113DDD51C}" type="datetimeFigureOut">
              <a:rPr lang="en-IN" smtClean="0"/>
              <a:t>10-12-2024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5F1BA2-0687-4F89-8A2B-2C038F253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ADC87E-BF3B-45B5-82D8-4F96CE2EF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0E8C0-F62C-4F5C-905B-2A3BA8F41E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082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1D27FC-4CF8-44C1-B0AA-FA0579F7D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5D97FF-6E83-43B7-8106-96DE8AB137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9F57B3-84F9-424B-937B-5EB763E591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253D8E-4445-42B8-80A5-A6A113DDD51C}" type="datetimeFigureOut">
              <a:rPr lang="en-IN" smtClean="0"/>
              <a:t>10-12-2024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9C3DA8-FE1A-4E88-AADE-53BE36DE10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A92B55-FA0D-43E3-AB6E-1E28470F56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30E8C0-F62C-4F5C-905B-2A3BA8F41E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458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68696-A9B9-4893-8D38-F78521A84E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9600" dirty="0"/>
              <a:t>IAM</a:t>
            </a:r>
            <a:endParaRPr lang="en-IN" sz="9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1871B8-34CA-4B93-A154-B160041103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209791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E23B0-AF81-4199-8BD5-53371827D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3871955-46EE-4B2F-A672-6AE12E44DC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6255" y="1825625"/>
            <a:ext cx="773948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1810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97BB7-F52A-4609-9D44-F1665642E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Modified File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8B960FF-93C3-4CB4-96B8-0F38A03ED2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6255" y="1825625"/>
            <a:ext cx="773948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9653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824C7-FD0B-4EEF-A78A-91F7A7AC9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Updated Versioning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4901FC0-D3F5-4168-B610-DBF498A872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6255" y="1825625"/>
            <a:ext cx="773948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7034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8DA6A-C281-486F-AE7D-98B50BE57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Output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35E843F-3997-48FD-9291-DEBEDE7E05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6255" y="1825625"/>
            <a:ext cx="773948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249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5FC5E-124E-478F-982E-644576FB5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IAM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C02D25-9EBF-458A-8633-D6D9C7FF2F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IAM stands for Identity Access Management</a:t>
            </a:r>
          </a:p>
          <a:p>
            <a:r>
              <a:rPr lang="en-US" dirty="0"/>
              <a:t>These can be formed by AWS and Other resources</a:t>
            </a:r>
          </a:p>
          <a:p>
            <a:r>
              <a:rPr lang="en-US" dirty="0"/>
              <a:t>These IAM has separate user name and separate password</a:t>
            </a:r>
          </a:p>
          <a:p>
            <a:r>
              <a:rPr lang="en-US" dirty="0"/>
              <a:t>IAM is a free service </a:t>
            </a:r>
          </a:p>
          <a:p>
            <a:r>
              <a:rPr lang="en-US" dirty="0"/>
              <a:t>IAM is a security service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66979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8CE4BCF-1B13-4133-B2FC-F09813CBB3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9EFE2E3-77FE-41B7-B59D-12B4FDF5F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40DFD7-C11E-485F-8F09-D63EDB5FC5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25650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6AF8E-583C-45B8-A3F0-C863954C9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IAM User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BF1035-83B3-466D-BA0B-CAB8F9005A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IAM user is an entity where we can personalities and names</a:t>
            </a:r>
          </a:p>
          <a:p>
            <a:r>
              <a:rPr lang="en-US" dirty="0"/>
              <a:t>5 users run at a time</a:t>
            </a:r>
          </a:p>
          <a:p>
            <a:r>
              <a:rPr lang="en-US" dirty="0"/>
              <a:t>A user name and password can be formed by AWS account and AWS console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08719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52DE0-DDE6-4EC8-B9F5-981EB0741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to Create an IAM User: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F48F2D-92D6-41AC-BDD2-24995352EF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 in to the AWS Management Console.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Navigate to the IAM Dashboard.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Choose Users and then Add User.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Specify a username and  password choose the access type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Assign permissions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Directly attach policies.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53398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7C3B4-8350-4907-A3EF-AB0621178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S3FULL ACCESS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AA69E8A-632D-4199-9659-77E9D0D1A6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6255" y="1825625"/>
            <a:ext cx="773948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7014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04136-F4C2-428B-B3C5-A555CE939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Bucket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F77B5FA-D4E5-4437-A2E9-8829F22FB4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6255" y="1825625"/>
            <a:ext cx="773948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6235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02B03-2EE3-40EF-BFC8-B0463F106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Versioning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B5E052B-B336-48E3-8A4A-DA67391ED0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6255" y="1825625"/>
            <a:ext cx="773948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0882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391EC-C5A4-444B-9996-4B3FE31BF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Upload Files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A6CD86E-7755-49C4-A3B5-CD3616F738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6255" y="1825625"/>
            <a:ext cx="773948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2165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128</Words>
  <Application>Microsoft Office PowerPoint</Application>
  <PresentationFormat>Widescreen</PresentationFormat>
  <Paragraphs>26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Office Theme</vt:lpstr>
      <vt:lpstr>IAM</vt:lpstr>
      <vt:lpstr>What is IAM</vt:lpstr>
      <vt:lpstr>PowerPoint Presentation</vt:lpstr>
      <vt:lpstr>IAM User</vt:lpstr>
      <vt:lpstr>Steps to Create an IAM User:</vt:lpstr>
      <vt:lpstr>S3FULL ACCESS</vt:lpstr>
      <vt:lpstr>Create Bucket</vt:lpstr>
      <vt:lpstr>Versioning</vt:lpstr>
      <vt:lpstr>Upload Files</vt:lpstr>
      <vt:lpstr>OUTPUT</vt:lpstr>
      <vt:lpstr>Modified File</vt:lpstr>
      <vt:lpstr>Updated Versioning</vt:lpstr>
      <vt:lpstr>Final Output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IAM</dc:title>
  <dc:creator>lenovo T440</dc:creator>
  <cp:lastModifiedBy>lenovo T440</cp:lastModifiedBy>
  <cp:revision>6</cp:revision>
  <dcterms:created xsi:type="dcterms:W3CDTF">2024-12-09T06:41:55Z</dcterms:created>
  <dcterms:modified xsi:type="dcterms:W3CDTF">2024-12-10T02:27:24Z</dcterms:modified>
</cp:coreProperties>
</file>