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166A-F144-42F3-90FB-4C32A5155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01645-9EC4-4681-9BA9-FDD7BCA3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BA22-5C5E-4F97-9349-F5C188B2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2ED7-0D42-43E2-B466-00E08978A2D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8584-DE07-4498-ACC0-7C3DC6EE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B07C-9E0D-4AE8-95CE-436CB78F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4A3-881C-409B-AEC1-3E69FA0E1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04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D21A-B642-4B8E-B830-5C362DFE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E7574-CDD1-42FE-8B7E-8D8D1B46B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AE54-D057-4882-806E-3923A462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2ED7-0D42-43E2-B466-00E08978A2D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09E42-47F4-44D9-A307-13565215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0938-EB9B-42A9-A894-03CDA541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4A3-881C-409B-AEC1-3E69FA0E1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5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41DFD-B556-418D-B0FA-CBD5EF66A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94DE0-A2D3-4094-896C-DD895E144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0CA8-AB74-427A-9D88-6F42EAB8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2ED7-0D42-43E2-B466-00E08978A2D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682D8-B933-4CD9-9857-AD487241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B3D4D-A94B-44D8-A92D-A142DB1A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4A3-881C-409B-AEC1-3E69FA0E1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CC19-3F33-4808-B097-2DF71986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95D9-B6C5-4F44-BB28-06B28BEE2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133EC-0FD5-41E9-B964-2D2D0C08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2ED7-0D42-43E2-B466-00E08978A2D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B0B9-9A69-45AB-91B0-292C26C0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18ED-04E5-4926-868E-A9870C6F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4A3-881C-409B-AEC1-3E69FA0E1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6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7714-BEE4-43C3-AE0F-0FF86151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D9AA4-CD12-4C6E-80BC-F989545DD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1B4B-7AB2-4DD9-9FD8-770D84AD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2ED7-0D42-43E2-B466-00E08978A2D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A672C-9512-4290-B4BD-64278070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FA332-1CEB-493B-9E78-799FD94D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4A3-881C-409B-AEC1-3E69FA0E1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1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D38C-37D2-4C6B-8B8D-722002C1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B2FB-6812-4EF5-9F53-CFD227FE7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11E5A-592C-4ED6-BF42-83DE7879F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502F6-0819-4778-9FAD-F93DD434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2ED7-0D42-43E2-B466-00E08978A2D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FF253-372A-4449-BA70-BD150EAA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5F591-E501-4E3C-AD46-89CA7572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4A3-881C-409B-AEC1-3E69FA0E1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5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4DF9-82E3-481A-825C-08B99768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5C3FC-A95C-4289-8468-7A441254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8A321-EA3D-4BB0-B621-12A683A0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1286E-A6C9-48D5-943B-FF272DBBD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52EC1-B487-4358-89EE-E53CA71EC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920B7-335E-4D8A-BF25-B1FD3F21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2ED7-0D42-43E2-B466-00E08978A2D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F82B6-5CC1-4517-8513-E2335B1A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01BF0-2CC8-46FE-990A-5F96CB23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4A3-881C-409B-AEC1-3E69FA0E1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3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4613-4A26-48D3-BFDC-719EB538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C62C3-757D-49E2-9E54-82B61252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2ED7-0D42-43E2-B466-00E08978A2D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13AAE-5650-42B7-8B87-53546B1E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CCBF4-93CF-4433-8CB7-2487E8B8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4A3-881C-409B-AEC1-3E69FA0E1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1DAEB-D922-4183-84C8-0D828B2D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2ED7-0D42-43E2-B466-00E08978A2D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1789A-13F2-43FD-8480-AC7FE816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6007A-397D-454D-8238-28E09BDF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4A3-881C-409B-AEC1-3E69FA0E1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93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A036-3E37-493B-B933-9DB07D82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3364-AE99-4EB8-995C-1FF06B84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6F69F-7029-48F6-B570-AEDEFCDA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4BADE-D179-436B-886B-30DF61A8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2ED7-0D42-43E2-B466-00E08978A2D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4BF3B-4793-49CB-95CD-2092A3F2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27394-AC2F-486B-B5E0-BF02B594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4A3-881C-409B-AEC1-3E69FA0E1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92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A4EE-1930-4974-A310-0D667A3D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DAAD6-A46F-4CEC-B1C5-F173A70F9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5D75A-5510-41DD-B7A8-B0437086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3B43-D7DD-46A8-BDBD-4201E0DA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2ED7-0D42-43E2-B466-00E08978A2D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759B2-B34E-4B22-AAE7-FD3D187A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C714A-33DE-4AC0-BC87-4085232B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4A3-881C-409B-AEC1-3E69FA0E1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8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B823F-F836-48C7-89FE-27C01FA7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4ADB-E76A-4C71-ACF6-254315A6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16DD9-B11E-4F77-A8F8-7C61BFF51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E2ED7-0D42-43E2-B466-00E08978A2D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9CCAC-AA1E-447D-AB90-B52CDAF67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4A785-44E5-4826-B952-BA6ABA1C9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74A3-881C-409B-AEC1-3E69FA0E1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53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9152-95E6-4134-9E6A-4825572A5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PIPELINE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PETSTORE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BC425-E293-4CC7-84F0-28FFBEBC3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08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95A9-7577-4957-A246-C51CD4AD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Create an Ubuntu (22.04) T2 Large Instance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3D96-41B4-46C9-BD88-0CFC47507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an AWS T2 Large Instance. Use the image as Ubuntu. You can create a new key pair or use an existing one. Enable HTTP and HTTPS settings in the Security Group and open all ports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94F44-1C2B-4251-A64E-93FF6070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3214256"/>
            <a:ext cx="10155382" cy="32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7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JENKINS PIPELINE  PETSTORE</vt:lpstr>
      <vt:lpstr>STEP1: Create an Ubuntu (22.04) T2 Large 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PIPELINE  PETSTORE</dc:title>
  <dc:creator>lenovo T440</dc:creator>
  <cp:lastModifiedBy>lenovo T440</cp:lastModifiedBy>
  <cp:revision>3</cp:revision>
  <dcterms:created xsi:type="dcterms:W3CDTF">2024-11-19T13:46:56Z</dcterms:created>
  <dcterms:modified xsi:type="dcterms:W3CDTF">2024-11-19T14:40:44Z</dcterms:modified>
</cp:coreProperties>
</file>