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978D2-C16A-4E71-952C-85DFF7AAE6D2}" v="330" dt="2022-01-23T13:54:16.143"/>
    <p1510:client id="{A8721649-D709-4F17-A2A9-C4AB27DFF246}" v="36" dt="2022-02-02T14:23:08.624"/>
    <p1510:client id="{AEE2B717-7E6A-4305-A4B3-EBDA2EFB98AA}" v="3" dt="2022-01-24T02:37:28.812"/>
    <p1510:client id="{CA0A9DB0-41A2-4557-A377-5A336C308FD0}" v="1019" dt="2022-01-25T03:21:26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14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7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2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2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5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9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367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64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8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3400" b="1"/>
              <a:t>Capstone Project: Netflix Data</a:t>
            </a:r>
            <a:r>
              <a:rPr lang="en-US" sz="3400"/>
              <a:t> 2017</a:t>
            </a:r>
            <a:br>
              <a:rPr lang="en-US" sz="3400" b="1"/>
            </a:br>
            <a:endParaRPr lang="en-US" sz="3400"/>
          </a:p>
          <a:p>
            <a:pPr>
              <a:lnSpc>
                <a:spcPct val="104000"/>
              </a:lnSpc>
            </a:pPr>
            <a:endParaRPr lang="en-US" sz="34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60719"/>
            <a:ext cx="3547531" cy="1465118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icrosoft YaHei"/>
              </a:rPr>
              <a:t>By Analyst: Chandni Patil</a:t>
            </a:r>
          </a:p>
          <a:p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A564FE-26CB-42CF-9AF5-234A00510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3" r="15764" b="-1"/>
          <a:stretch/>
        </p:blipFill>
        <p:spPr>
          <a:xfrm>
            <a:off x="5553632" y="-235314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0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12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54FC0-4AA9-4DBB-BB6C-0DF20E0D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661939"/>
            <a:ext cx="5946841" cy="1510261"/>
          </a:xfr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100" b="0">
                <a:ea typeface="+mj-lt"/>
                <a:cs typeface="+mj-lt"/>
              </a:rPr>
              <a:t>Distribution of 2017 Netflix Stock Price by Quarter</a:t>
            </a:r>
            <a:endParaRPr lang="en-US" sz="31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A6C75E-5086-45D3-B1DD-B4203D9E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4" y="306995"/>
            <a:ext cx="5275480" cy="3750808"/>
          </a:xfrm>
          <a:prstGeom prst="rect">
            <a:avLst/>
          </a:prstGeom>
        </p:spPr>
      </p:pic>
      <p:sp>
        <p:nvSpPr>
          <p:cNvPr id="49" name="Content Placeholder 7">
            <a:extLst>
              <a:ext uri="{FF2B5EF4-FFF2-40B4-BE49-F238E27FC236}">
                <a16:creationId xmlns:a16="http://schemas.microsoft.com/office/drawing/2014/main" id="{8267988D-DA0E-4BA8-928A-446E229D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545" y="1198900"/>
            <a:ext cx="3438573" cy="3122343"/>
          </a:xfrm>
        </p:spPr>
        <p:txBody>
          <a:bodyPr anchor="t">
            <a:normAutofit fontScale="77500" lnSpcReduction="20000"/>
          </a:bodyPr>
          <a:lstStyle/>
          <a:p>
            <a:pPr algn="r"/>
            <a:r>
              <a:rPr lang="en-US" dirty="0">
                <a:ea typeface="Microsoft YaHei"/>
              </a:rPr>
              <a:t>As we can see the closing stock price increases significantly every quarter around 20 dollars.</a:t>
            </a:r>
          </a:p>
          <a:p>
            <a:pPr algn="r"/>
            <a:r>
              <a:rPr lang="en-US" dirty="0">
                <a:ea typeface="Microsoft YaHei"/>
              </a:rPr>
              <a:t>Price range : 120 – 220</a:t>
            </a:r>
          </a:p>
          <a:p>
            <a:pPr algn="r"/>
            <a:r>
              <a:rPr lang="en-US" dirty="0">
                <a:ea typeface="Microsoft YaHei"/>
              </a:rPr>
              <a:t>Min in Q1 : 125</a:t>
            </a:r>
          </a:p>
          <a:p>
            <a:pPr algn="r"/>
            <a:r>
              <a:rPr lang="en-US" dirty="0">
                <a:ea typeface="Microsoft YaHei"/>
              </a:rPr>
              <a:t>Max in Q3 : 210 </a:t>
            </a:r>
          </a:p>
          <a:p>
            <a:pPr algn="r"/>
            <a:r>
              <a:rPr lang="en-US" dirty="0">
                <a:ea typeface="Microsoft YaHei"/>
              </a:rPr>
              <a:t>Having most Fluctuation in Q3.</a:t>
            </a:r>
            <a:endParaRPr lang="en-US"/>
          </a:p>
          <a:p>
            <a:pPr algn="r"/>
            <a:endParaRPr lang="en-US" dirty="0">
              <a:ea typeface="Microsoft YaHei"/>
            </a:endParaRPr>
          </a:p>
          <a:p>
            <a:pPr marL="0" indent="0" algn="r">
              <a:buNone/>
            </a:pPr>
            <a:endParaRPr lang="en-US" dirty="0">
              <a:ea typeface="Microsoft YaHei"/>
            </a:endParaRPr>
          </a:p>
          <a:p>
            <a:pPr marL="0" indent="0" algn="r">
              <a:buNone/>
            </a:pPr>
            <a:endParaRPr lang="en-US" dirty="0"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91740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46248-FB7E-408B-9EDA-EADEB20B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661939"/>
            <a:ext cx="5946841" cy="1510261"/>
          </a:xfrm>
        </p:spPr>
        <p:txBody>
          <a:bodyPr anchor="b">
            <a:normAutofit/>
          </a:bodyPr>
          <a:lstStyle/>
          <a:p>
            <a:pPr algn="r"/>
            <a:r>
              <a:rPr lang="en-US" sz="3700" b="0">
                <a:ea typeface="+mj-lt"/>
                <a:cs typeface="+mj-lt"/>
              </a:rPr>
              <a:t>Earnings and Revenue reported by Netflix</a:t>
            </a:r>
            <a:endParaRPr lang="en-US" sz="3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C93B5B9-B938-4E05-BFD4-37BC1AC9B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3" y="129818"/>
            <a:ext cx="5513044" cy="420750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4FCBDE-F4DC-4866-A895-5B4D3AD1C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0427" y="1019606"/>
            <a:ext cx="3438573" cy="3402490"/>
          </a:xfrm>
        </p:spPr>
        <p:txBody>
          <a:bodyPr anchor="t">
            <a:normAutofit fontScale="85000" lnSpcReduction="10000"/>
          </a:bodyPr>
          <a:lstStyle/>
          <a:p>
            <a:pPr algn="r"/>
            <a:r>
              <a:rPr lang="en-US" dirty="0">
                <a:ea typeface="Microsoft YaHei"/>
              </a:rPr>
              <a:t>Both Revenue and Earning shows upward tread per quarter.</a:t>
            </a:r>
          </a:p>
          <a:p>
            <a:pPr algn="r"/>
            <a:r>
              <a:rPr lang="en-US" dirty="0">
                <a:ea typeface="Microsoft YaHei"/>
              </a:rPr>
              <a:t>The Percentage of earning :</a:t>
            </a:r>
          </a:p>
          <a:p>
            <a:pPr algn="r"/>
            <a:r>
              <a:rPr lang="en-US" dirty="0">
                <a:ea typeface="Microsoft YaHei"/>
              </a:rPr>
              <a:t>2Q2017 = 2.35% </a:t>
            </a:r>
            <a:endParaRPr lang="en-US">
              <a:ea typeface="Microsoft YaHei"/>
            </a:endParaRPr>
          </a:p>
          <a:p>
            <a:pPr algn="r"/>
            <a:r>
              <a:rPr lang="en-US" dirty="0">
                <a:ea typeface="Microsoft YaHei"/>
              </a:rPr>
              <a:t>3Q2017 = 4.34% </a:t>
            </a:r>
          </a:p>
          <a:p>
            <a:pPr algn="r"/>
            <a:r>
              <a:rPr lang="en-US" dirty="0">
                <a:ea typeface="Microsoft YaHei"/>
              </a:rPr>
              <a:t>4Q2017 = 5.63% </a:t>
            </a:r>
          </a:p>
          <a:p>
            <a:pPr algn="r"/>
            <a:r>
              <a:rPr lang="en-US" dirty="0">
                <a:ea typeface="Microsoft YaHei"/>
              </a:rPr>
              <a:t>1Q2018 = 7.84% </a:t>
            </a:r>
          </a:p>
        </p:txBody>
      </p:sp>
    </p:spTree>
    <p:extLst>
      <p:ext uri="{BB962C8B-B14F-4D97-AF65-F5344CB8AC3E}">
        <p14:creationId xmlns:p14="http://schemas.microsoft.com/office/powerpoint/2010/main" val="175717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86FCC-88EA-4779-841E-C5DBFC21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661939"/>
            <a:ext cx="5946841" cy="1510261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ea typeface="Microsoft YaHei"/>
              </a:rPr>
              <a:t>Earnings Per Share in cents.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5F5794-9CCB-478A-A544-78B2AF3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33" y="912192"/>
            <a:ext cx="4636744" cy="320156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BC3854-5035-4C80-B515-20317346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0427" y="1299753"/>
            <a:ext cx="3438573" cy="3122343"/>
          </a:xfrm>
        </p:spPr>
        <p:txBody>
          <a:bodyPr anchor="t">
            <a:normAutofit lnSpcReduction="10000"/>
          </a:bodyPr>
          <a:lstStyle/>
          <a:p>
            <a:pPr algn="r"/>
            <a:r>
              <a:rPr lang="en-US" dirty="0">
                <a:ea typeface="Microsoft YaHei"/>
              </a:rPr>
              <a:t>According to </a:t>
            </a:r>
            <a:r>
              <a:rPr lang="en-US" dirty="0">
                <a:ea typeface="+mn-lt"/>
                <a:cs typeface="+mn-lt"/>
              </a:rPr>
              <a:t>estimate Yahoo projected for the Quarter.</a:t>
            </a:r>
            <a:endParaRPr lang="en-US" dirty="0">
              <a:ea typeface="Microsoft YaHei"/>
            </a:endParaRPr>
          </a:p>
          <a:p>
            <a:pPr algn="r"/>
            <a:r>
              <a:rPr lang="en-US" dirty="0">
                <a:ea typeface="Microsoft YaHei"/>
              </a:rPr>
              <a:t>Estimate in Q2 and Q4 were accurate while Q1 and Q3 differ by 0.3 - 0. 5 cents.</a:t>
            </a:r>
          </a:p>
          <a:p>
            <a:pPr algn="r"/>
            <a:endParaRPr lang="en-US"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33358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>
            <a:extLst>
              <a:ext uri="{FF2B5EF4-FFF2-40B4-BE49-F238E27FC236}">
                <a16:creationId xmlns:a16="http://schemas.microsoft.com/office/drawing/2014/main" id="{C1294B9C-9D8C-4420-9A4E-8F78E244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661394"/>
            <a:ext cx="7188200" cy="39223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88C87C-BE92-4103-8707-5F18CAA2BF89}"/>
              </a:ext>
            </a:extLst>
          </p:cNvPr>
          <p:cNvSpPr txBox="1"/>
          <p:nvPr/>
        </p:nvSpPr>
        <p:spPr>
          <a:xfrm>
            <a:off x="333375" y="155575"/>
            <a:ext cx="8178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Comparing Netflix stock to the Dow Jones Industrial Average in 2017</a:t>
            </a:r>
            <a:endParaRPr lang="en-US">
              <a:solidFill>
                <a:schemeClr val="bg1"/>
              </a:solidFill>
              <a:ea typeface="Microsoft YaHe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FFD65B-DE9D-4FB6-A141-8EBCDBE9988A}"/>
              </a:ext>
            </a:extLst>
          </p:cNvPr>
          <p:cNvSpPr txBox="1"/>
          <p:nvPr/>
        </p:nvSpPr>
        <p:spPr>
          <a:xfrm>
            <a:off x="5190378" y="458077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 Jones</a:t>
            </a:r>
          </a:p>
          <a:p>
            <a:r>
              <a:rPr lang="en-US" dirty="0">
                <a:solidFill>
                  <a:schemeClr val="bg1"/>
                </a:solidFill>
                <a:ea typeface="Microsoft YaHei"/>
              </a:rPr>
              <a:t>Avg Price :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Microsoft YaHei"/>
              </a:rPr>
              <a:t>21937.62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DA592D-FF2B-45E7-921A-E1F666FC7969}"/>
              </a:ext>
            </a:extLst>
          </p:cNvPr>
          <p:cNvSpPr txBox="1"/>
          <p:nvPr/>
        </p:nvSpPr>
        <p:spPr>
          <a:xfrm>
            <a:off x="9448800" y="1993900"/>
            <a:ext cx="274320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Microsoft YaHei"/>
              </a:rPr>
              <a:t>Netflix Price jumps in the month of May from 150 to 160 and then sank again from 160 to 145 in month of July.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Microsoft YaHe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Microsoft YaHei"/>
              </a:rPr>
              <a:t>Both Netflix and Dow Jones average shows upward trend in year 2017.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Microsoft YaHe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Microsoft YaHei"/>
              </a:rPr>
              <a:t>Netflix Trend is a lot more volatile than Dow Jones as it is not smooth.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Microsoft YaHei"/>
            </a:endParaRPr>
          </a:p>
          <a:p>
            <a:endParaRPr lang="en-US" dirty="0">
              <a:ea typeface="Microsoft YaHe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Microsoft YaHe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486D2-B5BD-4915-B263-E23FAE262B3B}"/>
              </a:ext>
            </a:extLst>
          </p:cNvPr>
          <p:cNvSpPr txBox="1"/>
          <p:nvPr/>
        </p:nvSpPr>
        <p:spPr>
          <a:xfrm>
            <a:off x="1180539" y="471039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Netflix Avg Price 2017 :  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168.07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20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6902-B43A-4DC9-9EE9-5AFF5A14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icrosoft YaHei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FE1D-8C85-4EC2-B5A4-4A70D1EF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b="1" dirty="0">
                <a:ea typeface="+mn-lt"/>
                <a:cs typeface="+mn-lt"/>
              </a:rPr>
              <a:t>Hope my  analysis , communicate a data set clearly and effectively by using graphics</a:t>
            </a:r>
            <a:r>
              <a:rPr lang="en-US" dirty="0">
                <a:ea typeface="+mn-lt"/>
                <a:cs typeface="+mn-lt"/>
              </a:rPr>
              <a:t>. The best visualizations make it easy to comprehend data at a glance.</a:t>
            </a:r>
          </a:p>
          <a:p>
            <a:endParaRPr lang="en-US" dirty="0">
              <a:ea typeface="Microsoft YaHei"/>
            </a:endParaRPr>
          </a:p>
          <a:p>
            <a:pPr marL="0" indent="0">
              <a:buNone/>
            </a:pPr>
            <a:endParaRPr lang="en-US" dirty="0">
              <a:ea typeface="Microsoft YaHe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2F287-64B8-401D-877F-DA72C744B69B}"/>
              </a:ext>
            </a:extLst>
          </p:cNvPr>
          <p:cNvSpPr txBox="1"/>
          <p:nvPr/>
        </p:nvSpPr>
        <p:spPr>
          <a:xfrm>
            <a:off x="1452283" y="53407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894392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Microsoft YaHei</vt:lpstr>
      <vt:lpstr>Arial</vt:lpstr>
      <vt:lpstr>Consolas</vt:lpstr>
      <vt:lpstr>RegattaVTI</vt:lpstr>
      <vt:lpstr>Capstone Project: Netflix Data 2017  </vt:lpstr>
      <vt:lpstr>Distribution of 2017 Netflix Stock Price by Quarter</vt:lpstr>
      <vt:lpstr>Earnings and Revenue reported by Netflix</vt:lpstr>
      <vt:lpstr>Earnings Per Share in cents.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Chandni Patil</cp:lastModifiedBy>
  <cp:revision>226</cp:revision>
  <dcterms:created xsi:type="dcterms:W3CDTF">2013-07-15T20:26:40Z</dcterms:created>
  <dcterms:modified xsi:type="dcterms:W3CDTF">2022-12-16T09:15:46Z</dcterms:modified>
</cp:coreProperties>
</file>