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38" d="100"/>
          <a:sy n="38" d="100"/>
        </p:scale>
        <p:origin x="-1410"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47CC2E88-1708-4BF0-A999-D0F6C9C64214}" type="datetimeFigureOut">
              <a:rPr lang="en-US" smtClean="0"/>
              <a:pPr/>
              <a:t>12/21/2021</a:t>
            </a:fld>
            <a:endParaRPr lang="en-IN"/>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DDE2CB47-B4CF-4714-9BB5-2B3EFE3589C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spd="slow">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C2E88-1708-4BF0-A999-D0F6C9C64214}" type="datetimeFigureOut">
              <a:rPr lang="en-US" smtClean="0"/>
              <a:pPr/>
              <a:t>12/21/2021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E2CB47-B4CF-4714-9BB5-2B3EFE3589CA}" type="slidenum">
              <a:rPr lang="en-IN" smtClean="0"/>
              <a:pPr/>
              <a:t>‹#›</a:t>
            </a:fld>
            <a:endParaRPr lang="en-IN"/>
          </a:p>
        </p:txBody>
      </p:sp>
    </p:spTree>
  </p:cSld>
  <p:clrMapOvr>
    <a:masterClrMapping/>
  </p:clrMapOvr>
  <p:transition spd="slow">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47CC2E88-1708-4BF0-A999-D0F6C9C64214}" type="datetimeFigureOut">
              <a:rPr lang="en-US" smtClean="0"/>
              <a:pPr/>
              <a:t>12/21/2021</a:t>
            </a:fld>
            <a:endParaRPr lang="en-IN"/>
          </a:p>
        </p:txBody>
      </p:sp>
      <p:sp>
        <p:nvSpPr>
          <p:cNvPr id="5" name="Footer Placeholder 4"/>
          <p:cNvSpPr>
            <a:spLocks noGrp="1"/>
          </p:cNvSpPr>
          <p:nvPr>
            <p:ph type="ftr" sz="quarter" idx="11"/>
          </p:nvPr>
        </p:nvSpPr>
        <p:spPr>
          <a:xfrm>
            <a:off x="457201" y="6248207"/>
            <a:ext cx="5573483" cy="365125"/>
          </a:xfrm>
        </p:spPr>
        <p:txBody>
          <a:bodyPr/>
          <a:lstStyle/>
          <a:p>
            <a:endParaRPr lang="en-I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DDE2CB47-B4CF-4714-9BB5-2B3EFE3589C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7CC2E88-1708-4BF0-A999-D0F6C9C64214}" type="datetimeFigureOut">
              <a:rPr lang="en-US" smtClean="0"/>
              <a:pPr/>
              <a:t>12/21/2021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DE2CB47-B4CF-4714-9BB5-2B3EFE3589CA}" type="slidenum">
              <a:rPr lang="en-IN" smtClean="0"/>
              <a:pPr/>
              <a:t>‹#›</a:t>
            </a:fld>
            <a:endParaRPr lang="en-IN"/>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7CC2E88-1708-4BF0-A999-D0F6C9C64214}" type="datetimeFigureOut">
              <a:rPr lang="en-US" smtClean="0"/>
              <a:pPr/>
              <a:t>12/21/2021</a:t>
            </a:fld>
            <a:endParaRPr lang="en-IN"/>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DDE2CB47-B4CF-4714-9BB5-2B3EFE3589CA}" type="slidenum">
              <a:rPr lang="en-IN" smtClean="0"/>
              <a:pPr/>
              <a:t>‹#›</a:t>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47CC2E88-1708-4BF0-A999-D0F6C9C64214}" type="datetimeFigureOut">
              <a:rPr lang="en-US" smtClean="0"/>
              <a:pPr/>
              <a:t>12/21/2021</a:t>
            </a:fld>
            <a:endParaRPr lang="en-IN"/>
          </a:p>
        </p:txBody>
      </p:sp>
      <p:sp>
        <p:nvSpPr>
          <p:cNvPr id="10" name="Slide Number Placeholder 9"/>
          <p:cNvSpPr>
            <a:spLocks noGrp="1"/>
          </p:cNvSpPr>
          <p:nvPr>
            <p:ph type="sldNum" sz="quarter" idx="16"/>
          </p:nvPr>
        </p:nvSpPr>
        <p:spPr/>
        <p:txBody>
          <a:bodyPr rtlCol="0"/>
          <a:lstStyle/>
          <a:p>
            <a:fld id="{DDE2CB47-B4CF-4714-9BB5-2B3EFE3589CA}" type="slidenum">
              <a:rPr lang="en-IN" smtClean="0"/>
              <a:pPr/>
              <a:t>‹#›</a:t>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transition spd="slow">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47CC2E88-1708-4BF0-A999-D0F6C9C64214}" type="datetimeFigureOut">
              <a:rPr lang="en-US" smtClean="0"/>
              <a:pPr/>
              <a:t>12/21/2021</a:t>
            </a:fld>
            <a:endParaRPr lang="en-IN"/>
          </a:p>
        </p:txBody>
      </p:sp>
      <p:sp>
        <p:nvSpPr>
          <p:cNvPr id="12" name="Slide Number Placeholder 11"/>
          <p:cNvSpPr>
            <a:spLocks noGrp="1"/>
          </p:cNvSpPr>
          <p:nvPr>
            <p:ph type="sldNum" sz="quarter" idx="16"/>
          </p:nvPr>
        </p:nvSpPr>
        <p:spPr/>
        <p:txBody>
          <a:bodyPr rtlCol="0"/>
          <a:lstStyle/>
          <a:p>
            <a:fld id="{DDE2CB47-B4CF-4714-9BB5-2B3EFE3589CA}" type="slidenum">
              <a:rPr lang="en-IN" smtClean="0"/>
              <a:pPr/>
              <a:t>‹#›</a:t>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spd="slow">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CC2E88-1708-4BF0-A999-D0F6C9C64214}" type="datetimeFigureOut">
              <a:rPr lang="en-US" smtClean="0"/>
              <a:pPr/>
              <a:t>12/21/2021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DDE2CB47-B4CF-4714-9BB5-2B3EFE3589CA}" type="slidenum">
              <a:rPr lang="en-IN" smtClean="0"/>
              <a:pPr/>
              <a:t>‹#›</a:t>
            </a:fld>
            <a:endParaRPr lang="en-IN"/>
          </a:p>
        </p:txBody>
      </p:sp>
    </p:spTree>
  </p:cSld>
  <p:clrMapOvr>
    <a:masterClrMapping/>
  </p:clrMapOvr>
  <p:transition spd="slow">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C2E88-1708-4BF0-A999-D0F6C9C64214}" type="datetimeFigureOut">
              <a:rPr lang="en-US" smtClean="0"/>
              <a:pPr/>
              <a:t>12/21/2021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DDE2CB47-B4CF-4714-9BB5-2B3EFE3589CA}" type="slidenum">
              <a:rPr lang="en-IN" smtClean="0"/>
              <a:pPr/>
              <a:t>‹#›</a:t>
            </a:fld>
            <a:endParaRPr lang="en-IN"/>
          </a:p>
        </p:txBody>
      </p:sp>
    </p:spTree>
  </p:cSld>
  <p:clrMapOvr>
    <a:masterClrMapping/>
  </p:clrMapOvr>
  <p:transition spd="slow">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7CC2E88-1708-4BF0-A999-D0F6C9C64214}" type="datetimeFigureOut">
              <a:rPr lang="en-US" smtClean="0"/>
              <a:pPr/>
              <a:t>12/21/2021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DDE2CB47-B4CF-4714-9BB5-2B3EFE3589CA}" type="slidenum">
              <a:rPr lang="en-IN" smtClean="0"/>
              <a:pPr/>
              <a:t>‹#›</a:t>
            </a:fld>
            <a:endParaRPr lang="en-IN"/>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47CC2E88-1708-4BF0-A999-D0F6C9C64214}" type="datetimeFigureOut">
              <a:rPr lang="en-US" smtClean="0"/>
              <a:pPr/>
              <a:t>12/21/2021</a:t>
            </a:fld>
            <a:endParaRPr lang="en-IN"/>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DDE2CB47-B4CF-4714-9BB5-2B3EFE3589CA}" type="slidenum">
              <a:rPr lang="en-IN" smtClean="0"/>
              <a:pPr/>
              <a:t>‹#›</a:t>
            </a:fld>
            <a:endParaRPr lang="en-IN"/>
          </a:p>
        </p:txBody>
      </p:sp>
      <p:sp>
        <p:nvSpPr>
          <p:cNvPr id="14" name="Footer Placeholder 13"/>
          <p:cNvSpPr>
            <a:spLocks noGrp="1"/>
          </p:cNvSpPr>
          <p:nvPr>
            <p:ph type="ftr" sz="quarter" idx="12"/>
          </p:nvPr>
        </p:nvSpPr>
        <p:spPr>
          <a:xfrm>
            <a:off x="1600200" y="6248206"/>
            <a:ext cx="4572000" cy="365125"/>
          </a:xfrm>
        </p:spPr>
        <p:txBody>
          <a:bodyPr rtlCol="0"/>
          <a:lstStyle/>
          <a:p>
            <a:endParaRPr lang="en-IN"/>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transition spd="slow">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47CC2E88-1708-4BF0-A999-D0F6C9C64214}" type="datetimeFigureOut">
              <a:rPr lang="en-US" smtClean="0"/>
              <a:pPr/>
              <a:t>12/21/2021</a:t>
            </a:fld>
            <a:endParaRPr lang="en-IN"/>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DDE2CB47-B4CF-4714-9BB5-2B3EFE3589C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wedge/>
  </p:transition>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prospects.ac.uk/job-profiles/game-developer" TargetMode="External"/><Relationship Id="rId13" Type="http://schemas.openxmlformats.org/officeDocument/2006/relationships/hyperlink" Target="https://www.prospects.ac.uk/job-profiles/ux-designer" TargetMode="External"/><Relationship Id="rId3" Type="http://schemas.openxmlformats.org/officeDocument/2006/relationships/hyperlink" Target="https://www.prospects.ac.uk/job-profiles/cyber-security-analyst" TargetMode="External"/><Relationship Id="rId7" Type="http://schemas.openxmlformats.org/officeDocument/2006/relationships/hyperlink" Target="https://www.prospects.ac.uk/job-profiles/game-designer" TargetMode="External"/><Relationship Id="rId12" Type="http://schemas.openxmlformats.org/officeDocument/2006/relationships/hyperlink" Target="https://www.prospects.ac.uk/job-profiles/systems-analyst" TargetMode="External"/><Relationship Id="rId2" Type="http://schemas.openxmlformats.org/officeDocument/2006/relationships/hyperlink" Target="https://www.prospects.ac.uk/job-profiles/application-analyst" TargetMode="External"/><Relationship Id="rId1" Type="http://schemas.openxmlformats.org/officeDocument/2006/relationships/slideLayout" Target="../slideLayouts/slideLayout2.xml"/><Relationship Id="rId6" Type="http://schemas.openxmlformats.org/officeDocument/2006/relationships/hyperlink" Target="https://www.prospects.ac.uk/job-profiles/forensic-computer-analyst" TargetMode="External"/><Relationship Id="rId11" Type="http://schemas.openxmlformats.org/officeDocument/2006/relationships/hyperlink" Target="https://www.prospects.ac.uk/job-profiles/software-engineer" TargetMode="External"/><Relationship Id="rId5" Type="http://schemas.openxmlformats.org/officeDocument/2006/relationships/hyperlink" Target="https://www.prospects.ac.uk/job-profiles/database-administrator" TargetMode="External"/><Relationship Id="rId15" Type="http://schemas.openxmlformats.org/officeDocument/2006/relationships/hyperlink" Target="https://www.prospects.ac.uk/job-profiles/web-developer" TargetMode="External"/><Relationship Id="rId10" Type="http://schemas.openxmlformats.org/officeDocument/2006/relationships/hyperlink" Target="https://www.prospects.ac.uk/job-profiles/it-consultant" TargetMode="External"/><Relationship Id="rId4" Type="http://schemas.openxmlformats.org/officeDocument/2006/relationships/hyperlink" Target="https://www.prospects.ac.uk/job-profiles/data-analyst" TargetMode="External"/><Relationship Id="rId9" Type="http://schemas.openxmlformats.org/officeDocument/2006/relationships/hyperlink" Target="https://www.prospects.ac.uk/job-profiles/information-systems-manager" TargetMode="External"/><Relationship Id="rId14" Type="http://schemas.openxmlformats.org/officeDocument/2006/relationships/hyperlink" Target="https://www.prospects.ac.uk/job-profiles/web-design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Workshop in computer science</a:t>
            </a:r>
            <a:endParaRPr lang="en-IN" dirty="0"/>
          </a:p>
        </p:txBody>
      </p:sp>
      <p:sp>
        <p:nvSpPr>
          <p:cNvPr id="3" name="Subtitle 2"/>
          <p:cNvSpPr>
            <a:spLocks noGrp="1"/>
          </p:cNvSpPr>
          <p:nvPr>
            <p:ph type="subTitle" idx="1"/>
          </p:nvPr>
        </p:nvSpPr>
        <p:spPr/>
        <p:txBody>
          <a:bodyPr/>
          <a:lstStyle/>
          <a:p>
            <a:r>
              <a:rPr lang="en-IN" dirty="0" smtClean="0"/>
              <a:t>P.CHANDRA HARSHITH REDDY</a:t>
            </a:r>
            <a:endParaRPr lang="en-IN" dirty="0"/>
          </a:p>
        </p:txBody>
      </p:sp>
    </p:spTree>
  </p:cSld>
  <p:clrMapOvr>
    <a:masterClrMapping/>
  </p:clrMapOvr>
  <p:transition spd="slow">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What is Computer Science?</a:t>
            </a:r>
            <a:br>
              <a:rPr lang="en-IN" b="1" dirty="0" smtClean="0"/>
            </a:br>
            <a:endParaRPr lang="en-IN" dirty="0"/>
          </a:p>
        </p:txBody>
      </p:sp>
      <p:sp>
        <p:nvSpPr>
          <p:cNvPr id="3" name="Content Placeholder 2"/>
          <p:cNvSpPr>
            <a:spLocks noGrp="1"/>
          </p:cNvSpPr>
          <p:nvPr>
            <p:ph sz="quarter" idx="1"/>
          </p:nvPr>
        </p:nvSpPr>
        <p:spPr/>
        <p:txBody>
          <a:bodyPr/>
          <a:lstStyle/>
          <a:p>
            <a:r>
              <a:rPr lang="en-IN" dirty="0" smtClean="0"/>
              <a:t>Computer Science is the study of computers and computational systems. Unlike electrical and computer engineers, computer scientists deal mostly with software and software systems; this includes their theory, design, development, and application.</a:t>
            </a:r>
            <a:endParaRPr lang="en-IN" dirty="0"/>
          </a:p>
        </p:txBody>
      </p:sp>
    </p:spTree>
  </p:cSld>
  <p:clrMapOvr>
    <a:masterClrMapping/>
  </p:clrMapOvr>
  <p:transition spd="slow">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dirty="0" smtClean="0"/>
              <a:t>Principal areas of study within Computer Science include artificial intelligence, computer systems and networks, security, database systems, human computer interaction, vision and graphics, numerical analysis, programming languages, software engineering, bioinformatics and theory of computing.</a:t>
            </a:r>
            <a:endParaRPr lang="en-IN" dirty="0"/>
          </a:p>
        </p:txBody>
      </p:sp>
    </p:spTree>
  </p:cSld>
  <p:clrMapOvr>
    <a:masterClrMapping/>
  </p:clrMapOvr>
  <p:transition spd="slow">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1736" y="0"/>
            <a:ext cx="4857784" cy="1219200"/>
          </a:xfrm>
        </p:spPr>
        <p:txBody>
          <a:bodyPr>
            <a:normAutofit fontScale="90000"/>
          </a:bodyPr>
          <a:lstStyle/>
          <a:p>
            <a:r>
              <a:rPr lang="en-IN" dirty="0" smtClean="0"/>
              <a:t/>
            </a:r>
            <a:br>
              <a:rPr lang="en-IN" dirty="0" smtClean="0"/>
            </a:br>
            <a:r>
              <a:rPr lang="en-IN" dirty="0" smtClean="0"/>
              <a:t> Job options</a:t>
            </a:r>
            <a:endParaRPr lang="en-IN" dirty="0"/>
          </a:p>
        </p:txBody>
      </p:sp>
      <p:sp>
        <p:nvSpPr>
          <p:cNvPr id="3" name="Content Placeholder 2"/>
          <p:cNvSpPr>
            <a:spLocks noGrp="1"/>
          </p:cNvSpPr>
          <p:nvPr>
            <p:ph sz="quarter" idx="1"/>
          </p:nvPr>
        </p:nvSpPr>
        <p:spPr/>
        <p:txBody>
          <a:bodyPr>
            <a:normAutofit fontScale="55000" lnSpcReduction="20000"/>
          </a:bodyPr>
          <a:lstStyle/>
          <a:p>
            <a:r>
              <a:rPr lang="en-IN" dirty="0" smtClean="0">
                <a:hlinkClick r:id="rId2"/>
              </a:rPr>
              <a:t>Application analyst</a:t>
            </a:r>
            <a:endParaRPr lang="en-IN" dirty="0" smtClean="0"/>
          </a:p>
          <a:p>
            <a:r>
              <a:rPr lang="en-IN" dirty="0" smtClean="0">
                <a:hlinkClick r:id="rId2"/>
              </a:rPr>
              <a:t>Applications developer</a:t>
            </a:r>
            <a:endParaRPr lang="en-IN" dirty="0" smtClean="0"/>
          </a:p>
          <a:p>
            <a:r>
              <a:rPr lang="en-IN" dirty="0" smtClean="0">
                <a:hlinkClick r:id="rId3"/>
              </a:rPr>
              <a:t>Cyber security analyst</a:t>
            </a:r>
            <a:endParaRPr lang="en-IN" dirty="0" smtClean="0"/>
          </a:p>
          <a:p>
            <a:r>
              <a:rPr lang="en-IN" dirty="0" smtClean="0">
                <a:hlinkClick r:id="rId4"/>
              </a:rPr>
              <a:t>Data analyst</a:t>
            </a:r>
            <a:endParaRPr lang="en-IN" dirty="0" smtClean="0"/>
          </a:p>
          <a:p>
            <a:r>
              <a:rPr lang="en-IN" dirty="0" smtClean="0">
                <a:hlinkClick r:id="rId5"/>
              </a:rPr>
              <a:t>Database administrator</a:t>
            </a:r>
            <a:endParaRPr lang="en-IN" dirty="0" smtClean="0"/>
          </a:p>
          <a:p>
            <a:r>
              <a:rPr lang="en-IN" dirty="0" smtClean="0">
                <a:hlinkClick r:id="rId6"/>
              </a:rPr>
              <a:t>Forensic computer analyst</a:t>
            </a:r>
            <a:endParaRPr lang="en-IN" dirty="0" smtClean="0"/>
          </a:p>
          <a:p>
            <a:r>
              <a:rPr lang="en-IN" dirty="0" smtClean="0">
                <a:hlinkClick r:id="rId7"/>
              </a:rPr>
              <a:t>Game designer</a:t>
            </a:r>
            <a:endParaRPr lang="en-IN" dirty="0" smtClean="0"/>
          </a:p>
          <a:p>
            <a:r>
              <a:rPr lang="en-IN" dirty="0" smtClean="0">
                <a:hlinkClick r:id="rId8"/>
              </a:rPr>
              <a:t>Games developer</a:t>
            </a:r>
            <a:endParaRPr lang="en-IN" dirty="0" smtClean="0"/>
          </a:p>
          <a:p>
            <a:r>
              <a:rPr lang="en-IN" dirty="0" smtClean="0">
                <a:hlinkClick r:id="rId9"/>
              </a:rPr>
              <a:t>Information systems manager</a:t>
            </a:r>
            <a:endParaRPr lang="en-IN" dirty="0" smtClean="0"/>
          </a:p>
          <a:p>
            <a:r>
              <a:rPr lang="en-IN" dirty="0" smtClean="0">
                <a:hlinkClick r:id="rId10"/>
              </a:rPr>
              <a:t>IT consultant</a:t>
            </a:r>
            <a:endParaRPr lang="en-IN" dirty="0" smtClean="0"/>
          </a:p>
          <a:p>
            <a:r>
              <a:rPr lang="en-IN" dirty="0" smtClean="0">
                <a:hlinkClick r:id="rId11"/>
              </a:rPr>
              <a:t>Software engineer</a:t>
            </a:r>
            <a:endParaRPr lang="en-IN" dirty="0" smtClean="0"/>
          </a:p>
          <a:p>
            <a:r>
              <a:rPr lang="en-IN" dirty="0" smtClean="0">
                <a:hlinkClick r:id="rId12"/>
              </a:rPr>
              <a:t>Systems analyst</a:t>
            </a:r>
            <a:endParaRPr lang="en-IN" dirty="0" smtClean="0"/>
          </a:p>
          <a:p>
            <a:r>
              <a:rPr lang="en-IN" dirty="0" smtClean="0">
                <a:hlinkClick r:id="rId13"/>
              </a:rPr>
              <a:t>UX designer</a:t>
            </a:r>
            <a:endParaRPr lang="en-IN" dirty="0" smtClean="0"/>
          </a:p>
          <a:p>
            <a:r>
              <a:rPr lang="en-IN" dirty="0" smtClean="0">
                <a:hlinkClick r:id="rId14"/>
              </a:rPr>
              <a:t>Web designer</a:t>
            </a:r>
            <a:endParaRPr lang="en-IN" dirty="0" smtClean="0"/>
          </a:p>
          <a:p>
            <a:r>
              <a:rPr lang="en-IN" dirty="0" smtClean="0">
                <a:hlinkClick r:id="rId15"/>
              </a:rPr>
              <a:t>Web developer</a:t>
            </a:r>
            <a:endParaRPr lang="en-IN" dirty="0" smtClean="0"/>
          </a:p>
          <a:p>
            <a:endParaRPr lang="en-IN" dirty="0" smtClean="0"/>
          </a:p>
          <a:p>
            <a:endParaRPr lang="en-IN" dirty="0"/>
          </a:p>
        </p:txBody>
      </p:sp>
    </p:spTree>
  </p:cSld>
  <p:clrMapOvr>
    <a:masterClrMapping/>
  </p:clrMapOvr>
  <p:transition spd="slow">
    <p:wedge/>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16</TotalTime>
  <Words>128</Words>
  <Application>Microsoft Office PowerPoint</Application>
  <PresentationFormat>On-screen Show (4:3)</PresentationFormat>
  <Paragraphs>21</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Median</vt:lpstr>
      <vt:lpstr>Workshop in computer science</vt:lpstr>
      <vt:lpstr>What is Computer Science? </vt:lpstr>
      <vt:lpstr>Slide 3</vt:lpstr>
      <vt:lpstr>  Job options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in computer science</dc:title>
  <dc:creator>20121A05L8</dc:creator>
  <cp:lastModifiedBy>20121A05L8</cp:lastModifiedBy>
  <cp:revision>3</cp:revision>
  <dcterms:created xsi:type="dcterms:W3CDTF">2021-11-09T06:30:21Z</dcterms:created>
  <dcterms:modified xsi:type="dcterms:W3CDTF">2021-12-21T06:21:53Z</dcterms:modified>
</cp:coreProperties>
</file>