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spPr>
            <a:solidFill>
              <a:schemeClr val="accent1"/>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trendline>
            <c:spPr>
              <a:ln w="19050" cap="rnd">
                <a:solidFill>
                  <a:schemeClr val="accent2"/>
                </a:solidFill>
                <a:prstDash val="sysDot"/>
              </a:ln>
              <a:effectLst/>
            </c:spPr>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trendline>
            <c:spPr>
              <a:ln w="19050" cap="rnd">
                <a:solidFill>
                  <a:schemeClr val="accent3"/>
                </a:solidFill>
                <a:prstDash val="sysDot"/>
              </a:ln>
              <a:effectLst/>
            </c:spPr>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gapWidth val="219"/>
        <c:overlap val="-27"/>
        <c:axId val="59365632"/>
        <c:axId val="59371520"/>
      </c:barChart>
      <c:catAx>
        <c:axId val="5936563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9371520"/>
        <c:crosses val="autoZero"/>
        <c:auto val="1"/>
        <c:lblAlgn val="ctr"/>
        <c:lblOffset val="100"/>
      </c:catAx>
      <c:valAx>
        <c:axId val="593715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9365632"/>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[NM EXCEL.xlsx]Sheet1!PivotTable3</c:name>
    <c:fmtId val="4"/>
  </c:pivotSource>
  <c:chart>
    <c:title>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Sheet1!$B$3:$B$4</c:f>
              <c:strCache>
                <c:ptCount val="1"/>
                <c:pt idx="0">
                  <c:v>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pie3DChart>
      <c:spPr>
        <a:noFill/>
        <a:ln>
          <a:noFill/>
        </a:ln>
        <a:effectLst/>
      </c:spPr>
    </c:plotArea>
    <c:legend>
      <c:legendPos val="r"/>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CHANDRIKA.V</a:t>
            </a:r>
            <a:endParaRPr lang="en-US" sz="2400" dirty="0"/>
          </a:p>
          <a:p>
            <a:r>
              <a:rPr lang="en-US" sz="2400" dirty="0"/>
              <a:t>REGISTER NO: </a:t>
            </a:r>
            <a:r>
              <a:rPr lang="en-US" sz="2400" dirty="0" smtClean="0"/>
              <a:t>122202001</a:t>
            </a:r>
            <a:endParaRPr lang="en-US" sz="2400" dirty="0"/>
          </a:p>
          <a:p>
            <a:r>
              <a:rPr lang="en-US" sz="2400" dirty="0"/>
              <a:t>NAAN MUDHALVAN ID: </a:t>
            </a:r>
            <a:r>
              <a:rPr lang="en-US" sz="2400" dirty="0" smtClean="0">
                <a:solidFill>
                  <a:srgbClr val="222222"/>
                </a:solidFill>
                <a:latin typeface="Arial" panose="020B0604020202020204" pitchFamily="34" charset="0"/>
              </a:rPr>
              <a:t>asunm135312202001</a:t>
            </a:r>
            <a:endParaRPr lang="en-US" sz="2400" dirty="0"/>
          </a:p>
          <a:p>
            <a:r>
              <a:rPr lang="en-US" sz="2400" dirty="0"/>
              <a:t>DEPARTMENT</a:t>
            </a:r>
            <a:r>
              <a:rPr lang="en-US" sz="2400"/>
              <a:t>: </a:t>
            </a:r>
            <a:r>
              <a:rPr lang="en-US" sz="2400" smtClean="0"/>
              <a:t>BCOM(COPRATE ACCOUNTING)</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99F46C63-C756-4A6C-B01D-DC599EDB2B75}"/>
              </a:ext>
            </a:extLst>
          </p:cNvPr>
          <p:cNvGraphicFramePr>
            <a:graphicFrameLocks/>
          </p:cNvGraphicFramePr>
          <p:nvPr>
            <p:extLst>
              <p:ext uri="{D42A27DB-BD31-4B8C-83A1-F6EECF244321}">
                <p14:modId xmlns=""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3" name="Chart 2">
            <a:extLst>
              <a:ext uri="{FF2B5EF4-FFF2-40B4-BE49-F238E27FC236}">
                <a16:creationId xmlns="" xmlns:a16="http://schemas.microsoft.com/office/drawing/2014/main" id="{806FC3B2-77BB-B37C-0A28-31D07E666BDC}"/>
              </a:ext>
            </a:extLst>
          </p:cNvPr>
          <p:cNvGraphicFramePr>
            <a:graphicFrameLocks/>
          </p:cNvGraphicFramePr>
          <p:nvPr>
            <p:extLst>
              <p:ext uri="{D42A27DB-BD31-4B8C-83A1-F6EECF244321}">
                <p14:modId xmlns=""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614</Words>
  <Application>Microsoft Office PowerPoint</Application>
  <PresentationFormat>Custom</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19</cp:revision>
  <dcterms:created xsi:type="dcterms:W3CDTF">2024-03-29T15:07:22Z</dcterms:created>
  <dcterms:modified xsi:type="dcterms:W3CDTF">2024-08-31T06:36:36Z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