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3DB689-FE66-40B4-9D78-6681CF0C38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9363182651" userId="14795ebc095160ac" providerId="LiveId" clId="{7A22124C-CD32-443C-8659-20C0E2456029}"/>
    <pc:docChg chg="modSld">
      <pc:chgData name="919363182651" userId="14795ebc095160ac" providerId="LiveId" clId="{7A22124C-CD32-443C-8659-20C0E2456029}" dt="2024-09-10T15:40:37.380" v="58"/>
      <pc:docMkLst>
        <pc:docMk/>
      </pc:docMkLst>
      <pc:sldChg chg="modSp mod">
        <pc:chgData name="919363182651" userId="14795ebc095160ac" providerId="LiveId" clId="{7A22124C-CD32-443C-8659-20C0E2456029}" dt="2024-09-10T15:40:37.380" v="58"/>
        <pc:sldMkLst>
          <pc:docMk/>
          <pc:sldMk cId="0" sldId="256"/>
        </pc:sldMkLst>
        <pc:spChg chg="mod">
          <ac:chgData name="919363182651" userId="14795ebc095160ac" providerId="LiveId" clId="{7A22124C-CD32-443C-8659-20C0E2456029}" dt="2024-09-10T15:40:37.380" v="58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9C7-8C0B-4CB84715FC8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96-49C7-8C0B-4CB84715FC8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96-49C7-8C0B-4CB84715F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56B-4EF0-85E3-1F78C7CF95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56B-4EF0-85E3-1F78C7CF95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56B-4EF0-85E3-1F78C7CF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 CHANDRU</a:t>
            </a:r>
          </a:p>
          <a:p>
            <a:r>
              <a:rPr lang="en-US" sz="2400" dirty="0"/>
              <a:t>REGISTER NO: 312219816</a:t>
            </a:r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NM ID : 3B07D9A838C1E10B52F445757F70A13C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C89FE-15D7-EFE6-06C6-6173ECA97C28}"/>
              </a:ext>
            </a:extLst>
          </p:cNvPr>
          <p:cNvSpPr txBox="1"/>
          <p:nvPr/>
        </p:nvSpPr>
        <p:spPr>
          <a:xfrm>
            <a:off x="707118" y="1630755"/>
            <a:ext cx="86949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429980"/>
              </p:ext>
            </p:extLst>
          </p:nvPr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C02-0BBF-7A01-0F5A-74DF743A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 PIE CHART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A5B5-9F88-0110-0949-822740E5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4926"/>
              </p:ext>
            </p:extLst>
          </p:nvPr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75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99E07-B214-6EE8-5612-DB3E7E59819A}"/>
              </a:ext>
            </a:extLst>
          </p:cNvPr>
          <p:cNvSpPr txBox="1"/>
          <p:nvPr/>
        </p:nvSpPr>
        <p:spPr>
          <a:xfrm>
            <a:off x="914400" y="1295400"/>
            <a:ext cx="79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258FA-3071-E915-2D8A-A19441397EEF}"/>
              </a:ext>
            </a:extLst>
          </p:cNvPr>
          <p:cNvSpPr txBox="1"/>
          <p:nvPr/>
        </p:nvSpPr>
        <p:spPr>
          <a:xfrm>
            <a:off x="381000" y="2019300"/>
            <a:ext cx="8534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A7B7A-DC57-5728-D9F9-49A1C585CED5}"/>
              </a:ext>
            </a:extLst>
          </p:cNvPr>
          <p:cNvSpPr txBox="1"/>
          <p:nvPr/>
        </p:nvSpPr>
        <p:spPr>
          <a:xfrm>
            <a:off x="553811" y="2019300"/>
            <a:ext cx="8475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BE801-3C50-CDA4-804B-7722BD0E2683}"/>
              </a:ext>
            </a:extLst>
          </p:cNvPr>
          <p:cNvSpPr txBox="1"/>
          <p:nvPr/>
        </p:nvSpPr>
        <p:spPr>
          <a:xfrm>
            <a:off x="1427388" y="1986643"/>
            <a:ext cx="46577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5EBB2-9459-6C5A-568A-2FA9B2786F77}"/>
              </a:ext>
            </a:extLst>
          </p:cNvPr>
          <p:cNvSpPr txBox="1"/>
          <p:nvPr/>
        </p:nvSpPr>
        <p:spPr>
          <a:xfrm>
            <a:off x="2514599" y="1695450"/>
            <a:ext cx="68389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4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2ADFF-F26A-C6A6-B4FD-0051B26F98DC}"/>
              </a:ext>
            </a:extLst>
          </p:cNvPr>
          <p:cNvSpPr txBox="1"/>
          <p:nvPr/>
        </p:nvSpPr>
        <p:spPr>
          <a:xfrm>
            <a:off x="381000" y="1110977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4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615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 PIE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919363182651</cp:lastModifiedBy>
  <cp:revision>19</cp:revision>
  <dcterms:created xsi:type="dcterms:W3CDTF">2024-03-29T15:07:22Z</dcterms:created>
  <dcterms:modified xsi:type="dcterms:W3CDTF">2024-09-10T15:40:46Z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