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6" d="100"/>
          <a:sy n="96" d="100"/>
        </p:scale>
        <p:origin x="-149"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in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 K.CHANDRA PRAKASH </a:t>
            </a:r>
            <a:r>
              <a:rPr lang="en-US" sz="2000" b="1" dirty="0">
                <a:solidFill>
                  <a:schemeClr val="accent1">
                    <a:lumMod val="75000"/>
                  </a:schemeClr>
                </a:solidFill>
                <a:latin typeface="Arial"/>
                <a:cs typeface="Arial"/>
              </a:rPr>
              <a:t>– J K </a:t>
            </a:r>
            <a:r>
              <a:rPr lang="en-US" sz="2000" b="1" dirty="0" err="1">
                <a:solidFill>
                  <a:schemeClr val="accent1">
                    <a:lumMod val="75000"/>
                  </a:schemeClr>
                </a:solidFill>
                <a:latin typeface="Arial"/>
                <a:cs typeface="Arial"/>
              </a:rPr>
              <a:t>K</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Munirajah</a:t>
            </a:r>
            <a:r>
              <a:rPr lang="en-US" sz="2000" b="1" dirty="0">
                <a:solidFill>
                  <a:schemeClr val="accent1">
                    <a:lumMod val="75000"/>
                  </a:schemeClr>
                </a:solidFill>
                <a:latin typeface="Arial"/>
                <a:cs typeface="Arial"/>
              </a:rPr>
              <a:t> College Of Technology – 731221104008 – BE CSE III YEAR</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US" sz="2400" dirty="0"/>
              <a:t>Problem Statement: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4" name="Content Placeholder 3">
            <a:extLst>
              <a:ext uri="{FF2B5EF4-FFF2-40B4-BE49-F238E27FC236}">
                <a16:creationId xmlns="" xmlns:a16="http://schemas.microsoft.com/office/drawing/2014/main" id="{FB3B6193-158B-3CE0-EF71-3D49FD735674}"/>
              </a:ext>
            </a:extLst>
          </p:cNvPr>
          <p:cNvSpPr>
            <a:spLocks noGrp="1"/>
          </p:cNvSpPr>
          <p:nvPr>
            <p:ph idx="1"/>
          </p:nvPr>
        </p:nvSpPr>
        <p:spPr/>
        <p:txBody>
          <a:bodyPr/>
          <a:lstStyle/>
          <a:p>
            <a:endParaRPr lang="en-IN"/>
          </a:p>
        </p:txBody>
      </p:sp>
      <p:pic>
        <p:nvPicPr>
          <p:cNvPr id="8" name="Picture 7">
            <a:extLst>
              <a:ext uri="{FF2B5EF4-FFF2-40B4-BE49-F238E27FC236}">
                <a16:creationId xmlns="" xmlns:a16="http://schemas.microsoft.com/office/drawing/2014/main" id="{1CE44E46-75E4-E2E8-13D5-C57DA5D92F74}"/>
              </a:ext>
            </a:extLst>
          </p:cNvPr>
          <p:cNvPicPr>
            <a:picLocks noChangeAspect="1"/>
          </p:cNvPicPr>
          <p:nvPr/>
        </p:nvPicPr>
        <p:blipFill>
          <a:blip r:embed="rId2"/>
          <a:stretch>
            <a:fillRect/>
          </a:stretch>
        </p:blipFill>
        <p:spPr>
          <a:xfrm>
            <a:off x="924232" y="1660494"/>
            <a:ext cx="9591595" cy="327988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3B23AEB7-28AD-C0B5-434C-9385ABB79F3E}"/>
              </a:ext>
            </a:extLst>
          </p:cNvPr>
          <p:cNvPicPr>
            <a:picLocks noGrp="1" noChangeAspect="1"/>
          </p:cNvPicPr>
          <p:nvPr>
            <p:ph idx="1"/>
          </p:nvPr>
        </p:nvPicPr>
        <p:blipFill>
          <a:blip r:embed="rId2"/>
          <a:stretch>
            <a:fillRect/>
          </a:stretch>
        </p:blipFill>
        <p:spPr>
          <a:xfrm>
            <a:off x="1265744" y="2113935"/>
            <a:ext cx="9256434" cy="2921687"/>
          </a:xfrm>
        </p:spPr>
      </p:pic>
    </p:spTree>
    <p:extLst>
      <p:ext uri="{BB962C8B-B14F-4D97-AF65-F5344CB8AC3E}">
        <p14:creationId xmlns:p14="http://schemas.microsoft.com/office/powerpoint/2010/main" val="3039136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17</TotalTime>
  <Words>715</Words>
  <Application>Microsoft Office PowerPoint</Application>
  <PresentationFormat>Custom</PresentationFormat>
  <Paragraphs>58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Keylogger in security</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Best</cp:lastModifiedBy>
  <cp:revision>29</cp:revision>
  <dcterms:created xsi:type="dcterms:W3CDTF">2021-05-26T16:50:10Z</dcterms:created>
  <dcterms:modified xsi:type="dcterms:W3CDTF">2024-04-03T09:14:04Z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