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GB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1114425" y="3040529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V.Hemachandran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312211617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45ED8E11CC638CE93184417304E2E85E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COMMERCE(B.COM(GENERAL))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1C45-FE23-D40C-D7FF-3F7C595F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43198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8BB0-2A46-6B1C-E6BB-F3B5EE81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77766"/>
          </a:xfrm>
        </p:spPr>
        <p:txBody>
          <a:bodyPr/>
          <a:lstStyle/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4509-230D-C44C-E7B7-BFCC1DE7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033AE-B014-39EB-4876-5493E7A4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0" y="1280160"/>
            <a:ext cx="8717280" cy="49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7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2970-44E6-1184-76E7-5E5235F0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5170646"/>
          </a:xfrm>
        </p:spPr>
        <p:txBody>
          <a:bodyPr/>
          <a:lstStyle/>
          <a:p>
            <a:r>
              <a:rPr lang="en-GB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lang="en-GB" sz="2400" b="1" u="sng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627152" y="2102729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378782" y="1041533"/>
            <a:ext cx="53261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F3642F-BBC9-BEE7-75CD-1B3A1EE7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38992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57013" y="1828800"/>
            <a:ext cx="78772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3EBC36-CF93-80CD-3A9C-DA9BFD4C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4001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13C57-196B-CDB9-3B04-D58F9E1B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17427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C965-D358-903E-68AB-06EFACE2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708981"/>
          </a:xfrm>
        </p:spPr>
        <p:txBody>
          <a:bodyPr/>
          <a:lstStyle/>
          <a:p>
            <a:r>
              <a:rPr lang="en-GB" dirty="0"/>
              <a:t>ID NO</a:t>
            </a:r>
          </a:p>
          <a:p>
            <a:r>
              <a:rPr lang="en-GB" dirty="0"/>
              <a:t>
First Name</a:t>
            </a:r>
          </a:p>
          <a:p>
            <a:r>
              <a:rPr lang="en-GB" dirty="0"/>
              <a:t>	
Last Name</a:t>
            </a:r>
          </a:p>
          <a:p>
            <a:r>
              <a:rPr lang="en-GB" dirty="0"/>
              <a:t>
Start Date</a:t>
            </a:r>
          </a:p>
          <a:p>
            <a:r>
              <a:rPr lang="en-GB" dirty="0"/>
              <a:t>	
Employee Status</a:t>
            </a:r>
          </a:p>
          <a:p>
            <a:endParaRPr lang="en-GB" dirty="0"/>
          </a:p>
          <a:p>
            <a:r>
              <a:rPr lang="en-GB" dirty="0"/>
              <a:t>Employee Type</a:t>
            </a:r>
          </a:p>
          <a:p>
            <a:endParaRPr lang="en-GB" dirty="0"/>
          </a:p>
          <a:p>
            <a:r>
              <a:rPr lang="en-GB" dirty="0"/>
              <a:t>Pay Zone</a:t>
            </a:r>
          </a:p>
          <a:p>
            <a:endParaRPr lang="en-GB" dirty="0"/>
          </a:p>
          <a:p>
            <a:r>
              <a:rPr lang="en-GB" dirty="0"/>
              <a:t>Employee Classification Type</a:t>
            </a:r>
          </a:p>
          <a:p>
            <a:endParaRPr lang="en-GB" dirty="0"/>
          </a:p>
          <a:p>
            <a:r>
              <a:rPr lang="en-GB" dirty="0"/>
              <a:t>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C4C0C7-4C45-FE92-C3A8-3D8BFDC4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1121937"/>
          </a:xfrm>
        </p:spPr>
        <p:txBody>
          <a:bodyPr/>
          <a:lstStyle/>
          <a:p>
            <a:r>
              <a:rPr lang="en-GB"/>
              <a:t>•</a:t>
            </a:r>
            <a:r>
              <a:rPr lang="en-GB" sz="2800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