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795DFE-53A0-477C-9947-6D4BC93070A2}">
  <a:tblStyle styleId="{D1795DFE-53A0-477C-9947-6D4BC93070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4A339C-F4AD-40A9-AC8C-F675C8EB9E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usu, Lakshmi Ravi Chandu" userId="e676009f-a005-4cd6-b6d8-76433041cf28" providerId="ADAL" clId="{6ED66252-DA85-46EB-889F-D3EFC2406122}"/>
    <pc:docChg chg="custSel modSld">
      <pc:chgData name="Kolusu, Lakshmi Ravi Chandu" userId="e676009f-a005-4cd6-b6d8-76433041cf28" providerId="ADAL" clId="{6ED66252-DA85-46EB-889F-D3EFC2406122}" dt="2024-04-10T01:23:43.650" v="17" actId="20577"/>
      <pc:docMkLst>
        <pc:docMk/>
      </pc:docMkLst>
      <pc:sldChg chg="modSp mod">
        <pc:chgData name="Kolusu, Lakshmi Ravi Chandu" userId="e676009f-a005-4cd6-b6d8-76433041cf28" providerId="ADAL" clId="{6ED66252-DA85-46EB-889F-D3EFC2406122}" dt="2024-04-10T01:23:43.650" v="17" actId="20577"/>
        <pc:sldMkLst>
          <pc:docMk/>
          <pc:sldMk cId="0" sldId="256"/>
        </pc:sldMkLst>
        <pc:spChg chg="mod">
          <ac:chgData name="Kolusu, Lakshmi Ravi Chandu" userId="e676009f-a005-4cd6-b6d8-76433041cf28" providerId="ADAL" clId="{6ED66252-DA85-46EB-889F-D3EFC2406122}" dt="2024-04-10T01:23:43.650" v="17" actId="20577"/>
          <ac:spMkLst>
            <pc:docMk/>
            <pc:sldMk cId="0" sldId="256"/>
            <ac:spMk id="21" creationId="{00000000-0000-0000-0000-000000000000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07.471" v="6" actId="478"/>
        <pc:sldMkLst>
          <pc:docMk/>
          <pc:sldMk cId="0" sldId="257"/>
        </pc:sldMkLst>
        <pc:spChg chg="del">
          <ac:chgData name="Kolusu, Lakshmi Ravi Chandu" userId="e676009f-a005-4cd6-b6d8-76433041cf28" providerId="ADAL" clId="{6ED66252-DA85-46EB-889F-D3EFC2406122}" dt="2024-04-09T00:49:07.471" v="6" actId="478"/>
          <ac:spMkLst>
            <pc:docMk/>
            <pc:sldMk cId="0" sldId="257"/>
            <ac:spMk id="2" creationId="{860EF90A-7902-5F67-9D8C-A25BFA4E2322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12.960" v="7" actId="478"/>
        <pc:sldMkLst>
          <pc:docMk/>
          <pc:sldMk cId="0" sldId="258"/>
        </pc:sldMkLst>
        <pc:spChg chg="del">
          <ac:chgData name="Kolusu, Lakshmi Ravi Chandu" userId="e676009f-a005-4cd6-b6d8-76433041cf28" providerId="ADAL" clId="{6ED66252-DA85-46EB-889F-D3EFC2406122}" dt="2024-04-09T00:49:12.960" v="7" actId="478"/>
          <ac:spMkLst>
            <pc:docMk/>
            <pc:sldMk cId="0" sldId="258"/>
            <ac:spMk id="2" creationId="{85096A0E-CFD5-E0B9-1533-11BE2C2F294B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16.673" v="8" actId="478"/>
        <pc:sldMkLst>
          <pc:docMk/>
          <pc:sldMk cId="0" sldId="259"/>
        </pc:sldMkLst>
        <pc:spChg chg="del">
          <ac:chgData name="Kolusu, Lakshmi Ravi Chandu" userId="e676009f-a005-4cd6-b6d8-76433041cf28" providerId="ADAL" clId="{6ED66252-DA85-46EB-889F-D3EFC2406122}" dt="2024-04-09T00:49:16.673" v="8" actId="478"/>
          <ac:spMkLst>
            <pc:docMk/>
            <pc:sldMk cId="0" sldId="259"/>
            <ac:spMk id="2" creationId="{1FF24FB0-3B93-BA5D-0BA3-D43F2613054C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21.652" v="9" actId="478"/>
        <pc:sldMkLst>
          <pc:docMk/>
          <pc:sldMk cId="0" sldId="260"/>
        </pc:sldMkLst>
        <pc:spChg chg="del">
          <ac:chgData name="Kolusu, Lakshmi Ravi Chandu" userId="e676009f-a005-4cd6-b6d8-76433041cf28" providerId="ADAL" clId="{6ED66252-DA85-46EB-889F-D3EFC2406122}" dt="2024-04-09T00:49:21.652" v="9" actId="478"/>
          <ac:spMkLst>
            <pc:docMk/>
            <pc:sldMk cId="0" sldId="260"/>
            <ac:spMk id="2" creationId="{1B795DFC-14EC-F83D-DA8A-FEEF47726F17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25.268" v="10" actId="478"/>
        <pc:sldMkLst>
          <pc:docMk/>
          <pc:sldMk cId="0" sldId="261"/>
        </pc:sldMkLst>
        <pc:spChg chg="del">
          <ac:chgData name="Kolusu, Lakshmi Ravi Chandu" userId="e676009f-a005-4cd6-b6d8-76433041cf28" providerId="ADAL" clId="{6ED66252-DA85-46EB-889F-D3EFC2406122}" dt="2024-04-09T00:49:25.268" v="10" actId="478"/>
          <ac:spMkLst>
            <pc:docMk/>
            <pc:sldMk cId="0" sldId="261"/>
            <ac:spMk id="2" creationId="{D4F42E68-42CB-5451-96A8-E5B386C5884D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30.916" v="11" actId="478"/>
        <pc:sldMkLst>
          <pc:docMk/>
          <pc:sldMk cId="0" sldId="262"/>
        </pc:sldMkLst>
        <pc:spChg chg="del">
          <ac:chgData name="Kolusu, Lakshmi Ravi Chandu" userId="e676009f-a005-4cd6-b6d8-76433041cf28" providerId="ADAL" clId="{6ED66252-DA85-46EB-889F-D3EFC2406122}" dt="2024-04-09T00:49:30.916" v="11" actId="478"/>
          <ac:spMkLst>
            <pc:docMk/>
            <pc:sldMk cId="0" sldId="262"/>
            <ac:spMk id="3" creationId="{38AAC6FC-EEC1-431A-38C5-FF8158F9CE39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35.752" v="12" actId="478"/>
        <pc:sldMkLst>
          <pc:docMk/>
          <pc:sldMk cId="0" sldId="263"/>
        </pc:sldMkLst>
        <pc:spChg chg="del">
          <ac:chgData name="Kolusu, Lakshmi Ravi Chandu" userId="e676009f-a005-4cd6-b6d8-76433041cf28" providerId="ADAL" clId="{6ED66252-DA85-46EB-889F-D3EFC2406122}" dt="2024-04-09T00:49:35.752" v="12" actId="478"/>
          <ac:spMkLst>
            <pc:docMk/>
            <pc:sldMk cId="0" sldId="263"/>
            <ac:spMk id="3" creationId="{76FFB707-D3FF-DF09-DF65-9BE864E05096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42.375" v="13" actId="478"/>
        <pc:sldMkLst>
          <pc:docMk/>
          <pc:sldMk cId="0" sldId="264"/>
        </pc:sldMkLst>
        <pc:spChg chg="del">
          <ac:chgData name="Kolusu, Lakshmi Ravi Chandu" userId="e676009f-a005-4cd6-b6d8-76433041cf28" providerId="ADAL" clId="{6ED66252-DA85-46EB-889F-D3EFC2406122}" dt="2024-04-09T00:49:42.375" v="13" actId="478"/>
          <ac:spMkLst>
            <pc:docMk/>
            <pc:sldMk cId="0" sldId="264"/>
            <ac:spMk id="2" creationId="{2975CA31-30A1-D127-E237-8ED6E645812D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46.804" v="14" actId="478"/>
        <pc:sldMkLst>
          <pc:docMk/>
          <pc:sldMk cId="0" sldId="265"/>
        </pc:sldMkLst>
        <pc:spChg chg="del">
          <ac:chgData name="Kolusu, Lakshmi Ravi Chandu" userId="e676009f-a005-4cd6-b6d8-76433041cf28" providerId="ADAL" clId="{6ED66252-DA85-46EB-889F-D3EFC2406122}" dt="2024-04-09T00:49:46.804" v="14" actId="478"/>
          <ac:spMkLst>
            <pc:docMk/>
            <pc:sldMk cId="0" sldId="265"/>
            <ac:spMk id="3" creationId="{67F2F869-D59F-67DB-24A6-2C06C96B8EE8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51.097" v="15" actId="478"/>
        <pc:sldMkLst>
          <pc:docMk/>
          <pc:sldMk cId="0" sldId="266"/>
        </pc:sldMkLst>
        <pc:spChg chg="del">
          <ac:chgData name="Kolusu, Lakshmi Ravi Chandu" userId="e676009f-a005-4cd6-b6d8-76433041cf28" providerId="ADAL" clId="{6ED66252-DA85-46EB-889F-D3EFC2406122}" dt="2024-04-09T00:49:51.097" v="15" actId="478"/>
          <ac:spMkLst>
            <pc:docMk/>
            <pc:sldMk cId="0" sldId="266"/>
            <ac:spMk id="2" creationId="{5B7FA184-4866-7891-3794-16BCA5E61D5C}"/>
          </ac:spMkLst>
        </pc:spChg>
      </pc:sldChg>
    </pc:docChg>
  </pc:docChgLst>
  <pc:docChgLst>
    <pc:chgData name="Kolusu, Lakshmi Ravi Chandu" userId="e676009f-a005-4cd6-b6d8-76433041cf28" providerId="ADAL" clId="{38292B52-CEB4-4C2D-9455-8FF4FF95DC22}"/>
    <pc:docChg chg="custSel modSld">
      <pc:chgData name="Kolusu, Lakshmi Ravi Chandu" userId="e676009f-a005-4cd6-b6d8-76433041cf28" providerId="ADAL" clId="{38292B52-CEB4-4C2D-9455-8FF4FF95DC22}" dt="2024-03-11T19:55:01.463" v="120" actId="3626"/>
      <pc:docMkLst>
        <pc:docMk/>
      </pc:docMkLst>
      <pc:sldChg chg="addSp modSp mod modNotes">
        <pc:chgData name="Kolusu, Lakshmi Ravi Chandu" userId="e676009f-a005-4cd6-b6d8-76433041cf28" providerId="ADAL" clId="{38292B52-CEB4-4C2D-9455-8FF4FF95DC22}" dt="2024-03-11T19:51:46.140" v="49" actId="20577"/>
        <pc:sldMkLst>
          <pc:docMk/>
          <pc:sldMk cId="0" sldId="257"/>
        </pc:sldMkLst>
        <pc:spChg chg="add mod">
          <ac:chgData name="Kolusu, Lakshmi Ravi Chandu" userId="e676009f-a005-4cd6-b6d8-76433041cf28" providerId="ADAL" clId="{38292B52-CEB4-4C2D-9455-8FF4FF95DC22}" dt="2024-03-11T19:51:46.140" v="49" actId="20577"/>
          <ac:spMkLst>
            <pc:docMk/>
            <pc:sldMk cId="0" sldId="257"/>
            <ac:spMk id="2" creationId="{860EF90A-7902-5F67-9D8C-A25BFA4E2322}"/>
          </ac:spMkLst>
        </pc:spChg>
      </pc:sldChg>
      <pc:sldChg chg="addSp modSp mod">
        <pc:chgData name="Kolusu, Lakshmi Ravi Chandu" userId="e676009f-a005-4cd6-b6d8-76433041cf28" providerId="ADAL" clId="{38292B52-CEB4-4C2D-9455-8FF4FF95DC22}" dt="2024-03-11T19:55:01.463" v="120" actId="3626"/>
        <pc:sldMkLst>
          <pc:docMk/>
          <pc:sldMk cId="0" sldId="258"/>
        </pc:sldMkLst>
        <pc:spChg chg="add mod">
          <ac:chgData name="Kolusu, Lakshmi Ravi Chandu" userId="e676009f-a005-4cd6-b6d8-76433041cf28" providerId="ADAL" clId="{38292B52-CEB4-4C2D-9455-8FF4FF95DC22}" dt="2024-03-11T19:52:13.599" v="51"/>
          <ac:spMkLst>
            <pc:docMk/>
            <pc:sldMk cId="0" sldId="258"/>
            <ac:spMk id="2" creationId="{85096A0E-CFD5-E0B9-1533-11BE2C2F294B}"/>
          </ac:spMkLst>
        </pc:spChg>
        <pc:graphicFrameChg chg="mod modGraphic">
          <ac:chgData name="Kolusu, Lakshmi Ravi Chandu" userId="e676009f-a005-4cd6-b6d8-76433041cf28" providerId="ADAL" clId="{38292B52-CEB4-4C2D-9455-8FF4FF95DC22}" dt="2024-03-11T19:55:01.463" v="120" actId="3626"/>
          <ac:graphicFrameMkLst>
            <pc:docMk/>
            <pc:sldMk cId="0" sldId="258"/>
            <ac:graphicFrameMk id="36" creationId="{00000000-0000-0000-0000-000000000000}"/>
          </ac:graphicFrameMkLst>
        </pc:graphicFrameChg>
      </pc:sldChg>
      <pc:sldChg chg="addSp modSp mod modNotes">
        <pc:chgData name="Kolusu, Lakshmi Ravi Chandu" userId="e676009f-a005-4cd6-b6d8-76433041cf28" providerId="ADAL" clId="{38292B52-CEB4-4C2D-9455-8FF4FF95DC22}" dt="2024-03-11T19:52:26.290" v="53" actId="1076"/>
        <pc:sldMkLst>
          <pc:docMk/>
          <pc:sldMk cId="0" sldId="259"/>
        </pc:sldMkLst>
        <pc:spChg chg="add mod">
          <ac:chgData name="Kolusu, Lakshmi Ravi Chandu" userId="e676009f-a005-4cd6-b6d8-76433041cf28" providerId="ADAL" clId="{38292B52-CEB4-4C2D-9455-8FF4FF95DC22}" dt="2024-03-11T19:52:26.290" v="53" actId="1076"/>
          <ac:spMkLst>
            <pc:docMk/>
            <pc:sldMk cId="0" sldId="259"/>
            <ac:spMk id="2" creationId="{1FF24FB0-3B93-BA5D-0BA3-D43F2613054C}"/>
          </ac:spMkLst>
        </pc:spChg>
      </pc:sldChg>
      <pc:sldChg chg="addSp modSp mod">
        <pc:chgData name="Kolusu, Lakshmi Ravi Chandu" userId="e676009f-a005-4cd6-b6d8-76433041cf28" providerId="ADAL" clId="{38292B52-CEB4-4C2D-9455-8FF4FF95DC22}" dt="2024-03-11T19:52:39.841" v="77" actId="20577"/>
        <pc:sldMkLst>
          <pc:docMk/>
          <pc:sldMk cId="0" sldId="260"/>
        </pc:sldMkLst>
        <pc:spChg chg="add mod">
          <ac:chgData name="Kolusu, Lakshmi Ravi Chandu" userId="e676009f-a005-4cd6-b6d8-76433041cf28" providerId="ADAL" clId="{38292B52-CEB4-4C2D-9455-8FF4FF95DC22}" dt="2024-03-11T19:52:39.841" v="77" actId="20577"/>
          <ac:spMkLst>
            <pc:docMk/>
            <pc:sldMk cId="0" sldId="260"/>
            <ac:spMk id="2" creationId="{1B795DFC-14EC-F83D-DA8A-FEEF47726F17}"/>
          </ac:spMkLst>
        </pc:spChg>
      </pc:sldChg>
      <pc:sldChg chg="addSp modSp mod modNotes">
        <pc:chgData name="Kolusu, Lakshmi Ravi Chandu" userId="e676009f-a005-4cd6-b6d8-76433041cf28" providerId="ADAL" clId="{38292B52-CEB4-4C2D-9455-8FF4FF95DC22}" dt="2024-03-11T19:52:57.401" v="78" actId="207"/>
        <pc:sldMkLst>
          <pc:docMk/>
          <pc:sldMk cId="0" sldId="261"/>
        </pc:sldMkLst>
        <pc:spChg chg="add mod">
          <ac:chgData name="Kolusu, Lakshmi Ravi Chandu" userId="e676009f-a005-4cd6-b6d8-76433041cf28" providerId="ADAL" clId="{38292B52-CEB4-4C2D-9455-8FF4FF95DC22}" dt="2024-03-11T19:52:57.401" v="78" actId="207"/>
          <ac:spMkLst>
            <pc:docMk/>
            <pc:sldMk cId="0" sldId="261"/>
            <ac:spMk id="2" creationId="{D4F42E68-42CB-5451-96A8-E5B386C5884D}"/>
          </ac:spMkLst>
        </pc:spChg>
      </pc:sldChg>
      <pc:sldChg chg="addSp delSp modSp mod">
        <pc:chgData name="Kolusu, Lakshmi Ravi Chandu" userId="e676009f-a005-4cd6-b6d8-76433041cf28" providerId="ADAL" clId="{38292B52-CEB4-4C2D-9455-8FF4FF95DC22}" dt="2024-03-11T19:53:27.813" v="81" actId="1076"/>
        <pc:sldMkLst>
          <pc:docMk/>
          <pc:sldMk cId="0" sldId="262"/>
        </pc:sldMkLst>
        <pc:spChg chg="add del mod">
          <ac:chgData name="Kolusu, Lakshmi Ravi Chandu" userId="e676009f-a005-4cd6-b6d8-76433041cf28" providerId="ADAL" clId="{38292B52-CEB4-4C2D-9455-8FF4FF95DC22}" dt="2024-03-11T19:53:24.563" v="80" actId="478"/>
          <ac:spMkLst>
            <pc:docMk/>
            <pc:sldMk cId="0" sldId="262"/>
            <ac:spMk id="2" creationId="{E4B4C239-1C6D-6490-39AB-4005D5206203}"/>
          </ac:spMkLst>
        </pc:spChg>
        <pc:spChg chg="add mod">
          <ac:chgData name="Kolusu, Lakshmi Ravi Chandu" userId="e676009f-a005-4cd6-b6d8-76433041cf28" providerId="ADAL" clId="{38292B52-CEB4-4C2D-9455-8FF4FF95DC22}" dt="2024-03-11T19:53:27.813" v="81" actId="1076"/>
          <ac:spMkLst>
            <pc:docMk/>
            <pc:sldMk cId="0" sldId="262"/>
            <ac:spMk id="3" creationId="{38AAC6FC-EEC1-431A-38C5-FF8158F9CE39}"/>
          </ac:spMkLst>
        </pc:spChg>
      </pc:sldChg>
      <pc:sldChg chg="addSp delSp modSp mod">
        <pc:chgData name="Kolusu, Lakshmi Ravi Chandu" userId="e676009f-a005-4cd6-b6d8-76433041cf28" providerId="ADAL" clId="{38292B52-CEB4-4C2D-9455-8FF4FF95DC22}" dt="2024-03-11T19:53:32.684" v="83"/>
        <pc:sldMkLst>
          <pc:docMk/>
          <pc:sldMk cId="0" sldId="263"/>
        </pc:sldMkLst>
        <pc:spChg chg="add del mod">
          <ac:chgData name="Kolusu, Lakshmi Ravi Chandu" userId="e676009f-a005-4cd6-b6d8-76433041cf28" providerId="ADAL" clId="{38292B52-CEB4-4C2D-9455-8FF4FF95DC22}" dt="2024-03-11T19:53:32.185" v="82" actId="478"/>
          <ac:spMkLst>
            <pc:docMk/>
            <pc:sldMk cId="0" sldId="263"/>
            <ac:spMk id="2" creationId="{DD895E16-C999-C0BB-DD19-22937B2BB5A7}"/>
          </ac:spMkLst>
        </pc:spChg>
        <pc:spChg chg="add mod">
          <ac:chgData name="Kolusu, Lakshmi Ravi Chandu" userId="e676009f-a005-4cd6-b6d8-76433041cf28" providerId="ADAL" clId="{38292B52-CEB4-4C2D-9455-8FF4FF95DC22}" dt="2024-03-11T19:53:32.684" v="83"/>
          <ac:spMkLst>
            <pc:docMk/>
            <pc:sldMk cId="0" sldId="263"/>
            <ac:spMk id="3" creationId="{76FFB707-D3FF-DF09-DF65-9BE864E05096}"/>
          </ac:spMkLst>
        </pc:spChg>
      </pc:sldChg>
      <pc:sldChg chg="addSp modSp mod">
        <pc:chgData name="Kolusu, Lakshmi Ravi Chandu" userId="e676009f-a005-4cd6-b6d8-76433041cf28" providerId="ADAL" clId="{38292B52-CEB4-4C2D-9455-8FF4FF95DC22}" dt="2024-03-11T19:53:47.681" v="99" actId="20577"/>
        <pc:sldMkLst>
          <pc:docMk/>
          <pc:sldMk cId="0" sldId="264"/>
        </pc:sldMkLst>
        <pc:spChg chg="add mod">
          <ac:chgData name="Kolusu, Lakshmi Ravi Chandu" userId="e676009f-a005-4cd6-b6d8-76433041cf28" providerId="ADAL" clId="{38292B52-CEB4-4C2D-9455-8FF4FF95DC22}" dt="2024-03-11T19:53:47.681" v="99" actId="20577"/>
          <ac:spMkLst>
            <pc:docMk/>
            <pc:sldMk cId="0" sldId="264"/>
            <ac:spMk id="2" creationId="{2975CA31-30A1-D127-E237-8ED6E645812D}"/>
          </ac:spMkLst>
        </pc:spChg>
      </pc:sldChg>
      <pc:sldChg chg="addSp modSp modNotes">
        <pc:chgData name="Kolusu, Lakshmi Ravi Chandu" userId="e676009f-a005-4cd6-b6d8-76433041cf28" providerId="ADAL" clId="{38292B52-CEB4-4C2D-9455-8FF4FF95DC22}" dt="2024-03-11T19:53:59.833" v="101"/>
        <pc:sldMkLst>
          <pc:docMk/>
          <pc:sldMk cId="0" sldId="265"/>
        </pc:sldMkLst>
        <pc:spChg chg="add mod">
          <ac:chgData name="Kolusu, Lakshmi Ravi Chandu" userId="e676009f-a005-4cd6-b6d8-76433041cf28" providerId="ADAL" clId="{38292B52-CEB4-4C2D-9455-8FF4FF95DC22}" dt="2024-03-11T19:53:52.574" v="100"/>
          <ac:spMkLst>
            <pc:docMk/>
            <pc:sldMk cId="0" sldId="265"/>
            <ac:spMk id="2" creationId="{176E709F-2B79-2D8D-92FE-ADA7E2387AFF}"/>
          </ac:spMkLst>
        </pc:spChg>
        <pc:spChg chg="add mod">
          <ac:chgData name="Kolusu, Lakshmi Ravi Chandu" userId="e676009f-a005-4cd6-b6d8-76433041cf28" providerId="ADAL" clId="{38292B52-CEB4-4C2D-9455-8FF4FF95DC22}" dt="2024-03-11T19:53:59.833" v="101"/>
          <ac:spMkLst>
            <pc:docMk/>
            <pc:sldMk cId="0" sldId="265"/>
            <ac:spMk id="3" creationId="{67F2F869-D59F-67DB-24A6-2C06C96B8EE8}"/>
          </ac:spMkLst>
        </pc:spChg>
      </pc:sldChg>
      <pc:sldChg chg="addSp modSp mod modNotes">
        <pc:chgData name="Kolusu, Lakshmi Ravi Chandu" userId="e676009f-a005-4cd6-b6d8-76433041cf28" providerId="ADAL" clId="{38292B52-CEB4-4C2D-9455-8FF4FF95DC22}" dt="2024-03-11T19:54:23.457" v="119" actId="20577"/>
        <pc:sldMkLst>
          <pc:docMk/>
          <pc:sldMk cId="0" sldId="266"/>
        </pc:sldMkLst>
        <pc:spChg chg="add mod">
          <ac:chgData name="Kolusu, Lakshmi Ravi Chandu" userId="e676009f-a005-4cd6-b6d8-76433041cf28" providerId="ADAL" clId="{38292B52-CEB4-4C2D-9455-8FF4FF95DC22}" dt="2024-03-11T19:54:23.457" v="119" actId="20577"/>
          <ac:spMkLst>
            <pc:docMk/>
            <pc:sldMk cId="0" sldId="266"/>
            <ac:spMk id="2" creationId="{5B7FA184-4866-7891-3794-16BCA5E61D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89c87539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289c87539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2d034bbb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2d034bbb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9c8753a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9c8753a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317a348e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3317a348e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a14951efe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a14951efe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f2d034bb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f2d034bb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f1a03524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f1a03524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1a03524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1a03524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f1a0352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f1a0352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f1a03524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f1a03524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f1a03524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f1a03524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9c8753979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289c8753979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f2d034bb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f2d034bb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9a9f31fe4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9a9f31fe4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9a9f31fe4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29a9f31fe4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9b3fc8297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9b3fc8297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f1a0352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f1a0352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ef1913da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ef1913da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1a0352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1a0352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a1dbe3d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a1dbe3d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OPPG-PPG/hourly-weather-surface-brazil-southeast-reg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nulldata/medium-post-titl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75000" y="547475"/>
            <a:ext cx="8394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2"/>
                </a:solidFill>
              </a:rPr>
              <a:t> Medium Blog Post Category Classification</a:t>
            </a:r>
            <a:endParaRPr sz="30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2"/>
              </a:solidFill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2327758" y="3747056"/>
            <a:ext cx="6570300" cy="71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2"/>
                </a:solidFill>
              </a:rPr>
              <a:t>L</a:t>
            </a:r>
            <a:r>
              <a:rPr lang="en-US" sz="1800">
                <a:solidFill>
                  <a:schemeClr val="dk2"/>
                </a:solidFill>
              </a:rPr>
              <a:t>akshmi </a:t>
            </a:r>
            <a:r>
              <a:rPr lang="en-US" sz="1800" dirty="0">
                <a:solidFill>
                  <a:schemeClr val="dk2"/>
                </a:solidFill>
              </a:rPr>
              <a:t>Ravi Chandu Kolusu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10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110550" y="0"/>
            <a:ext cx="892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Final Model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22725"/>
            <a:ext cx="4478799" cy="22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5" y="710950"/>
            <a:ext cx="4410844" cy="21117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797425" y="420375"/>
            <a:ext cx="322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</a:rPr>
              <a:t>&lt;Distance Between Clusters&gt;</a:t>
            </a:r>
            <a:endParaRPr sz="1600" b="1">
              <a:solidFill>
                <a:srgbClr val="595959"/>
              </a:solidFill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95863" y="2723050"/>
            <a:ext cx="462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</a:rPr>
              <a:t>&lt;Topic Viewer&gt;</a:t>
            </a:r>
            <a:endParaRPr sz="1600" b="1">
              <a:solidFill>
                <a:srgbClr val="595959"/>
              </a:solidFill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4871700" y="344175"/>
            <a:ext cx="397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</a:rPr>
              <a:t>&lt;Cumulative % Captured Response&gt;</a:t>
            </a:r>
            <a:endParaRPr sz="1600" b="1">
              <a:solidFill>
                <a:srgbClr val="595959"/>
              </a:solidFill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276" y="690875"/>
            <a:ext cx="4375321" cy="22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4574" y="3113625"/>
            <a:ext cx="34480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4099" y="3810250"/>
            <a:ext cx="34290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11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86025" y="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Conclusion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86025" y="625050"/>
            <a:ext cx="8664600" cy="1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Final Model: ROC = 0.961		Misclass Rate = 0.206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Limitations: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Information Bias - inherent biases in the data from biases of people creating the articles due to a lack of moderate opinions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Restriction of Categories - both number and variety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86025" y="278190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Suggested Next Steps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39700" y="3478175"/>
            <a:ext cx="8664600" cy="1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Changing the Stop list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Further reducing the number of categories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>
                <a:solidFill>
                  <a:schemeClr val="dk1"/>
                </a:solidFill>
              </a:rPr>
              <a:t>Refine and reduce the parameters of the model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3143525" y="321475"/>
            <a:ext cx="32442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EDEE"/>
              </a:buClr>
              <a:buSzPts val="4200"/>
              <a:buFont typeface="Century Gothic"/>
              <a:buNone/>
            </a:pPr>
            <a:r>
              <a:rPr lang="en-US" sz="53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1793925" y="444625"/>
            <a:ext cx="4695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1" i="0" u="none" strike="noStrike" cap="none">
              <a:solidFill>
                <a:srgbClr val="000000"/>
              </a:solidFill>
              <a:highlight>
                <a:srgbClr val="D9959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94200" y="1985025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Appendix</a:t>
            </a:r>
            <a:endParaRPr sz="30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Project Diagram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5" y="722714"/>
            <a:ext cx="8655374" cy="427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1st Iteration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Mutual Info/ ROC: 0.852/ Misclassification rate: 0.556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700"/>
            <a:ext cx="8839201" cy="312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2nd Iteration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Mutual Info/ Test ROC: 0.915/ Misclassification rate: 0.428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700"/>
            <a:ext cx="8839200" cy="314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3rd Iteration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Mutual Info</a:t>
            </a:r>
            <a:r>
              <a:rPr lang="en-US" sz="1800" b="1">
                <a:solidFill>
                  <a:schemeClr val="dk1"/>
                </a:solidFill>
              </a:rPr>
              <a:t>, </a:t>
            </a:r>
            <a:r>
              <a:rPr lang="en-US" sz="1800">
                <a:solidFill>
                  <a:schemeClr val="dk1"/>
                </a:solidFill>
              </a:rPr>
              <a:t>Test ROC: 0.911, Misclassification rate: 0.429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700"/>
            <a:ext cx="8839200" cy="300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4th Iteration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100"/>
            <a:ext cx="8839200" cy="309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Mutual Info, Test ROC: 0.911, Misclassification rate: 0.318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5th Iteration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100"/>
            <a:ext cx="8839200" cy="280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Entropy, Test ROC: 0.902, Misclassification rate: 0.137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51500" y="220125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Project Summary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08200" y="943525"/>
            <a:ext cx="89358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Medium is recognized as a dynamic and versatile online content platform that serves as a hub for diverse ideas and perspectives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Allows users to share knowledge and engage in discussions across various domains.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Content growth highlights the essential need for effective categorization to uphold a user-friendly and accessible environment.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Objective: 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Develop a solution that can automatically categorize blog content based on the textual features in their titles and subtitles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Method: </a:t>
            </a:r>
            <a:r>
              <a:rPr lang="en-US" sz="1800">
                <a:solidFill>
                  <a:schemeClr val="dk1"/>
                </a:solidFill>
              </a:rPr>
              <a:t>Experiment with different text classification models using text mining techniques learned in class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6th Iteration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Mutual Info, Test ROC: 0.961/ Misclassification rate: 0.206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700"/>
            <a:ext cx="8839198" cy="314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173675" y="5265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Data Description</a:t>
            </a:r>
            <a:endParaRPr sz="3000" b="1">
              <a:solidFill>
                <a:schemeClr val="dk2"/>
              </a:solidFill>
            </a:endParaRPr>
          </a:p>
        </p:txBody>
      </p:sp>
      <p:graphicFrame>
        <p:nvGraphicFramePr>
          <p:cNvPr id="35" name="Google Shape;35;p5"/>
          <p:cNvGraphicFramePr/>
          <p:nvPr/>
        </p:nvGraphicFramePr>
        <p:xfrm>
          <a:off x="514363" y="2205975"/>
          <a:ext cx="8180550" cy="2365700"/>
        </p:xfrm>
        <a:graphic>
          <a:graphicData uri="http://schemas.openxmlformats.org/drawingml/2006/table">
            <a:tbl>
              <a:tblPr>
                <a:noFill/>
                <a:tableStyleId>{D1795DFE-53A0-477C-9947-6D4BC93070A2}</a:tableStyleId>
              </a:tblPr>
              <a:tblGrid>
                <a:gridCol w="163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Variable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Variable Name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Target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Category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Category of the Medium Blog Post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Input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Title of the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Medium Blog Post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Input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Subtitle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 of the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Medium Blog Post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Google Shape;36;p5"/>
          <p:cNvGraphicFramePr/>
          <p:nvPr>
            <p:extLst>
              <p:ext uri="{D42A27DB-BD31-4B8C-83A1-F6EECF244321}">
                <p14:modId xmlns:p14="http://schemas.microsoft.com/office/powerpoint/2010/main" val="3817462505"/>
              </p:ext>
            </p:extLst>
          </p:nvPr>
        </p:nvGraphicFramePr>
        <p:xfrm>
          <a:off x="514338" y="755275"/>
          <a:ext cx="8180575" cy="1373505"/>
        </p:xfrm>
        <a:graphic>
          <a:graphicData uri="http://schemas.openxmlformats.org/drawingml/2006/table">
            <a:tbl>
              <a:tblPr>
                <a:noFill/>
                <a:tableStyleId>{D1795DFE-53A0-477C-9947-6D4BC93070A2}</a:tableStyleId>
              </a:tblPr>
              <a:tblGrid>
                <a:gridCol w="16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Dataset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Source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Reference Link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Rows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Columns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Medium Post Titles</a:t>
                      </a:r>
                      <a:r>
                        <a:rPr lang="en-U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Kaggle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 dirty="0">
                          <a:solidFill>
                            <a:srgbClr val="1155CC"/>
                          </a:solidFill>
                        </a:rPr>
                        <a:t>Medium Post Titles </a:t>
                      </a:r>
                      <a:r>
                        <a:rPr lang="en-US" u="sng" dirty="0">
                          <a:solidFill>
                            <a:srgbClr val="1155CC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(kaggle.com)</a:t>
                      </a:r>
                      <a:endParaRPr sz="17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126,418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142375" y="47725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Data Manipulation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67375" y="576300"/>
            <a:ext cx="8715900" cy="45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Dataset Overview: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Total of 93 Categories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Varying Data Points per Category, Ranging from Thousands to Hundreds</a:t>
            </a:r>
            <a:endParaRPr sz="180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Culture: 5070 vs Venture-Capital: 39</a:t>
            </a: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Data Selection Criteria: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Aimed to Choose 12 Categories for Training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2 Key Factors Considered for Selection:</a:t>
            </a:r>
            <a:endParaRPr sz="180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Categories with More than 1,000 Rows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Assess the level of generality, comprehensiveness, or distinctiveness of each category</a:t>
            </a: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Exclusion Criteria: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Omit Narrow or Highly Specific Categories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Ex: 'election-2020,' 'blockchain,' 'productivity,' 'creativity,' 'freelancing,' 'android-development,' 'ios-development'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203850" y="10105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Data Manipulation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322975" y="725775"/>
            <a:ext cx="8715900" cy="45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12 Category Selections: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51" name="Google Shape;51;p7"/>
          <p:cNvGraphicFramePr/>
          <p:nvPr/>
        </p:nvGraphicFramePr>
        <p:xfrm>
          <a:off x="1073725" y="1159663"/>
          <a:ext cx="2931225" cy="3171175"/>
        </p:xfrm>
        <a:graphic>
          <a:graphicData uri="http://schemas.openxmlformats.org/drawingml/2006/table">
            <a:tbl>
              <a:tblPr>
                <a:noFill/>
                <a:tableStyleId>{D1795DFE-53A0-477C-9947-6D4BC93070A2}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Category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Count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Culture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5,070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Politics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4,777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Business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3,738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Health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2,624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Economy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2,605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Science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2,477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Google Shape;52;p7"/>
          <p:cNvGraphicFramePr/>
          <p:nvPr/>
        </p:nvGraphicFramePr>
        <p:xfrm>
          <a:off x="4531275" y="1159663"/>
          <a:ext cx="2931225" cy="3171175"/>
        </p:xfrm>
        <a:graphic>
          <a:graphicData uri="http://schemas.openxmlformats.org/drawingml/2006/table">
            <a:tbl>
              <a:tblPr>
                <a:noFill/>
                <a:tableStyleId>{D1795DFE-53A0-477C-9947-6D4BC93070A2}</a:tableStyleId>
              </a:tblPr>
              <a:tblGrid>
                <a:gridCol w="39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Category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Count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Environment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2,388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Travel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2,191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Music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2,100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Sports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1,925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Film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1,890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Food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1,821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 Building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174500" y="574100"/>
            <a:ext cx="8590500" cy="4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Model Selection Criteria: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i</a:t>
            </a:r>
            <a:r>
              <a:rPr lang="en-US" sz="1500" dirty="0">
                <a:solidFill>
                  <a:schemeClr val="dk1"/>
                </a:solidFill>
              </a:rPr>
              <a:t>.)</a:t>
            </a:r>
            <a:r>
              <a:rPr lang="en-US" sz="1500" b="1" dirty="0">
                <a:solidFill>
                  <a:schemeClr val="dk1"/>
                </a:solidFill>
              </a:rPr>
              <a:t> </a:t>
            </a:r>
            <a:r>
              <a:rPr lang="en-US" sz="1500" dirty="0">
                <a:solidFill>
                  <a:schemeClr val="dk1"/>
                </a:solidFill>
              </a:rPr>
              <a:t>ROC of Test data &amp; ii.) Misclassification rate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Model Refinement:</a:t>
            </a:r>
            <a:endParaRPr sz="1500" b="1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Stemming</a:t>
            </a:r>
            <a:r>
              <a:rPr lang="en-US" sz="1500" dirty="0">
                <a:solidFill>
                  <a:schemeClr val="dk1"/>
                </a:solidFill>
              </a:rPr>
              <a:t>: Reduced the words to their root form (e.g., blog and blogs to blog) to consolidate related terms into one representation. 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Synonym Handling:</a:t>
            </a:r>
            <a:r>
              <a:rPr lang="en-US" sz="1500" dirty="0">
                <a:solidFill>
                  <a:schemeClr val="dk1"/>
                </a:solidFill>
              </a:rPr>
              <a:t> Treated equivalent terms (e.g., tv and television) as synonyms to further reduce the number of unique terms.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Filtering Common and Rare Terms: </a:t>
            </a:r>
            <a:r>
              <a:rPr lang="en-US" sz="1500" dirty="0">
                <a:solidFill>
                  <a:schemeClr val="dk1"/>
                </a:solidFill>
              </a:rPr>
              <a:t>Eliminated very common words (by using default </a:t>
            </a:r>
            <a:r>
              <a:rPr lang="en-US" sz="1500" dirty="0" err="1">
                <a:solidFill>
                  <a:schemeClr val="dk1"/>
                </a:solidFill>
              </a:rPr>
              <a:t>sas</a:t>
            </a:r>
            <a:r>
              <a:rPr lang="en-US" sz="1500" dirty="0">
                <a:solidFill>
                  <a:schemeClr val="dk1"/>
                </a:solidFill>
              </a:rPr>
              <a:t> stop list &amp; head of the </a:t>
            </a:r>
            <a:r>
              <a:rPr lang="en-US" sz="1500" dirty="0" err="1">
                <a:solidFill>
                  <a:schemeClr val="dk1"/>
                </a:solidFill>
              </a:rPr>
              <a:t>zipf</a:t>
            </a:r>
            <a:r>
              <a:rPr lang="en-US" sz="1500" dirty="0">
                <a:solidFill>
                  <a:schemeClr val="dk1"/>
                </a:solidFill>
              </a:rPr>
              <a:t> plot) and that might not carry significant meaning and extremely rare words (tail of the </a:t>
            </a:r>
            <a:r>
              <a:rPr lang="en-US" sz="1500" dirty="0" err="1">
                <a:solidFill>
                  <a:schemeClr val="dk1"/>
                </a:solidFill>
              </a:rPr>
              <a:t>Zipf</a:t>
            </a:r>
            <a:r>
              <a:rPr lang="en-US" sz="1500" dirty="0">
                <a:solidFill>
                  <a:schemeClr val="dk1"/>
                </a:solidFill>
              </a:rPr>
              <a:t> plot) to reduce the noise.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Concept Linking: </a:t>
            </a:r>
            <a:r>
              <a:rPr lang="en-US" sz="1500" dirty="0">
                <a:solidFill>
                  <a:schemeClr val="dk1"/>
                </a:solidFill>
              </a:rPr>
              <a:t>Assessing concept links between terms to identify and filter out terms that do not have strong associations with the main categories. Filtered 86 terms and are added to </a:t>
            </a:r>
            <a:r>
              <a:rPr lang="en-US" sz="1500" dirty="0" err="1">
                <a:solidFill>
                  <a:schemeClr val="dk1"/>
                </a:solidFill>
              </a:rPr>
              <a:t>stoplist</a:t>
            </a:r>
            <a:r>
              <a:rPr lang="en-US" sz="1500" dirty="0">
                <a:solidFill>
                  <a:schemeClr val="dk1"/>
                </a:solidFill>
              </a:rPr>
              <a:t> by adjusting keep column of term filter viewer in text filter node.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dirty="0">
                <a:solidFill>
                  <a:schemeClr val="dk1"/>
                </a:solidFill>
              </a:rPr>
              <a:t>Manual adjustment of topic term cutoff values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dirty="0">
                <a:solidFill>
                  <a:schemeClr val="dk1"/>
                </a:solidFill>
              </a:rPr>
              <a:t>Data partition ratio adjustment (tried different combinations)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dirty="0">
                <a:solidFill>
                  <a:schemeClr val="dk1"/>
                </a:solidFill>
              </a:rPr>
              <a:t>Text Cluster Resolution Adjustment</a:t>
            </a:r>
            <a:endParaRPr sz="15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 Selection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45600" y="494100"/>
            <a:ext cx="8715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b="1">
                <a:solidFill>
                  <a:schemeClr val="dk1"/>
                </a:solidFill>
              </a:rPr>
              <a:t>Iterations: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67" name="Google Shape;67;p9"/>
          <p:cNvGraphicFramePr/>
          <p:nvPr/>
        </p:nvGraphicFramePr>
        <p:xfrm>
          <a:off x="431850" y="944425"/>
          <a:ext cx="8396275" cy="3577825"/>
        </p:xfrm>
        <a:graphic>
          <a:graphicData uri="http://schemas.openxmlformats.org/drawingml/2006/table">
            <a:tbl>
              <a:tblPr>
                <a:noFill/>
                <a:tableStyleId>{ED4A339C-F4AD-40A9-AC8C-F675C8EB9EB7}</a:tableStyleId>
              </a:tblPr>
              <a:tblGrid>
                <a:gridCol w="12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1st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Text classification based on the </a:t>
                      </a:r>
                      <a:r>
                        <a:rPr lang="en-US" sz="1500" b="1"/>
                        <a:t>'Subtitle'</a:t>
                      </a:r>
                      <a:r>
                        <a:rPr lang="en-US" sz="1500"/>
                        <a:t> field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2nd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Text classification based on the </a:t>
                      </a:r>
                      <a:r>
                        <a:rPr lang="en-US" sz="1500" b="1"/>
                        <a:t>‘Title’ + 'Subtitle'</a:t>
                      </a:r>
                      <a:r>
                        <a:rPr lang="en-US" sz="1500"/>
                        <a:t> field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Combining two text fields to increase classification accuracy.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3rd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2nd iteration</a:t>
                      </a:r>
                      <a:r>
                        <a:rPr lang="en-US" sz="1500"/>
                        <a:t> +</a:t>
                      </a:r>
                      <a:r>
                        <a:rPr lang="en-US" sz="1500" b="1"/>
                        <a:t> Undersampling</a:t>
                      </a:r>
                      <a:endParaRPr sz="15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Implementing data balancing techniques across categories to optimize the overall results.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4th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2nd iteration </a:t>
                      </a:r>
                      <a:r>
                        <a:rPr lang="en-US" sz="1500"/>
                        <a:t>+ reducing the number of category from 12 to </a:t>
                      </a:r>
                      <a:r>
                        <a:rPr lang="en-US" sz="1500" b="1"/>
                        <a:t>5</a:t>
                      </a:r>
                      <a:r>
                        <a:rPr lang="en-US" sz="1500"/>
                        <a:t>.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'culture', 'politics', 'business', 'health', 'economy'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5th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Generating </a:t>
                      </a:r>
                      <a:r>
                        <a:rPr lang="en-US" sz="1500" b="1"/>
                        <a:t>dummy variables</a:t>
                      </a:r>
                      <a:r>
                        <a:rPr lang="en-US" sz="1500"/>
                        <a:t> to transform the multi-class classification problem into a binary classification problem.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6th 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2nd iteration</a:t>
                      </a:r>
                      <a:r>
                        <a:rPr lang="en-US" sz="1500"/>
                        <a:t> + selecting different 5 categories.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'politics', 'economy', 'science', 'music', 'sports'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97300" y="0"/>
            <a:ext cx="904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Comparison: The Best Results of Each Iteration</a:t>
            </a:r>
            <a:endParaRPr sz="3000" b="1">
              <a:solidFill>
                <a:schemeClr val="dk2"/>
              </a:solidFill>
            </a:endParaRPr>
          </a:p>
        </p:txBody>
      </p:sp>
      <p:graphicFrame>
        <p:nvGraphicFramePr>
          <p:cNvPr id="74" name="Google Shape;74;p10"/>
          <p:cNvGraphicFramePr/>
          <p:nvPr/>
        </p:nvGraphicFramePr>
        <p:xfrm>
          <a:off x="152400" y="645900"/>
          <a:ext cx="8721000" cy="3846620"/>
        </p:xfrm>
        <a:graphic>
          <a:graphicData uri="http://schemas.openxmlformats.org/drawingml/2006/table">
            <a:tbl>
              <a:tblPr>
                <a:noFill/>
                <a:tableStyleId>{ED4A339C-F4AD-40A9-AC8C-F675C8EB9EB7}</a:tableStyleId>
              </a:tblPr>
              <a:tblGrid>
                <a:gridCol w="5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Iter.</a:t>
                      </a:r>
                      <a:endParaRPr sz="13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No.</a:t>
                      </a:r>
                      <a:endParaRPr sz="1300"/>
                    </a:p>
                  </a:txBody>
                  <a:tcPr marL="63500" marR="63500" marT="63500" marB="63500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Model</a:t>
                      </a:r>
                      <a:endParaRPr sz="1300"/>
                    </a:p>
                  </a:txBody>
                  <a:tcPr marL="63500" marR="63500" marT="63500" marB="63500" anchor="ctr">
                    <a:solidFill>
                      <a:srgbClr val="FFF2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ROC</a:t>
                      </a:r>
                      <a:endParaRPr sz="1300"/>
                    </a:p>
                  </a:txBody>
                  <a:tcPr marL="63500" marR="63500" marT="63500" marB="63500" anchor="ctr"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Misclassification Rate</a:t>
                      </a:r>
                      <a:endParaRPr sz="1300"/>
                    </a:p>
                  </a:txBody>
                  <a:tcPr marL="63500" marR="63500" marT="63500" marB="63500" anchor="ctr"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Train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Validation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Test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Train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Validation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Test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6th</a:t>
                      </a:r>
                      <a:endParaRPr sz="11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Gradient Boosting - Mutual Info</a:t>
                      </a:r>
                      <a:endParaRPr sz="1100"/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0.961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0.956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0.962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0.192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0.237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0.215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6th</a:t>
                      </a:r>
                      <a:endParaRPr sz="1100"/>
                    </a:p>
                  </a:txBody>
                  <a:tcPr marL="63500" marR="63500" marT="63500" marB="6350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Regression - Mutual Info</a:t>
                      </a:r>
                      <a:endParaRPr sz="1100"/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0.963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0.958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0.961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0.197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0.226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0.206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2nd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Regression - Mutual Info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0.923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0.897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0.915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0.419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0.447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0.428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4th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Regression - Mutual Info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0.921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0.907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0.911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0.306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0.327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0.318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3rd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Regression - Mutual Info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0.918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0.895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0.911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0.412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0.429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0.429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5th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Regression - Entropy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0.910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0.908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0.902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0.137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0.134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0.137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1st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Regression - Mutual Info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0.86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0.832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0.852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0.549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0.565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0.556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9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110550" y="0"/>
            <a:ext cx="892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Final Model</a:t>
            </a:r>
            <a:endParaRPr sz="3000" b="1">
              <a:solidFill>
                <a:schemeClr val="dk2"/>
              </a:solidFill>
            </a:endParaRPr>
          </a:p>
        </p:txBody>
      </p:sp>
      <p:graphicFrame>
        <p:nvGraphicFramePr>
          <p:cNvPr id="81" name="Google Shape;81;p11"/>
          <p:cNvGraphicFramePr/>
          <p:nvPr/>
        </p:nvGraphicFramePr>
        <p:xfrm>
          <a:off x="407388" y="629825"/>
          <a:ext cx="8329200" cy="1406144"/>
        </p:xfrm>
        <a:graphic>
          <a:graphicData uri="http://schemas.openxmlformats.org/drawingml/2006/table">
            <a:tbl>
              <a:tblPr>
                <a:noFill/>
                <a:tableStyleId>{ED4A339C-F4AD-40A9-AC8C-F675C8EB9EB7}</a:tableStyleId>
              </a:tblPr>
              <a:tblGrid>
                <a:gridCol w="11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Data Partition</a:t>
                      </a:r>
                      <a:endParaRPr sz="1200" b="1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Train (60) Valid (20) Test (20)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Text Cluster</a:t>
                      </a:r>
                      <a:endParaRPr sz="1200" b="1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SVD Resolution: </a:t>
                      </a:r>
                      <a:r>
                        <a:rPr lang="en-US" sz="1200" b="1"/>
                        <a:t>low</a:t>
                      </a:r>
                      <a:endParaRPr sz="1200" b="1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max SVD dimension: </a:t>
                      </a:r>
                      <a:r>
                        <a:rPr lang="en-US" sz="1200" b="1"/>
                        <a:t>100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No. of SVD generated: </a:t>
                      </a:r>
                      <a:r>
                        <a:rPr lang="en-US" sz="1200" b="1"/>
                        <a:t>46</a:t>
                      </a:r>
                      <a:endParaRPr sz="12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Text Filter</a:t>
                      </a:r>
                      <a:endParaRPr sz="1200" b="1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Freq Weighting: </a:t>
                      </a:r>
                      <a:r>
                        <a:rPr lang="en-US" sz="1200" b="1"/>
                        <a:t>Log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Term Weight: </a:t>
                      </a:r>
                      <a:r>
                        <a:rPr lang="en-US" sz="1200" b="1"/>
                        <a:t>Mutual Information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Text Topic</a:t>
                      </a:r>
                      <a:endParaRPr sz="1200" b="1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Topic generated: </a:t>
                      </a:r>
                      <a:r>
                        <a:rPr lang="en-US" sz="1200" b="1"/>
                        <a:t>39 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Auto generation: </a:t>
                      </a:r>
                      <a:r>
                        <a:rPr lang="en-US" sz="1200" b="1"/>
                        <a:t>25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generation: </a:t>
                      </a:r>
                      <a:r>
                        <a:rPr lang="en-US" sz="1200" b="1"/>
                        <a:t>14</a:t>
                      </a:r>
                      <a:endParaRPr sz="12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35" y="2383675"/>
            <a:ext cx="4233615" cy="13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50" y="3710900"/>
            <a:ext cx="4426997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/>
          <p:nvPr/>
        </p:nvSpPr>
        <p:spPr>
          <a:xfrm>
            <a:off x="2769100" y="2035400"/>
            <a:ext cx="32253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</a:rPr>
              <a:t>&lt;Text Filter Node Result&gt;</a:t>
            </a:r>
            <a:endParaRPr sz="1600" b="1">
              <a:solidFill>
                <a:srgbClr val="595959"/>
              </a:solidFill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625" y="2392275"/>
            <a:ext cx="4023175" cy="27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-oakleaf-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976</Words>
  <Application>Microsoft Office PowerPoint</Application>
  <PresentationFormat>On-screen Show (16:9)</PresentationFormat>
  <Paragraphs>258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Roboto</vt:lpstr>
      <vt:lpstr>Times New Roman</vt:lpstr>
      <vt:lpstr>white-oakleaf-template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RAVI CHANDU KOLUSU</dc:creator>
  <cp:lastModifiedBy>Kolusu, Lakshmi Ravi Chandu</cp:lastModifiedBy>
  <cp:revision>1</cp:revision>
  <dcterms:modified xsi:type="dcterms:W3CDTF">2024-04-10T01:23:44Z</dcterms:modified>
</cp:coreProperties>
</file>