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51565E-9DF2-4AA9-8776-70F9BE14C607}" v="1" dt="2024-04-06T16:15:03.661"/>
  </p1510:revLst>
</p1510:revInfo>
</file>

<file path=ppt/tableStyles.xml><?xml version="1.0" encoding="utf-8"?>
<a:tblStyleLst xmlns:a="http://schemas.openxmlformats.org/drawingml/2006/main" def="{0350D9E1-3309-468F-8053-866F4CC96153}">
  <a:tblStyle styleId="{0350D9E1-3309-468F-8053-866F4CC961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C0067C8-23C9-4EE3-93C0-C23FDBB9615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lusu, Lakshmi Ravi Chandu" userId="e676009f-a005-4cd6-b6d8-76433041cf28" providerId="ADAL" clId="{A751565E-9DF2-4AA9-8776-70F9BE14C607}"/>
    <pc:docChg chg="custSel modSld">
      <pc:chgData name="Kolusu, Lakshmi Ravi Chandu" userId="e676009f-a005-4cd6-b6d8-76433041cf28" providerId="ADAL" clId="{A751565E-9DF2-4AA9-8776-70F9BE14C607}" dt="2024-04-06T16:16:44.222" v="89" actId="478"/>
      <pc:docMkLst>
        <pc:docMk/>
      </pc:docMkLst>
      <pc:sldChg chg="addSp modSp mod">
        <pc:chgData name="Kolusu, Lakshmi Ravi Chandu" userId="e676009f-a005-4cd6-b6d8-76433041cf28" providerId="ADAL" clId="{A751565E-9DF2-4AA9-8776-70F9BE14C607}" dt="2024-04-06T16:15:50.229" v="79" actId="404"/>
        <pc:sldMkLst>
          <pc:docMk/>
          <pc:sldMk cId="0" sldId="256"/>
        </pc:sldMkLst>
        <pc:spChg chg="add mod">
          <ac:chgData name="Kolusu, Lakshmi Ravi Chandu" userId="e676009f-a005-4cd6-b6d8-76433041cf28" providerId="ADAL" clId="{A751565E-9DF2-4AA9-8776-70F9BE14C607}" dt="2024-04-06T16:15:30.087" v="62" actId="113"/>
          <ac:spMkLst>
            <pc:docMk/>
            <pc:sldMk cId="0" sldId="256"/>
            <ac:spMk id="2" creationId="{B9FB0260-0B1F-0FE1-7676-FC1D3A0440B6}"/>
          </ac:spMkLst>
        </pc:spChg>
        <pc:spChg chg="mod">
          <ac:chgData name="Kolusu, Lakshmi Ravi Chandu" userId="e676009f-a005-4cd6-b6d8-76433041cf28" providerId="ADAL" clId="{A751565E-9DF2-4AA9-8776-70F9BE14C607}" dt="2024-04-06T16:15:50.229" v="79" actId="404"/>
          <ac:spMkLst>
            <pc:docMk/>
            <pc:sldMk cId="0" sldId="256"/>
            <ac:spMk id="21" creationId="{00000000-0000-0000-0000-000000000000}"/>
          </ac:spMkLst>
        </pc:spChg>
      </pc:sldChg>
      <pc:sldChg chg="delSp modSp mod">
        <pc:chgData name="Kolusu, Lakshmi Ravi Chandu" userId="e676009f-a005-4cd6-b6d8-76433041cf28" providerId="ADAL" clId="{A751565E-9DF2-4AA9-8776-70F9BE14C607}" dt="2024-04-06T16:16:06.637" v="81" actId="478"/>
        <pc:sldMkLst>
          <pc:docMk/>
          <pc:sldMk cId="0" sldId="257"/>
        </pc:sldMkLst>
        <pc:spChg chg="del mod">
          <ac:chgData name="Kolusu, Lakshmi Ravi Chandu" userId="e676009f-a005-4cd6-b6d8-76433041cf28" providerId="ADAL" clId="{A751565E-9DF2-4AA9-8776-70F9BE14C607}" dt="2024-04-06T16:16:06.637" v="81" actId="478"/>
          <ac:spMkLst>
            <pc:docMk/>
            <pc:sldMk cId="0" sldId="257"/>
            <ac:spMk id="3" creationId="{23CCBAE4-7284-50FB-DFCD-775D33F47168}"/>
          </ac:spMkLst>
        </pc:spChg>
      </pc:sldChg>
      <pc:sldChg chg="delSp mod">
        <pc:chgData name="Kolusu, Lakshmi Ravi Chandu" userId="e676009f-a005-4cd6-b6d8-76433041cf28" providerId="ADAL" clId="{A751565E-9DF2-4AA9-8776-70F9BE14C607}" dt="2024-04-06T16:16:10.622" v="82" actId="478"/>
        <pc:sldMkLst>
          <pc:docMk/>
          <pc:sldMk cId="0" sldId="258"/>
        </pc:sldMkLst>
        <pc:spChg chg="del">
          <ac:chgData name="Kolusu, Lakshmi Ravi Chandu" userId="e676009f-a005-4cd6-b6d8-76433041cf28" providerId="ADAL" clId="{A751565E-9DF2-4AA9-8776-70F9BE14C607}" dt="2024-04-06T16:16:10.622" v="82" actId="478"/>
          <ac:spMkLst>
            <pc:docMk/>
            <pc:sldMk cId="0" sldId="258"/>
            <ac:spMk id="2" creationId="{420BEBCA-6C2C-13B9-DADE-EE7AEEF97C51}"/>
          </ac:spMkLst>
        </pc:spChg>
      </pc:sldChg>
      <pc:sldChg chg="delSp mod">
        <pc:chgData name="Kolusu, Lakshmi Ravi Chandu" userId="e676009f-a005-4cd6-b6d8-76433041cf28" providerId="ADAL" clId="{A751565E-9DF2-4AA9-8776-70F9BE14C607}" dt="2024-04-06T16:16:13.922" v="83" actId="478"/>
        <pc:sldMkLst>
          <pc:docMk/>
          <pc:sldMk cId="0" sldId="259"/>
        </pc:sldMkLst>
        <pc:spChg chg="del">
          <ac:chgData name="Kolusu, Lakshmi Ravi Chandu" userId="e676009f-a005-4cd6-b6d8-76433041cf28" providerId="ADAL" clId="{A751565E-9DF2-4AA9-8776-70F9BE14C607}" dt="2024-04-06T16:16:13.922" v="83" actId="478"/>
          <ac:spMkLst>
            <pc:docMk/>
            <pc:sldMk cId="0" sldId="259"/>
            <ac:spMk id="3" creationId="{37C69B64-0817-A133-C39C-417F313ED83A}"/>
          </ac:spMkLst>
        </pc:spChg>
      </pc:sldChg>
      <pc:sldChg chg="delSp mod">
        <pc:chgData name="Kolusu, Lakshmi Ravi Chandu" userId="e676009f-a005-4cd6-b6d8-76433041cf28" providerId="ADAL" clId="{A751565E-9DF2-4AA9-8776-70F9BE14C607}" dt="2024-04-06T16:16:17.531" v="84" actId="478"/>
        <pc:sldMkLst>
          <pc:docMk/>
          <pc:sldMk cId="0" sldId="260"/>
        </pc:sldMkLst>
        <pc:spChg chg="del">
          <ac:chgData name="Kolusu, Lakshmi Ravi Chandu" userId="e676009f-a005-4cd6-b6d8-76433041cf28" providerId="ADAL" clId="{A751565E-9DF2-4AA9-8776-70F9BE14C607}" dt="2024-04-06T16:16:17.531" v="84" actId="478"/>
          <ac:spMkLst>
            <pc:docMk/>
            <pc:sldMk cId="0" sldId="260"/>
            <ac:spMk id="3" creationId="{CDEA7FE1-8A8C-A306-C4E4-AF91F66D5048}"/>
          </ac:spMkLst>
        </pc:spChg>
      </pc:sldChg>
      <pc:sldChg chg="delSp mod">
        <pc:chgData name="Kolusu, Lakshmi Ravi Chandu" userId="e676009f-a005-4cd6-b6d8-76433041cf28" providerId="ADAL" clId="{A751565E-9DF2-4AA9-8776-70F9BE14C607}" dt="2024-04-06T16:16:20.703" v="85" actId="478"/>
        <pc:sldMkLst>
          <pc:docMk/>
          <pc:sldMk cId="0" sldId="261"/>
        </pc:sldMkLst>
        <pc:spChg chg="del">
          <ac:chgData name="Kolusu, Lakshmi Ravi Chandu" userId="e676009f-a005-4cd6-b6d8-76433041cf28" providerId="ADAL" clId="{A751565E-9DF2-4AA9-8776-70F9BE14C607}" dt="2024-04-06T16:16:20.703" v="85" actId="478"/>
          <ac:spMkLst>
            <pc:docMk/>
            <pc:sldMk cId="0" sldId="261"/>
            <ac:spMk id="2" creationId="{748D051F-24B7-6072-C7D2-BF91E502A3F2}"/>
          </ac:spMkLst>
        </pc:spChg>
      </pc:sldChg>
      <pc:sldChg chg="delSp mod">
        <pc:chgData name="Kolusu, Lakshmi Ravi Chandu" userId="e676009f-a005-4cd6-b6d8-76433041cf28" providerId="ADAL" clId="{A751565E-9DF2-4AA9-8776-70F9BE14C607}" dt="2024-04-06T16:16:25.094" v="86" actId="478"/>
        <pc:sldMkLst>
          <pc:docMk/>
          <pc:sldMk cId="0" sldId="262"/>
        </pc:sldMkLst>
        <pc:spChg chg="del">
          <ac:chgData name="Kolusu, Lakshmi Ravi Chandu" userId="e676009f-a005-4cd6-b6d8-76433041cf28" providerId="ADAL" clId="{A751565E-9DF2-4AA9-8776-70F9BE14C607}" dt="2024-04-06T16:16:25.094" v="86" actId="478"/>
          <ac:spMkLst>
            <pc:docMk/>
            <pc:sldMk cId="0" sldId="262"/>
            <ac:spMk id="2" creationId="{CF423C30-88B4-C607-7AD7-23201E50E3E8}"/>
          </ac:spMkLst>
        </pc:spChg>
      </pc:sldChg>
      <pc:sldChg chg="delSp mod">
        <pc:chgData name="Kolusu, Lakshmi Ravi Chandu" userId="e676009f-a005-4cd6-b6d8-76433041cf28" providerId="ADAL" clId="{A751565E-9DF2-4AA9-8776-70F9BE14C607}" dt="2024-04-06T16:16:34.206" v="87" actId="478"/>
        <pc:sldMkLst>
          <pc:docMk/>
          <pc:sldMk cId="0" sldId="264"/>
        </pc:sldMkLst>
        <pc:spChg chg="del">
          <ac:chgData name="Kolusu, Lakshmi Ravi Chandu" userId="e676009f-a005-4cd6-b6d8-76433041cf28" providerId="ADAL" clId="{A751565E-9DF2-4AA9-8776-70F9BE14C607}" dt="2024-04-06T16:16:34.206" v="87" actId="478"/>
          <ac:spMkLst>
            <pc:docMk/>
            <pc:sldMk cId="0" sldId="264"/>
            <ac:spMk id="2" creationId="{5315D4CB-A349-7EB7-2802-293784E571EC}"/>
          </ac:spMkLst>
        </pc:spChg>
      </pc:sldChg>
      <pc:sldChg chg="delSp mod">
        <pc:chgData name="Kolusu, Lakshmi Ravi Chandu" userId="e676009f-a005-4cd6-b6d8-76433041cf28" providerId="ADAL" clId="{A751565E-9DF2-4AA9-8776-70F9BE14C607}" dt="2024-04-06T16:16:38.019" v="88" actId="478"/>
        <pc:sldMkLst>
          <pc:docMk/>
          <pc:sldMk cId="0" sldId="265"/>
        </pc:sldMkLst>
        <pc:spChg chg="del">
          <ac:chgData name="Kolusu, Lakshmi Ravi Chandu" userId="e676009f-a005-4cd6-b6d8-76433041cf28" providerId="ADAL" clId="{A751565E-9DF2-4AA9-8776-70F9BE14C607}" dt="2024-04-06T16:16:38.019" v="88" actId="478"/>
          <ac:spMkLst>
            <pc:docMk/>
            <pc:sldMk cId="0" sldId="265"/>
            <ac:spMk id="3" creationId="{8291CEF4-2E13-DD00-902B-72578DDA3741}"/>
          </ac:spMkLst>
        </pc:spChg>
      </pc:sldChg>
      <pc:sldChg chg="delSp mod">
        <pc:chgData name="Kolusu, Lakshmi Ravi Chandu" userId="e676009f-a005-4cd6-b6d8-76433041cf28" providerId="ADAL" clId="{A751565E-9DF2-4AA9-8776-70F9BE14C607}" dt="2024-04-06T16:16:44.222" v="89" actId="478"/>
        <pc:sldMkLst>
          <pc:docMk/>
          <pc:sldMk cId="0" sldId="266"/>
        </pc:sldMkLst>
        <pc:spChg chg="del">
          <ac:chgData name="Kolusu, Lakshmi Ravi Chandu" userId="e676009f-a005-4cd6-b6d8-76433041cf28" providerId="ADAL" clId="{A751565E-9DF2-4AA9-8776-70F9BE14C607}" dt="2024-04-06T16:16:44.222" v="89" actId="478"/>
          <ac:spMkLst>
            <pc:docMk/>
            <pc:sldMk cId="0" sldId="266"/>
            <ac:spMk id="3" creationId="{584D35A8-6AEC-FBE0-DA78-4F8F1682807D}"/>
          </ac:spMkLst>
        </pc:spChg>
      </pc:sldChg>
    </pc:docChg>
  </pc:docChgLst>
  <pc:docChgLst>
    <pc:chgData name="Kolusu, Lakshmi Ravi Chandu" userId="e676009f-a005-4cd6-b6d8-76433041cf28" providerId="ADAL" clId="{F43E4809-8B25-4089-9696-FA49C35B609E}"/>
    <pc:docChg chg="modSld">
      <pc:chgData name="Kolusu, Lakshmi Ravi Chandu" userId="e676009f-a005-4cd6-b6d8-76433041cf28" providerId="ADAL" clId="{F43E4809-8B25-4089-9696-FA49C35B609E}" dt="2024-02-18T18:23:36.513" v="17" actId="1076"/>
      <pc:docMkLst>
        <pc:docMk/>
      </pc:docMkLst>
      <pc:sldChg chg="addSp modSp mod">
        <pc:chgData name="Kolusu, Lakshmi Ravi Chandu" userId="e676009f-a005-4cd6-b6d8-76433041cf28" providerId="ADAL" clId="{F43E4809-8B25-4089-9696-FA49C35B609E}" dt="2024-02-18T18:20:35.274" v="1" actId="1076"/>
        <pc:sldMkLst>
          <pc:docMk/>
          <pc:sldMk cId="0" sldId="257"/>
        </pc:sldMkLst>
        <pc:spChg chg="add mod">
          <ac:chgData name="Kolusu, Lakshmi Ravi Chandu" userId="e676009f-a005-4cd6-b6d8-76433041cf28" providerId="ADAL" clId="{F43E4809-8B25-4089-9696-FA49C35B609E}" dt="2024-02-18T18:20:35.274" v="1" actId="1076"/>
          <ac:spMkLst>
            <pc:docMk/>
            <pc:sldMk cId="0" sldId="257"/>
            <ac:spMk id="3" creationId="{23CCBAE4-7284-50FB-DFCD-775D33F47168}"/>
          </ac:spMkLst>
        </pc:spChg>
      </pc:sldChg>
      <pc:sldChg chg="addSp modSp mod modNotes">
        <pc:chgData name="Kolusu, Lakshmi Ravi Chandu" userId="e676009f-a005-4cd6-b6d8-76433041cf28" providerId="ADAL" clId="{F43E4809-8B25-4089-9696-FA49C35B609E}" dt="2024-02-18T18:20:55.921" v="3"/>
        <pc:sldMkLst>
          <pc:docMk/>
          <pc:sldMk cId="0" sldId="258"/>
        </pc:sldMkLst>
        <pc:spChg chg="add mod">
          <ac:chgData name="Kolusu, Lakshmi Ravi Chandu" userId="e676009f-a005-4cd6-b6d8-76433041cf28" providerId="ADAL" clId="{F43E4809-8B25-4089-9696-FA49C35B609E}" dt="2024-02-18T18:20:55.921" v="3"/>
          <ac:spMkLst>
            <pc:docMk/>
            <pc:sldMk cId="0" sldId="258"/>
            <ac:spMk id="2" creationId="{420BEBCA-6C2C-13B9-DADE-EE7AEEF97C51}"/>
          </ac:spMkLst>
        </pc:spChg>
      </pc:sldChg>
      <pc:sldChg chg="addSp modSp mod">
        <pc:chgData name="Kolusu, Lakshmi Ravi Chandu" userId="e676009f-a005-4cd6-b6d8-76433041cf28" providerId="ADAL" clId="{F43E4809-8B25-4089-9696-FA49C35B609E}" dt="2024-02-18T18:21:27.054" v="5" actId="1076"/>
        <pc:sldMkLst>
          <pc:docMk/>
          <pc:sldMk cId="0" sldId="259"/>
        </pc:sldMkLst>
        <pc:spChg chg="add mod">
          <ac:chgData name="Kolusu, Lakshmi Ravi Chandu" userId="e676009f-a005-4cd6-b6d8-76433041cf28" providerId="ADAL" clId="{F43E4809-8B25-4089-9696-FA49C35B609E}" dt="2024-02-18T18:21:27.054" v="5" actId="1076"/>
          <ac:spMkLst>
            <pc:docMk/>
            <pc:sldMk cId="0" sldId="259"/>
            <ac:spMk id="3" creationId="{37C69B64-0817-A133-C39C-417F313ED83A}"/>
          </ac:spMkLst>
        </pc:spChg>
      </pc:sldChg>
      <pc:sldChg chg="addSp modSp mod">
        <pc:chgData name="Kolusu, Lakshmi Ravi Chandu" userId="e676009f-a005-4cd6-b6d8-76433041cf28" providerId="ADAL" clId="{F43E4809-8B25-4089-9696-FA49C35B609E}" dt="2024-02-18T18:22:53.332" v="13"/>
        <pc:sldMkLst>
          <pc:docMk/>
          <pc:sldMk cId="0" sldId="260"/>
        </pc:sldMkLst>
        <pc:spChg chg="add mod">
          <ac:chgData name="Kolusu, Lakshmi Ravi Chandu" userId="e676009f-a005-4cd6-b6d8-76433041cf28" providerId="ADAL" clId="{F43E4809-8B25-4089-9696-FA49C35B609E}" dt="2024-02-18T18:22:53.332" v="13"/>
          <ac:spMkLst>
            <pc:docMk/>
            <pc:sldMk cId="0" sldId="260"/>
            <ac:spMk id="3" creationId="{CDEA7FE1-8A8C-A306-C4E4-AF91F66D5048}"/>
          </ac:spMkLst>
        </pc:spChg>
      </pc:sldChg>
      <pc:sldChg chg="addSp modSp mod modNotes">
        <pc:chgData name="Kolusu, Lakshmi Ravi Chandu" userId="e676009f-a005-4cd6-b6d8-76433041cf28" providerId="ADAL" clId="{F43E4809-8B25-4089-9696-FA49C35B609E}" dt="2024-02-18T18:22:05.835" v="9" actId="14100"/>
        <pc:sldMkLst>
          <pc:docMk/>
          <pc:sldMk cId="0" sldId="261"/>
        </pc:sldMkLst>
        <pc:spChg chg="add mod">
          <ac:chgData name="Kolusu, Lakshmi Ravi Chandu" userId="e676009f-a005-4cd6-b6d8-76433041cf28" providerId="ADAL" clId="{F43E4809-8B25-4089-9696-FA49C35B609E}" dt="2024-02-18T18:22:05.835" v="9" actId="14100"/>
          <ac:spMkLst>
            <pc:docMk/>
            <pc:sldMk cId="0" sldId="261"/>
            <ac:spMk id="2" creationId="{748D051F-24B7-6072-C7D2-BF91E502A3F2}"/>
          </ac:spMkLst>
        </pc:spChg>
      </pc:sldChg>
      <pc:sldChg chg="addSp modSp mod modNotes">
        <pc:chgData name="Kolusu, Lakshmi Ravi Chandu" userId="e676009f-a005-4cd6-b6d8-76433041cf28" providerId="ADAL" clId="{F43E4809-8B25-4089-9696-FA49C35B609E}" dt="2024-02-18T18:22:15.442" v="11" actId="14100"/>
        <pc:sldMkLst>
          <pc:docMk/>
          <pc:sldMk cId="0" sldId="262"/>
        </pc:sldMkLst>
        <pc:spChg chg="add mod">
          <ac:chgData name="Kolusu, Lakshmi Ravi Chandu" userId="e676009f-a005-4cd6-b6d8-76433041cf28" providerId="ADAL" clId="{F43E4809-8B25-4089-9696-FA49C35B609E}" dt="2024-02-18T18:22:15.442" v="11" actId="14100"/>
          <ac:spMkLst>
            <pc:docMk/>
            <pc:sldMk cId="0" sldId="262"/>
            <ac:spMk id="2" creationId="{CF423C30-88B4-C607-7AD7-23201E50E3E8}"/>
          </ac:spMkLst>
        </pc:spChg>
      </pc:sldChg>
      <pc:sldChg chg="addSp modSp">
        <pc:chgData name="Kolusu, Lakshmi Ravi Chandu" userId="e676009f-a005-4cd6-b6d8-76433041cf28" providerId="ADAL" clId="{F43E4809-8B25-4089-9696-FA49C35B609E}" dt="2024-02-18T18:22:29.750" v="12"/>
        <pc:sldMkLst>
          <pc:docMk/>
          <pc:sldMk cId="0" sldId="264"/>
        </pc:sldMkLst>
        <pc:spChg chg="add mod">
          <ac:chgData name="Kolusu, Lakshmi Ravi Chandu" userId="e676009f-a005-4cd6-b6d8-76433041cf28" providerId="ADAL" clId="{F43E4809-8B25-4089-9696-FA49C35B609E}" dt="2024-02-18T18:22:29.750" v="12"/>
          <ac:spMkLst>
            <pc:docMk/>
            <pc:sldMk cId="0" sldId="264"/>
            <ac:spMk id="2" creationId="{5315D4CB-A349-7EB7-2802-293784E571EC}"/>
          </ac:spMkLst>
        </pc:spChg>
      </pc:sldChg>
      <pc:sldChg chg="addSp modSp mod">
        <pc:chgData name="Kolusu, Lakshmi Ravi Chandu" userId="e676009f-a005-4cd6-b6d8-76433041cf28" providerId="ADAL" clId="{F43E4809-8B25-4089-9696-FA49C35B609E}" dt="2024-02-18T18:23:18.006" v="15" actId="1076"/>
        <pc:sldMkLst>
          <pc:docMk/>
          <pc:sldMk cId="0" sldId="265"/>
        </pc:sldMkLst>
        <pc:spChg chg="add mod">
          <ac:chgData name="Kolusu, Lakshmi Ravi Chandu" userId="e676009f-a005-4cd6-b6d8-76433041cf28" providerId="ADAL" clId="{F43E4809-8B25-4089-9696-FA49C35B609E}" dt="2024-02-18T18:23:18.006" v="15" actId="1076"/>
          <ac:spMkLst>
            <pc:docMk/>
            <pc:sldMk cId="0" sldId="265"/>
            <ac:spMk id="3" creationId="{8291CEF4-2E13-DD00-902B-72578DDA3741}"/>
          </ac:spMkLst>
        </pc:spChg>
      </pc:sldChg>
      <pc:sldChg chg="addSp modSp mod">
        <pc:chgData name="Kolusu, Lakshmi Ravi Chandu" userId="e676009f-a005-4cd6-b6d8-76433041cf28" providerId="ADAL" clId="{F43E4809-8B25-4089-9696-FA49C35B609E}" dt="2024-02-18T18:23:36.513" v="17" actId="1076"/>
        <pc:sldMkLst>
          <pc:docMk/>
          <pc:sldMk cId="0" sldId="266"/>
        </pc:sldMkLst>
        <pc:spChg chg="add mod">
          <ac:chgData name="Kolusu, Lakshmi Ravi Chandu" userId="e676009f-a005-4cd6-b6d8-76433041cf28" providerId="ADAL" clId="{F43E4809-8B25-4089-9696-FA49C35B609E}" dt="2024-02-18T18:23:36.513" v="17" actId="1076"/>
          <ac:spMkLst>
            <pc:docMk/>
            <pc:sldMk cId="0" sldId="266"/>
            <ac:spMk id="3" creationId="{584D35A8-6AEC-FBE0-DA78-4F8F1682807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289c875397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" name="Google Shape;17;g289c875397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a1dbe3de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a1dbe3de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9c8753a5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89c8753a5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317a348e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23317a348e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a14951efe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8a14951efe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a14951efe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8a14951efe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89c8753a5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89c8753a5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c8bd5a70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4c8bd5a70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a14951efe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8a14951efe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89c8753979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Google Shape;24;g289c8753979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89c8753a5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289c8753a5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89d0b482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89d0b482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89c8753a51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289c8753a51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89c8753a5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89c8753a5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a14951efe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a14951efe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fit best models for all x variables and then checked for fit stats aic n sbc and checked for residual white noise.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and applied same model for y variable individually in combi with best x models and checked.</a:t>
            </a:r>
            <a:endParaRPr b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9d0b482b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9d0b482b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ACF plot shows a pattern of</a:t>
            </a:r>
            <a:r>
              <a:rPr lang="en-US" b="1"/>
              <a:t> gradually declining autocorrelation</a:t>
            </a:r>
            <a:r>
              <a:rPr lang="en-US"/>
              <a:t> as lags increase.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PACF plot</a:t>
            </a:r>
            <a:r>
              <a:rPr lang="en-US" b="1"/>
              <a:t> first lag is the only clearly significant lag</a:t>
            </a:r>
            <a:r>
              <a:rPr lang="en-US"/>
              <a:t>, which implies an autoregressive order of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Unit root test</a:t>
            </a:r>
            <a:endParaRPr b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9c8753a51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9c8753a51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Fit statistics for AR1 n 2 comparison as the data is same and no changes in x variables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Multicollinearity btw temp variables(moderate correlation) and no correlation for precip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less x variables for less complex model. Finally with accuracy and it is tricky bcz of underfitting.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so checked if predicted values are falling behind actual values. ruledout it by outofsample forecast graph.</a:t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830450" y="523675"/>
            <a:ext cx="77556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Coffee Price Dynamics in the Face of Changing Brazilian Weather</a:t>
            </a:r>
            <a:endParaRPr sz="3000" b="1">
              <a:solidFill>
                <a:schemeClr val="dk2"/>
              </a:solidFill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2349325" y="3493639"/>
            <a:ext cx="6570300" cy="38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2"/>
                </a:solidFill>
              </a:rPr>
              <a:t>Presented by: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2"/>
                </a:solidFill>
              </a:rPr>
              <a:t>Lakshmi Ravi Chandu Kolusu 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2" name="Google Shape;21;p3">
            <a:extLst>
              <a:ext uri="{FF2B5EF4-FFF2-40B4-BE49-F238E27FC236}">
                <a16:creationId xmlns:a16="http://schemas.microsoft.com/office/drawing/2014/main" id="{B9FB0260-0B1F-0FE1-7676-FC1D3A0440B6}"/>
              </a:ext>
            </a:extLst>
          </p:cNvPr>
          <p:cNvSpPr txBox="1"/>
          <p:nvPr/>
        </p:nvSpPr>
        <p:spPr>
          <a:xfrm>
            <a:off x="167378" y="2209271"/>
            <a:ext cx="6570300" cy="38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2"/>
                </a:solidFill>
              </a:rPr>
              <a:t>OPIM 5671: Data Mining and Business Intelligence</a:t>
            </a: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10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15" name="Google Shape;115;p12"/>
          <p:cNvSpPr txBox="1"/>
          <p:nvPr/>
        </p:nvSpPr>
        <p:spPr>
          <a:xfrm>
            <a:off x="110550" y="0"/>
            <a:ext cx="8922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Final Model: ARIMAX (1,1,0) with Max_Air_Temp</a:t>
            </a:r>
            <a:endParaRPr sz="3000" b="1">
              <a:solidFill>
                <a:schemeClr val="dk2"/>
              </a:solidFill>
            </a:endParaRPr>
          </a:p>
        </p:txBody>
      </p:sp>
      <p:pic>
        <p:nvPicPr>
          <p:cNvPr id="116" name="Google Shape;11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4550"/>
            <a:ext cx="3601189" cy="41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1212" y="564550"/>
            <a:ext cx="3189676" cy="238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0900" y="1508088"/>
            <a:ext cx="2133600" cy="2029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01199" y="2847150"/>
            <a:ext cx="3189699" cy="22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11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186025" y="0"/>
            <a:ext cx="775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Conclusion</a:t>
            </a:r>
            <a:endParaRPr sz="3000" b="1">
              <a:solidFill>
                <a:schemeClr val="dk2"/>
              </a:solidFill>
            </a:endParaRPr>
          </a:p>
        </p:txBody>
      </p:sp>
      <p:sp>
        <p:nvSpPr>
          <p:cNvPr id="126" name="Google Shape;126;p13"/>
          <p:cNvSpPr txBox="1"/>
          <p:nvPr/>
        </p:nvSpPr>
        <p:spPr>
          <a:xfrm>
            <a:off x="186025" y="625050"/>
            <a:ext cx="8664600" cy="38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While the final model shows reasonable forecasting accuracy, it does not establish a significant correlation between climate features and coffee prices.</a:t>
            </a:r>
            <a:endParaRPr sz="180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Possible Reasons: 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(1) Threshold Effects (2) Resilience to Moderate Variations (3) Market Factors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Increase timeframe to include more variance in temperature and precipitation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Include alternative factors that could influence coffee prices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Look at air pressure each day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Coffee is grown at high altitudes (low air pressure)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127" name="Google Shape;127;p13"/>
          <p:cNvSpPr txBox="1"/>
          <p:nvPr/>
        </p:nvSpPr>
        <p:spPr>
          <a:xfrm>
            <a:off x="186025" y="2248500"/>
            <a:ext cx="775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Suggested Next Steps</a:t>
            </a:r>
            <a:endParaRPr sz="30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/>
          <p:nvPr/>
        </p:nvSpPr>
        <p:spPr>
          <a:xfrm>
            <a:off x="5779125" y="321475"/>
            <a:ext cx="32442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EDEE"/>
              </a:buClr>
              <a:buSzPts val="4200"/>
              <a:buFont typeface="Century Gothic"/>
              <a:buNone/>
            </a:pPr>
            <a:r>
              <a:rPr lang="en-US" sz="5300" b="1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14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4"/>
          <p:cNvSpPr txBox="1"/>
          <p:nvPr/>
        </p:nvSpPr>
        <p:spPr>
          <a:xfrm>
            <a:off x="3088925" y="385800"/>
            <a:ext cx="46953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endParaRPr sz="3700" b="1" i="0" u="none" strike="noStrike" cap="none">
              <a:solidFill>
                <a:srgbClr val="000000"/>
              </a:solidFill>
              <a:highlight>
                <a:srgbClr val="D99593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13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40" name="Google Shape;140;p15"/>
          <p:cNvSpPr txBox="1"/>
          <p:nvPr/>
        </p:nvSpPr>
        <p:spPr>
          <a:xfrm>
            <a:off x="694200" y="1985025"/>
            <a:ext cx="775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Appendix</a:t>
            </a:r>
            <a:endParaRPr sz="30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46" name="Google Shape;146;p16"/>
          <p:cNvSpPr txBox="1"/>
          <p:nvPr/>
        </p:nvSpPr>
        <p:spPr>
          <a:xfrm>
            <a:off x="172600" y="0"/>
            <a:ext cx="775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CCF Analysis: Prewhitening</a:t>
            </a:r>
            <a:endParaRPr sz="3000" b="1">
              <a:solidFill>
                <a:schemeClr val="dk2"/>
              </a:solidFill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957000" y="681625"/>
            <a:ext cx="220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2"/>
                </a:solidFill>
              </a:rPr>
              <a:t>1. Mean_Air_Temp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1097875" y="2281450"/>
            <a:ext cx="220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2"/>
                </a:solidFill>
              </a:rPr>
              <a:t>2. Min_Air_Temp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5698263" y="681625"/>
            <a:ext cx="220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2"/>
                </a:solidFill>
              </a:rPr>
              <a:t>3. Max_Air_Temp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5698263" y="2281450"/>
            <a:ext cx="220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2"/>
                </a:solidFill>
              </a:rPr>
              <a:t>4. Mean_Precipitation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50" y="1101025"/>
            <a:ext cx="4095526" cy="93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950" y="2681650"/>
            <a:ext cx="4095525" cy="1840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5600" y="1081823"/>
            <a:ext cx="4114526" cy="93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5600" y="2684875"/>
            <a:ext cx="4114525" cy="16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15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157850" y="21000"/>
            <a:ext cx="8839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</a:rPr>
              <a:t>Correlation of Mean_Air_Temp with Max &amp; Min_Air_Temp:</a:t>
            </a:r>
            <a:endParaRPr sz="2400" b="1">
              <a:solidFill>
                <a:schemeClr val="dk2"/>
              </a:solidFill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4150"/>
            <a:ext cx="8839200" cy="241220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/>
          <p:nvPr/>
        </p:nvSpPr>
        <p:spPr>
          <a:xfrm>
            <a:off x="3993550" y="2754725"/>
            <a:ext cx="1286100" cy="496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16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157850" y="21000"/>
            <a:ext cx="775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Model Comparison</a:t>
            </a:r>
            <a:endParaRPr sz="3000" b="1">
              <a:solidFill>
                <a:schemeClr val="dk2"/>
              </a:solidFill>
            </a:endParaRPr>
          </a:p>
        </p:txBody>
      </p:sp>
      <p:graphicFrame>
        <p:nvGraphicFramePr>
          <p:cNvPr id="169" name="Google Shape;169;p18"/>
          <p:cNvGraphicFramePr/>
          <p:nvPr/>
        </p:nvGraphicFramePr>
        <p:xfrm>
          <a:off x="118238" y="87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{6C0067C8-23C9-4EE3-93C0-C23FDBB96157}</a:tableStyleId>
              </a:tblPr>
              <a:tblGrid>
                <a:gridCol w="296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Max_Air_Temp ARIMAX (1,1,0)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Mean_Air_Temp, Mean_Precipiation ARIMAX (1,1,0)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All Variables ARIMAX (2,1,0)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4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425" y="1706298"/>
            <a:ext cx="2704724" cy="732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476" y="2438999"/>
            <a:ext cx="1874600" cy="13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6738" y="1706300"/>
            <a:ext cx="2770525" cy="82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11813" y="2534174"/>
            <a:ext cx="2046425" cy="1447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56596" y="1573171"/>
            <a:ext cx="2969175" cy="1266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44284" y="2840100"/>
            <a:ext cx="2193800" cy="15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17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186025" y="0"/>
            <a:ext cx="775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Model Accuracy Comparison</a:t>
            </a:r>
            <a:endParaRPr sz="3000" b="1">
              <a:solidFill>
                <a:schemeClr val="dk2"/>
              </a:solidFill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382500" y="867025"/>
            <a:ext cx="662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All X variables, AR=1, I=1</a:t>
            </a:r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382500" y="1589525"/>
            <a:ext cx="662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All X variables, AR=2, I=1</a:t>
            </a:r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382500" y="2312025"/>
            <a:ext cx="662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Max_Air_Temp, AR=1, I=1</a:t>
            </a:r>
            <a:endParaRPr/>
          </a:p>
        </p:txBody>
      </p:sp>
      <p:sp>
        <p:nvSpPr>
          <p:cNvPr id="185" name="Google Shape;185;p19"/>
          <p:cNvSpPr txBox="1"/>
          <p:nvPr/>
        </p:nvSpPr>
        <p:spPr>
          <a:xfrm>
            <a:off x="382500" y="3223913"/>
            <a:ext cx="662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Mean_Precipitation only, AR=1, I=1</a:t>
            </a:r>
            <a:endParaRPr/>
          </a:p>
        </p:txBody>
      </p:sp>
      <p:sp>
        <p:nvSpPr>
          <p:cNvPr id="186" name="Google Shape;186;p19"/>
          <p:cNvSpPr txBox="1"/>
          <p:nvPr/>
        </p:nvSpPr>
        <p:spPr>
          <a:xfrm>
            <a:off x="382500" y="3972438"/>
            <a:ext cx="6627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Mean_Air_Temp &amp;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Mean_Precipitation, AR=1, I=1</a:t>
            </a:r>
            <a:endParaRPr/>
          </a:p>
        </p:txBody>
      </p:sp>
      <p:pic>
        <p:nvPicPr>
          <p:cNvPr id="187" name="Google Shape;1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225" y="646500"/>
            <a:ext cx="5523303" cy="394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151500" y="132450"/>
            <a:ext cx="775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Project Summary</a:t>
            </a:r>
            <a:endParaRPr sz="3000" b="1">
              <a:solidFill>
                <a:schemeClr val="dk2"/>
              </a:solidFill>
            </a:endParaRPr>
          </a:p>
        </p:txBody>
      </p:sp>
      <p:sp>
        <p:nvSpPr>
          <p:cNvPr id="28" name="Google Shape;28;p4"/>
          <p:cNvSpPr txBox="1"/>
          <p:nvPr/>
        </p:nvSpPr>
        <p:spPr>
          <a:xfrm>
            <a:off x="208125" y="669925"/>
            <a:ext cx="8935800" cy="43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Brazil is the Leading Coffee Producer Worldwide, contributing to one-third of global coffee supply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Industry Faces Increasing Uncertainty due to Climate Change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Impacts Brazil as coffee is 10% of their economy and employs 3.5+ M people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Decrease in Coffee Production → Increase in Coffee Price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Focus on the State Minas Gerais 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Largest Coffee Growing State in Brazil (55% of Brazil’s Production)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>
                <a:solidFill>
                  <a:schemeClr val="dk1"/>
                </a:solidFill>
              </a:rPr>
              <a:t>Objective: </a:t>
            </a:r>
            <a:r>
              <a:rPr lang="en-US" sz="1800">
                <a:solidFill>
                  <a:schemeClr val="dk1"/>
                </a:solidFill>
              </a:rPr>
              <a:t>Develop a Time Series Forecasting Model to Predict Coffee Prices Based on Climate Variations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>
                <a:solidFill>
                  <a:schemeClr val="dk1"/>
                </a:solidFill>
              </a:rPr>
              <a:t>Method: </a:t>
            </a:r>
            <a:endParaRPr sz="1800" b="1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Prewhiten &amp; check the cross-correlation between climate and coffee prices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Model the ARIMAX with the proper lagged effect of climate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151500" y="132450"/>
            <a:ext cx="775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Data Manipulation</a:t>
            </a:r>
            <a:endParaRPr sz="3000" b="1">
              <a:solidFill>
                <a:schemeClr val="dk2"/>
              </a:solidFill>
            </a:endParaRPr>
          </a:p>
        </p:txBody>
      </p:sp>
      <p:sp>
        <p:nvSpPr>
          <p:cNvPr id="35" name="Google Shape;35;p5"/>
          <p:cNvSpPr txBox="1"/>
          <p:nvPr/>
        </p:nvSpPr>
        <p:spPr>
          <a:xfrm>
            <a:off x="151500" y="689175"/>
            <a:ext cx="8664600" cy="38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Subset 2013-01-01 to 2019-12-31→ Avoid Covid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Coffee Price Data: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21 Null Values Range: 2023-05-08 → 2023-08-25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Missing Dates</a:t>
            </a:r>
            <a:endParaRPr sz="1800">
              <a:solidFill>
                <a:schemeClr val="dk1"/>
              </a:solidFill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Added Missing Dates &amp; Forward-Filled Price Values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Brazil Climate Data: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Translated &amp; Renamed Columns from Portuguese to English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Southeast Region &amp; Drop Extra Climate Categories </a:t>
            </a:r>
            <a:endParaRPr sz="1800">
              <a:solidFill>
                <a:schemeClr val="dk1"/>
              </a:solidFill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600">
                <a:solidFill>
                  <a:schemeClr val="dk1"/>
                </a:solidFill>
              </a:rPr>
              <a:t>Humidity, Wind Direction, Latitude, Dew Point, etc. </a:t>
            </a:r>
            <a:endParaRPr sz="16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Subset State = Minas Gerais &amp; Forward-Filled Missing Values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Group By Date &amp; Climate Category then Calculated the Mean/Min/Max</a:t>
            </a:r>
            <a:endParaRPr sz="1800">
              <a:solidFill>
                <a:schemeClr val="dk1"/>
              </a:solidFill>
            </a:endParaRPr>
          </a:p>
          <a:p>
            <a:pPr marL="137160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-US" sz="1500">
                <a:solidFill>
                  <a:schemeClr val="dk1"/>
                </a:solidFill>
              </a:rPr>
              <a:t>Example Result: Min of Min Air Temp for Each Day (Hourly→ Daily → Monthly)</a:t>
            </a:r>
            <a:endParaRPr sz="15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Combined Data</a:t>
            </a:r>
            <a:endParaRPr sz="180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sz="1800">
                <a:solidFill>
                  <a:schemeClr val="dk1"/>
                </a:solidFill>
              </a:rPr>
              <a:t>5 Created Features: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</a:rPr>
              <a:t>Mean_Air_Temp, Min_Air_Temp, Max_Air_Temp, Mean_Precipitation, and Mean_Price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41" name="Google Shape;41;p6"/>
          <p:cNvSpPr txBox="1"/>
          <p:nvPr/>
        </p:nvSpPr>
        <p:spPr>
          <a:xfrm>
            <a:off x="161100" y="0"/>
            <a:ext cx="775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Mean_Price Analysis</a:t>
            </a:r>
            <a:endParaRPr sz="3000" b="1">
              <a:solidFill>
                <a:schemeClr val="dk2"/>
              </a:solidFill>
            </a:endParaRPr>
          </a:p>
        </p:txBody>
      </p:sp>
      <p:sp>
        <p:nvSpPr>
          <p:cNvPr id="42" name="Google Shape;42;p6"/>
          <p:cNvSpPr txBox="1"/>
          <p:nvPr/>
        </p:nvSpPr>
        <p:spPr>
          <a:xfrm>
            <a:off x="161100" y="472650"/>
            <a:ext cx="86646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The dependent variable "Mean_price" exhibited both seasonality and a trend.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43" name="Google Shape;4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938" y="1028700"/>
            <a:ext cx="2696225" cy="19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363" y="3100349"/>
            <a:ext cx="2683358" cy="19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1175" y="956250"/>
            <a:ext cx="5204525" cy="299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6"/>
          <p:cNvSpPr/>
          <p:nvPr/>
        </p:nvSpPr>
        <p:spPr>
          <a:xfrm>
            <a:off x="7055200" y="2320375"/>
            <a:ext cx="711900" cy="1568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8204275" y="2320375"/>
            <a:ext cx="579000" cy="1568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 txBox="1"/>
          <p:nvPr/>
        </p:nvSpPr>
        <p:spPr>
          <a:xfrm>
            <a:off x="3931725" y="3950950"/>
            <a:ext cx="4583400" cy="10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P-value for F, Tau &gt; 0.05: Insignificant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 i="1">
                <a:solidFill>
                  <a:schemeClr val="dk1"/>
                </a:solidFill>
              </a:rPr>
              <a:t>“Non-stationary”</a:t>
            </a:r>
            <a:endParaRPr sz="1800" b="1"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54" name="Google Shape;54;p7"/>
          <p:cNvSpPr txBox="1"/>
          <p:nvPr/>
        </p:nvSpPr>
        <p:spPr>
          <a:xfrm>
            <a:off x="161100" y="0"/>
            <a:ext cx="775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Explanatory Variables Analysis</a:t>
            </a:r>
            <a:endParaRPr sz="3000" b="1">
              <a:solidFill>
                <a:schemeClr val="dk2"/>
              </a:solidFill>
            </a:endParaRPr>
          </a:p>
        </p:txBody>
      </p:sp>
      <p:sp>
        <p:nvSpPr>
          <p:cNvPr id="55" name="Google Shape;55;p7"/>
          <p:cNvSpPr txBox="1"/>
          <p:nvPr/>
        </p:nvSpPr>
        <p:spPr>
          <a:xfrm>
            <a:off x="161100" y="472650"/>
            <a:ext cx="86646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Explanatory Variables: 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Mean_Air_Temp, Min_Air_Temp, Max_Air_Temp, Mean_Precipication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56" name="Google Shape;5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46725"/>
            <a:ext cx="2437876" cy="18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57025"/>
            <a:ext cx="2342900" cy="1312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7100" y="1246737"/>
            <a:ext cx="2342900" cy="1727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42900" y="3077037"/>
            <a:ext cx="2279625" cy="1272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1231100"/>
            <a:ext cx="2342900" cy="1743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03638" y="3082775"/>
            <a:ext cx="2279625" cy="1260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01100" y="1246725"/>
            <a:ext cx="2342901" cy="174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32738" y="3082775"/>
            <a:ext cx="2279625" cy="128033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7"/>
          <p:cNvSpPr txBox="1"/>
          <p:nvPr/>
        </p:nvSpPr>
        <p:spPr>
          <a:xfrm>
            <a:off x="0" y="4369225"/>
            <a:ext cx="86646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P-value for F, Tau is all Significant.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>
                <a:solidFill>
                  <a:schemeClr val="dk1"/>
                </a:solidFill>
              </a:rPr>
              <a:t>No Trend </a:t>
            </a:r>
            <a:r>
              <a:rPr lang="en-US" sz="1800">
                <a:solidFill>
                  <a:schemeClr val="dk1"/>
                </a:solidFill>
              </a:rPr>
              <a:t>observed</a:t>
            </a:r>
            <a:r>
              <a:rPr lang="en-US" sz="1800" b="1">
                <a:solidFill>
                  <a:schemeClr val="dk1"/>
                </a:solidFill>
              </a:rPr>
              <a:t> </a:t>
            </a:r>
            <a:r>
              <a:rPr lang="en-US" sz="1800">
                <a:solidFill>
                  <a:schemeClr val="dk1"/>
                </a:solidFill>
              </a:rPr>
              <a:t>but </a:t>
            </a:r>
            <a:r>
              <a:rPr lang="en-US" sz="1800" b="1">
                <a:solidFill>
                  <a:schemeClr val="dk1"/>
                </a:solidFill>
              </a:rPr>
              <a:t>Strong Seasonality </a:t>
            </a:r>
            <a:r>
              <a:rPr lang="en-US" sz="1800">
                <a:solidFill>
                  <a:schemeClr val="dk1"/>
                </a:solidFill>
              </a:rPr>
              <a:t>exists.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0" name="Google Shape;70;p8"/>
          <p:cNvSpPr txBox="1"/>
          <p:nvPr/>
        </p:nvSpPr>
        <p:spPr>
          <a:xfrm>
            <a:off x="172600" y="0"/>
            <a:ext cx="775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CCF Analysis: Before Prewhitening</a:t>
            </a:r>
            <a:endParaRPr sz="3000" b="1">
              <a:solidFill>
                <a:schemeClr val="dk2"/>
              </a:solidFill>
            </a:endParaRPr>
          </a:p>
        </p:txBody>
      </p:sp>
      <p:sp>
        <p:nvSpPr>
          <p:cNvPr id="71" name="Google Shape;71;p8"/>
          <p:cNvSpPr txBox="1"/>
          <p:nvPr/>
        </p:nvSpPr>
        <p:spPr>
          <a:xfrm>
            <a:off x="6734225" y="2157500"/>
            <a:ext cx="2133600" cy="1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0000"/>
                </a:solidFill>
              </a:rPr>
              <a:t>“No lag effect observed”</a:t>
            </a:r>
            <a:endParaRPr sz="1800" b="1" i="1">
              <a:solidFill>
                <a:srgbClr val="FF0000"/>
              </a:solidFill>
            </a:endParaRPr>
          </a:p>
        </p:txBody>
      </p:sp>
      <p:pic>
        <p:nvPicPr>
          <p:cNvPr id="72" name="Google Shape;7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5750"/>
            <a:ext cx="3163475" cy="24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3400" y="578813"/>
            <a:ext cx="3072300" cy="235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25" y="2804171"/>
            <a:ext cx="3163475" cy="241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27816" y="2804159"/>
            <a:ext cx="3163475" cy="2416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81" name="Google Shape;81;p9"/>
          <p:cNvSpPr txBox="1"/>
          <p:nvPr/>
        </p:nvSpPr>
        <p:spPr>
          <a:xfrm>
            <a:off x="172600" y="-76200"/>
            <a:ext cx="775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CCF Analysis: Prewhitening Result</a:t>
            </a:r>
            <a:endParaRPr sz="3000" b="1">
              <a:solidFill>
                <a:schemeClr val="dk2"/>
              </a:solidFill>
            </a:endParaRPr>
          </a:p>
        </p:txBody>
      </p:sp>
      <p:sp>
        <p:nvSpPr>
          <p:cNvPr id="82" name="Google Shape;82;p9"/>
          <p:cNvSpPr txBox="1"/>
          <p:nvPr/>
        </p:nvSpPr>
        <p:spPr>
          <a:xfrm>
            <a:off x="6780250" y="2132300"/>
            <a:ext cx="2133600" cy="1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0000"/>
                </a:solidFill>
              </a:rPr>
              <a:t>“Still No lag effect observed”</a:t>
            </a:r>
            <a:endParaRPr sz="1800" b="1" i="1">
              <a:solidFill>
                <a:srgbClr val="FF0000"/>
              </a:solidFill>
            </a:endParaRPr>
          </a:p>
        </p:txBody>
      </p:sp>
      <p:pic>
        <p:nvPicPr>
          <p:cNvPr id="83" name="Google Shape;8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1850"/>
            <a:ext cx="3203375" cy="246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7675" y="376450"/>
            <a:ext cx="3203375" cy="2472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613575"/>
            <a:ext cx="3203375" cy="2457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97675" y="2613575"/>
            <a:ext cx="3203375" cy="2457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92" name="Google Shape;92;p10"/>
          <p:cNvSpPr txBox="1"/>
          <p:nvPr/>
        </p:nvSpPr>
        <p:spPr>
          <a:xfrm>
            <a:off x="161100" y="0"/>
            <a:ext cx="775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Mean_Price (d=1)</a:t>
            </a:r>
            <a:endParaRPr sz="3000" b="1">
              <a:solidFill>
                <a:schemeClr val="dk2"/>
              </a:solidFill>
            </a:endParaRPr>
          </a:p>
        </p:txBody>
      </p:sp>
      <p:sp>
        <p:nvSpPr>
          <p:cNvPr id="93" name="Google Shape;93;p10"/>
          <p:cNvSpPr txBox="1"/>
          <p:nvPr/>
        </p:nvSpPr>
        <p:spPr>
          <a:xfrm>
            <a:off x="3371175" y="84225"/>
            <a:ext cx="57729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F497D"/>
                </a:solidFill>
              </a:rPr>
              <a:t>Applied first-order differentiation to make data stationary</a:t>
            </a:r>
            <a:endParaRPr sz="1600">
              <a:solidFill>
                <a:srgbClr val="1F497D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94" name="Google Shape;94;p10"/>
          <p:cNvSpPr txBox="1"/>
          <p:nvPr/>
        </p:nvSpPr>
        <p:spPr>
          <a:xfrm>
            <a:off x="5253875" y="3765800"/>
            <a:ext cx="4122900" cy="12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P-value for F, Tau &lt; 0.05: Significant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 b="1" i="1">
                <a:solidFill>
                  <a:schemeClr val="dk1"/>
                </a:solidFill>
              </a:rPr>
              <a:t>“Stationary”</a:t>
            </a:r>
            <a:endParaRPr sz="1500" b="1" i="1">
              <a:solidFill>
                <a:schemeClr val="dk1"/>
              </a:solidFill>
            </a:endParaRPr>
          </a:p>
        </p:txBody>
      </p:sp>
      <p:pic>
        <p:nvPicPr>
          <p:cNvPr id="95" name="Google Shape;9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9975"/>
            <a:ext cx="3371184" cy="2707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3882" y="660225"/>
            <a:ext cx="3469144" cy="2707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10"/>
          <p:cNvGrpSpPr/>
          <p:nvPr/>
        </p:nvGrpSpPr>
        <p:grpSpPr>
          <a:xfrm>
            <a:off x="2264050" y="3443825"/>
            <a:ext cx="3142229" cy="1775100"/>
            <a:chOff x="3508650" y="3583525"/>
            <a:chExt cx="3142229" cy="1775100"/>
          </a:xfrm>
        </p:grpSpPr>
        <p:pic>
          <p:nvPicPr>
            <p:cNvPr id="98" name="Google Shape;98;p10"/>
            <p:cNvPicPr preferRelativeResize="0"/>
            <p:nvPr/>
          </p:nvPicPr>
          <p:blipFill rotWithShape="1">
            <a:blip r:embed="rId5">
              <a:alphaModFix/>
            </a:blip>
            <a:srcRect l="-11280" t="12090" r="11280" b="-12089"/>
            <a:stretch/>
          </p:blipFill>
          <p:spPr>
            <a:xfrm>
              <a:off x="3508650" y="3583525"/>
              <a:ext cx="3142229" cy="1775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0"/>
            <p:cNvSpPr/>
            <p:nvPr/>
          </p:nvSpPr>
          <p:spPr>
            <a:xfrm>
              <a:off x="5919800" y="4146450"/>
              <a:ext cx="419400" cy="9969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0"/>
            <p:cNvSpPr/>
            <p:nvPr/>
          </p:nvSpPr>
          <p:spPr>
            <a:xfrm>
              <a:off x="5170325" y="4146450"/>
              <a:ext cx="419400" cy="9969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10"/>
          <p:cNvSpPr txBox="1"/>
          <p:nvPr/>
        </p:nvSpPr>
        <p:spPr>
          <a:xfrm>
            <a:off x="6985725" y="878275"/>
            <a:ext cx="22341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 seem to hover around a </a:t>
            </a:r>
            <a:r>
              <a:rPr lang="en-US" b="1"/>
              <a:t>constant mean</a:t>
            </a:r>
            <a:r>
              <a:rPr lang="en-US"/>
              <a:t> and exhibit </a:t>
            </a:r>
            <a:r>
              <a:rPr lang="en-US" b="1"/>
              <a:t>constant variance</a:t>
            </a:r>
            <a:r>
              <a:rPr lang="en-US"/>
              <a:t>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No apparent trend</a:t>
            </a:r>
            <a:r>
              <a:rPr lang="en-US"/>
              <a:t> in the data.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Autoregressive order of 1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>
            <a:spLocks noGrp="1"/>
          </p:cNvSpPr>
          <p:nvPr>
            <p:ph type="sldNum" idx="12"/>
          </p:nvPr>
        </p:nvSpPr>
        <p:spPr>
          <a:xfrm>
            <a:off x="7010400" y="4869588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07" name="Google Shape;107;p11"/>
          <p:cNvSpPr txBox="1"/>
          <p:nvPr/>
        </p:nvSpPr>
        <p:spPr>
          <a:xfrm>
            <a:off x="174500" y="0"/>
            <a:ext cx="8883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</a:rPr>
              <a:t>Model Selection</a:t>
            </a:r>
            <a:endParaRPr sz="3000" b="1">
              <a:solidFill>
                <a:schemeClr val="dk2"/>
              </a:solidFill>
            </a:endParaRPr>
          </a:p>
        </p:txBody>
      </p:sp>
      <p:graphicFrame>
        <p:nvGraphicFramePr>
          <p:cNvPr id="108" name="Google Shape;108;p11"/>
          <p:cNvGraphicFramePr/>
          <p:nvPr/>
        </p:nvGraphicFramePr>
        <p:xfrm>
          <a:off x="130350" y="752838"/>
          <a:ext cx="8883300" cy="3487530"/>
        </p:xfrm>
        <a:graphic>
          <a:graphicData uri="http://schemas.openxmlformats.org/drawingml/2006/table">
            <a:tbl>
              <a:tblPr>
                <a:noFill/>
                <a:tableStyleId>{0350D9E1-3309-468F-8053-866F4CC96153}</a:tableStyleId>
              </a:tblPr>
              <a:tblGrid>
                <a:gridCol w="129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77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 (p)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 (d)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 (q)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Holdback Period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MAPE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RMSE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AIC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SBC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Residual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 Noise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 X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8.62%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0.096133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0.022133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0.14877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-149.048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-134.535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 X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8.05%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0.089978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0.020043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0.14157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-147.159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-130.228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MAX_TEMP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7.54%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0.084292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0.018702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0.13675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-154.987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-147.731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MEAN_PRECIP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7.88%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0.08751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0.018341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0.13543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-153.504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-146.248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0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MEAN_TEMP &amp; MEAN_PRECIP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7.74%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0.086097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0.018104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0.13455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-151.694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-142.019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9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9" name="Google Shape;109;p11"/>
          <p:cNvSpPr/>
          <p:nvPr/>
        </p:nvSpPr>
        <p:spPr>
          <a:xfrm>
            <a:off x="130350" y="2500850"/>
            <a:ext cx="8883300" cy="496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-oakleaf-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943</Words>
  <Application>Microsoft Office PowerPoint</Application>
  <PresentationFormat>On-screen Show (16:9)</PresentationFormat>
  <Paragraphs>187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Times New Roman</vt:lpstr>
      <vt:lpstr>white-oakleaf-template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Kolusu, Lakshmi Ravi Chandu</cp:lastModifiedBy>
  <cp:revision>1</cp:revision>
  <dcterms:modified xsi:type="dcterms:W3CDTF">2024-04-06T16:16:51Z</dcterms:modified>
</cp:coreProperties>
</file>