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2"/>
  </p:sldMasterIdLst>
  <p:sldIdLst>
    <p:sldId id="256" r:id="rId3"/>
    <p:sldId id="257" r:id="rId4"/>
    <p:sldId id="311" r:id="rId5"/>
    <p:sldId id="258" r:id="rId6"/>
    <p:sldId id="259" r:id="rId7"/>
    <p:sldId id="308" r:id="rId8"/>
    <p:sldId id="262" r:id="rId9"/>
    <p:sldId id="261" r:id="rId10"/>
    <p:sldId id="312" r:id="rId11"/>
    <p:sldId id="309" r:id="rId12"/>
    <p:sldId id="313" r:id="rId13"/>
    <p:sldId id="328" r:id="rId14"/>
    <p:sldId id="329" r:id="rId15"/>
    <p:sldId id="330" r:id="rId16"/>
    <p:sldId id="331" r:id="rId17"/>
    <p:sldId id="332" r:id="rId18"/>
    <p:sldId id="316" r:id="rId19"/>
    <p:sldId id="314" r:id="rId20"/>
    <p:sldId id="315" r:id="rId21"/>
    <p:sldId id="269" r:id="rId22"/>
    <p:sldId id="278" r:id="rId23"/>
    <p:sldId id="270" r:id="rId24"/>
    <p:sldId id="271" r:id="rId25"/>
    <p:sldId id="326" r:id="rId26"/>
    <p:sldId id="327" r:id="rId27"/>
    <p:sldId id="272" r:id="rId28"/>
    <p:sldId id="291" r:id="rId29"/>
    <p:sldId id="287" r:id="rId30"/>
    <p:sldId id="279" r:id="rId31"/>
    <p:sldId id="286" r:id="rId32"/>
    <p:sldId id="280" r:id="rId33"/>
    <p:sldId id="292" r:id="rId34"/>
    <p:sldId id="293" r:id="rId35"/>
    <p:sldId id="294" r:id="rId36"/>
    <p:sldId id="323" r:id="rId37"/>
    <p:sldId id="321" r:id="rId38"/>
    <p:sldId id="325" r:id="rId39"/>
    <p:sldId id="322" r:id="rId40"/>
    <p:sldId id="29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04EB26B5-CD50-48AB-88BF-7D9A676BF407}">
          <p14:sldIdLst>
            <p14:sldId id="256"/>
            <p14:sldId id="257"/>
            <p14:sldId id="311"/>
            <p14:sldId id="258"/>
            <p14:sldId id="259"/>
            <p14:sldId id="308"/>
            <p14:sldId id="262"/>
            <p14:sldId id="261"/>
            <p14:sldId id="312"/>
            <p14:sldId id="309"/>
            <p14:sldId id="313"/>
            <p14:sldId id="328"/>
            <p14:sldId id="329"/>
            <p14:sldId id="330"/>
            <p14:sldId id="331"/>
            <p14:sldId id="332"/>
            <p14:sldId id="316"/>
            <p14:sldId id="314"/>
            <p14:sldId id="315"/>
            <p14:sldId id="269"/>
            <p14:sldId id="278"/>
            <p14:sldId id="270"/>
            <p14:sldId id="271"/>
            <p14:sldId id="326"/>
            <p14:sldId id="327"/>
            <p14:sldId id="272"/>
            <p14:sldId id="291"/>
            <p14:sldId id="287"/>
            <p14:sldId id="279"/>
            <p14:sldId id="286"/>
            <p14:sldId id="280"/>
            <p14:sldId id="292"/>
            <p14:sldId id="293"/>
            <p14:sldId id="294"/>
            <p14:sldId id="323"/>
            <p14:sldId id="321"/>
            <p14:sldId id="325"/>
            <p14:sldId id="322"/>
            <p14:sldId id="2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429" autoAdjust="0"/>
  </p:normalViewPr>
  <p:slideViewPr>
    <p:cSldViewPr snapToGrid="0">
      <p:cViewPr varScale="1">
        <p:scale>
          <a:sx n="87" d="100"/>
          <a:sy n="87" d="100"/>
        </p:scale>
        <p:origin x="48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FFC895-F310-40B0-9A92-6C659C95F148}"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zh-TW" altLang="en-US"/>
        </a:p>
      </dgm:t>
    </dgm:pt>
    <dgm:pt modelId="{05334DDF-38B8-41ED-A5BF-3DDC66303D97}">
      <dgm:prSet phldrT="[文字]" custT="1"/>
      <dgm:spPr/>
      <dgm:t>
        <a:bodyPr/>
        <a:lstStyle/>
        <a:p>
          <a:pPr algn="ctr"/>
          <a:r>
            <a:rPr lang="zh-TW" altLang="en-US" sz="1400" smtClean="0">
              <a:latin typeface="標楷體" pitchFamily="65" charset="-120"/>
              <a:ea typeface="標楷體" pitchFamily="65" charset="-120"/>
            </a:rPr>
            <a:t>第一章  </a:t>
          </a:r>
          <a:endParaRPr lang="en-US" altLang="zh-TW" sz="1400" smtClean="0">
            <a:latin typeface="標楷體" pitchFamily="65" charset="-120"/>
            <a:ea typeface="標楷體" pitchFamily="65" charset="-120"/>
          </a:endParaRPr>
        </a:p>
        <a:p>
          <a:pPr algn="ctr"/>
          <a:r>
            <a:rPr lang="zh-TW" altLang="en-US" sz="1400" smtClean="0">
              <a:latin typeface="標楷體" pitchFamily="65" charset="-120"/>
              <a:ea typeface="標楷體" pitchFamily="65" charset="-120"/>
            </a:rPr>
            <a:t>緒論</a:t>
          </a:r>
          <a:endParaRPr lang="zh-TW" altLang="en-US" sz="1400" dirty="0">
            <a:latin typeface="標楷體" pitchFamily="65" charset="-120"/>
            <a:ea typeface="標楷體" pitchFamily="65" charset="-120"/>
          </a:endParaRPr>
        </a:p>
      </dgm:t>
    </dgm:pt>
    <dgm:pt modelId="{FEC329A6-EA34-4D9F-B004-F561919C598D}" type="parTrans" cxnId="{9A4834EC-BAF9-49F6-BF8D-55EE5D8D6A1C}">
      <dgm:prSet/>
      <dgm:spPr/>
      <dgm:t>
        <a:bodyPr/>
        <a:lstStyle/>
        <a:p>
          <a:pPr algn="ctr"/>
          <a:endParaRPr lang="zh-TW" altLang="en-US" sz="1400">
            <a:latin typeface="標楷體" pitchFamily="65" charset="-120"/>
            <a:ea typeface="標楷體" pitchFamily="65" charset="-120"/>
          </a:endParaRPr>
        </a:p>
      </dgm:t>
    </dgm:pt>
    <dgm:pt modelId="{6D85E49A-4FCE-432E-8DD3-66D859AE7D41}" type="sibTrans" cxnId="{9A4834EC-BAF9-49F6-BF8D-55EE5D8D6A1C}">
      <dgm:prSet/>
      <dgm:spPr/>
      <dgm:t>
        <a:bodyPr/>
        <a:lstStyle/>
        <a:p>
          <a:pPr algn="ctr"/>
          <a:endParaRPr lang="zh-TW" altLang="en-US" sz="1400">
            <a:latin typeface="標楷體" pitchFamily="65" charset="-120"/>
            <a:ea typeface="標楷體" pitchFamily="65" charset="-120"/>
          </a:endParaRPr>
        </a:p>
      </dgm:t>
    </dgm:pt>
    <dgm:pt modelId="{5D6D8B96-CBB0-44D9-827F-EE691103C734}">
      <dgm:prSet phldrT="[文字]" custT="1"/>
      <dgm:spPr/>
      <dgm:t>
        <a:bodyPr/>
        <a:lstStyle/>
        <a:p>
          <a:pPr algn="ctr"/>
          <a:r>
            <a:rPr lang="zh-TW" altLang="en-US" sz="1400" dirty="0" smtClean="0">
              <a:latin typeface="標楷體" pitchFamily="65" charset="-120"/>
              <a:ea typeface="標楷體" pitchFamily="65" charset="-120"/>
            </a:rPr>
            <a:t>研究背景與動機</a:t>
          </a:r>
          <a:endParaRPr lang="zh-TW" altLang="en-US" sz="1400" dirty="0">
            <a:latin typeface="標楷體" pitchFamily="65" charset="-120"/>
            <a:ea typeface="標楷體" pitchFamily="65" charset="-120"/>
          </a:endParaRPr>
        </a:p>
      </dgm:t>
    </dgm:pt>
    <dgm:pt modelId="{608773FB-8230-41E7-A8D8-E772ECB31C04}" type="parTrans" cxnId="{F777DC7D-CC5A-492D-84E0-D330CBD72F1D}">
      <dgm:prSet/>
      <dgm:spPr/>
      <dgm:t>
        <a:bodyPr/>
        <a:lstStyle/>
        <a:p>
          <a:pPr algn="ctr"/>
          <a:endParaRPr lang="zh-TW" altLang="en-US" sz="1400">
            <a:latin typeface="標楷體" pitchFamily="65" charset="-120"/>
            <a:ea typeface="標楷體" pitchFamily="65" charset="-120"/>
          </a:endParaRPr>
        </a:p>
      </dgm:t>
    </dgm:pt>
    <dgm:pt modelId="{8B3A8414-483B-4806-920B-DF410659450F}" type="sibTrans" cxnId="{F777DC7D-CC5A-492D-84E0-D330CBD72F1D}">
      <dgm:prSet/>
      <dgm:spPr/>
      <dgm:t>
        <a:bodyPr/>
        <a:lstStyle/>
        <a:p>
          <a:pPr algn="ctr"/>
          <a:endParaRPr lang="zh-TW" altLang="en-US" sz="1400">
            <a:latin typeface="標楷體" pitchFamily="65" charset="-120"/>
            <a:ea typeface="標楷體" pitchFamily="65" charset="-120"/>
          </a:endParaRPr>
        </a:p>
      </dgm:t>
    </dgm:pt>
    <dgm:pt modelId="{2067D185-8164-4384-A8B3-296823C22825}">
      <dgm:prSet phldrT="[文字]" custT="1"/>
      <dgm:spPr/>
      <dgm:t>
        <a:bodyPr/>
        <a:lstStyle/>
        <a:p>
          <a:pPr algn="ctr"/>
          <a:r>
            <a:rPr lang="zh-TW" altLang="en-US" sz="1400" dirty="0" smtClean="0">
              <a:latin typeface="標楷體" pitchFamily="65" charset="-120"/>
              <a:ea typeface="標楷體" pitchFamily="65" charset="-120"/>
            </a:rPr>
            <a:t>研究目的與內容</a:t>
          </a:r>
          <a:endParaRPr lang="zh-TW" altLang="en-US" sz="1400" dirty="0">
            <a:latin typeface="標楷體" pitchFamily="65" charset="-120"/>
            <a:ea typeface="標楷體" pitchFamily="65" charset="-120"/>
          </a:endParaRPr>
        </a:p>
      </dgm:t>
    </dgm:pt>
    <dgm:pt modelId="{0ADCCFD9-02F7-4A4A-A3AB-06E944D5D074}" type="parTrans" cxnId="{8B3874FA-8EF4-46C5-B29F-6B5B8189754F}">
      <dgm:prSet/>
      <dgm:spPr/>
      <dgm:t>
        <a:bodyPr/>
        <a:lstStyle/>
        <a:p>
          <a:pPr algn="ctr"/>
          <a:endParaRPr lang="zh-TW" altLang="en-US" sz="1400">
            <a:latin typeface="標楷體" pitchFamily="65" charset="-120"/>
            <a:ea typeface="標楷體" pitchFamily="65" charset="-120"/>
          </a:endParaRPr>
        </a:p>
      </dgm:t>
    </dgm:pt>
    <dgm:pt modelId="{F1E9AB77-F149-4EA4-87D9-A835A887DCE9}" type="sibTrans" cxnId="{8B3874FA-8EF4-46C5-B29F-6B5B8189754F}">
      <dgm:prSet/>
      <dgm:spPr/>
      <dgm:t>
        <a:bodyPr/>
        <a:lstStyle/>
        <a:p>
          <a:pPr algn="ctr"/>
          <a:endParaRPr lang="zh-TW" altLang="en-US" sz="1400">
            <a:latin typeface="標楷體" pitchFamily="65" charset="-120"/>
            <a:ea typeface="標楷體" pitchFamily="65" charset="-120"/>
          </a:endParaRPr>
        </a:p>
      </dgm:t>
    </dgm:pt>
    <dgm:pt modelId="{0951BF0E-DF75-487F-B613-1E4A01C6AB29}">
      <dgm:prSet phldrT="[文字]" custT="1"/>
      <dgm:spPr/>
      <dgm:t>
        <a:bodyPr/>
        <a:lstStyle/>
        <a:p>
          <a:pPr algn="ctr"/>
          <a:r>
            <a:rPr lang="zh-TW" altLang="en-US" sz="1400" dirty="0" smtClean="0">
              <a:latin typeface="標楷體" pitchFamily="65" charset="-120"/>
              <a:ea typeface="標楷體" pitchFamily="65" charset="-120"/>
            </a:rPr>
            <a:t>第二章 </a:t>
          </a:r>
          <a:endParaRPr lang="en-US" altLang="zh-TW" sz="1400" dirty="0" smtClean="0">
            <a:latin typeface="標楷體" pitchFamily="65" charset="-120"/>
            <a:ea typeface="標楷體" pitchFamily="65" charset="-120"/>
          </a:endParaRPr>
        </a:p>
        <a:p>
          <a:pPr algn="ctr"/>
          <a:r>
            <a:rPr lang="zh-TW" altLang="en-US" sz="1400" dirty="0" smtClean="0">
              <a:latin typeface="標楷體" pitchFamily="65" charset="-120"/>
              <a:ea typeface="標楷體" pitchFamily="65" charset="-120"/>
            </a:rPr>
            <a:t> 文獻探討</a:t>
          </a:r>
          <a:endParaRPr lang="zh-TW" altLang="en-US" sz="1400" dirty="0">
            <a:latin typeface="標楷體" pitchFamily="65" charset="-120"/>
            <a:ea typeface="標楷體" pitchFamily="65" charset="-120"/>
          </a:endParaRPr>
        </a:p>
      </dgm:t>
    </dgm:pt>
    <dgm:pt modelId="{836DDC8A-B2E9-4A19-8F2D-8830C5F55B7D}" type="parTrans" cxnId="{3AE9DA7E-4224-40E0-9B93-4680971D184E}">
      <dgm:prSet/>
      <dgm:spPr/>
      <dgm:t>
        <a:bodyPr/>
        <a:lstStyle/>
        <a:p>
          <a:pPr algn="ctr"/>
          <a:endParaRPr lang="zh-TW" altLang="en-US" sz="1400">
            <a:latin typeface="標楷體" pitchFamily="65" charset="-120"/>
            <a:ea typeface="標楷體" pitchFamily="65" charset="-120"/>
          </a:endParaRPr>
        </a:p>
      </dgm:t>
    </dgm:pt>
    <dgm:pt modelId="{F61E189C-9F51-4BC7-96BC-B76B0D1AD6A3}" type="sibTrans" cxnId="{3AE9DA7E-4224-40E0-9B93-4680971D184E}">
      <dgm:prSet/>
      <dgm:spPr/>
      <dgm:t>
        <a:bodyPr/>
        <a:lstStyle/>
        <a:p>
          <a:pPr algn="ctr"/>
          <a:endParaRPr lang="zh-TW" altLang="en-US" sz="1400">
            <a:latin typeface="標楷體" pitchFamily="65" charset="-120"/>
            <a:ea typeface="標楷體" pitchFamily="65" charset="-120"/>
          </a:endParaRPr>
        </a:p>
      </dgm:t>
    </dgm:pt>
    <dgm:pt modelId="{2888D771-25B3-46D3-ADD0-99C5D22019B0}">
      <dgm:prSet phldrT="[文字]" custT="1"/>
      <dgm:spPr/>
      <dgm:t>
        <a:bodyPr/>
        <a:lstStyle/>
        <a:p>
          <a:pPr algn="ctr"/>
          <a:r>
            <a:rPr lang="zh-TW" altLang="en-US" sz="1400" dirty="0" smtClean="0">
              <a:latin typeface="標楷體" pitchFamily="65" charset="-120"/>
              <a:ea typeface="標楷體" pitchFamily="65" charset="-120"/>
            </a:rPr>
            <a:t>第三章</a:t>
          </a:r>
          <a:endParaRPr lang="en-US" altLang="zh-TW" sz="1400" dirty="0" smtClean="0">
            <a:latin typeface="標楷體" pitchFamily="65" charset="-120"/>
            <a:ea typeface="標楷體" pitchFamily="65" charset="-120"/>
          </a:endParaRPr>
        </a:p>
        <a:p>
          <a:pPr algn="ctr"/>
          <a:r>
            <a:rPr lang="zh-TW" altLang="en-US" sz="1400" dirty="0" smtClean="0">
              <a:latin typeface="標楷體" pitchFamily="65" charset="-120"/>
              <a:ea typeface="標楷體" pitchFamily="65" charset="-120"/>
            </a:rPr>
            <a:t>  研究方法</a:t>
          </a:r>
          <a:endParaRPr lang="zh-TW" altLang="en-US" sz="1400" dirty="0">
            <a:latin typeface="標楷體" pitchFamily="65" charset="-120"/>
            <a:ea typeface="標楷體" pitchFamily="65" charset="-120"/>
          </a:endParaRPr>
        </a:p>
      </dgm:t>
    </dgm:pt>
    <dgm:pt modelId="{D242A362-7E05-4479-822C-6AE17EB6414B}" type="parTrans" cxnId="{C589AE4E-72A4-4B5B-B7D6-8FB4CA8CCDBD}">
      <dgm:prSet/>
      <dgm:spPr/>
      <dgm:t>
        <a:bodyPr/>
        <a:lstStyle/>
        <a:p>
          <a:pPr algn="ctr"/>
          <a:endParaRPr lang="zh-TW" altLang="en-US" sz="1400">
            <a:latin typeface="標楷體" pitchFamily="65" charset="-120"/>
            <a:ea typeface="標楷體" pitchFamily="65" charset="-120"/>
          </a:endParaRPr>
        </a:p>
      </dgm:t>
    </dgm:pt>
    <dgm:pt modelId="{7E4785FD-7B32-4BEA-8AA6-E71C0D5E596D}" type="sibTrans" cxnId="{C589AE4E-72A4-4B5B-B7D6-8FB4CA8CCDBD}">
      <dgm:prSet/>
      <dgm:spPr/>
      <dgm:t>
        <a:bodyPr/>
        <a:lstStyle/>
        <a:p>
          <a:pPr algn="ctr"/>
          <a:endParaRPr lang="zh-TW" altLang="en-US" sz="1400">
            <a:latin typeface="標楷體" pitchFamily="65" charset="-120"/>
            <a:ea typeface="標楷體" pitchFamily="65" charset="-120"/>
          </a:endParaRPr>
        </a:p>
      </dgm:t>
    </dgm:pt>
    <dgm:pt modelId="{6C8DF5FD-BE84-4B4D-8B7D-67FAE11A5D5F}">
      <dgm:prSet phldrT="[文字]" custT="1"/>
      <dgm:spPr/>
      <dgm:t>
        <a:bodyPr/>
        <a:lstStyle/>
        <a:p>
          <a:pPr algn="ctr"/>
          <a:r>
            <a:rPr lang="zh-TW" altLang="en-US" sz="1400" dirty="0" smtClean="0">
              <a:latin typeface="標楷體" pitchFamily="65" charset="-120"/>
              <a:ea typeface="標楷體" pitchFamily="65" charset="-120"/>
            </a:rPr>
            <a:t>研究架構</a:t>
          </a:r>
          <a:endParaRPr lang="zh-TW" altLang="en-US" sz="1400" dirty="0">
            <a:latin typeface="標楷體" pitchFamily="65" charset="-120"/>
            <a:ea typeface="標楷體" pitchFamily="65" charset="-120"/>
          </a:endParaRPr>
        </a:p>
      </dgm:t>
    </dgm:pt>
    <dgm:pt modelId="{F5CFFB58-CF83-4EBB-A84D-5002C022F6B7}" type="parTrans" cxnId="{4A4393AF-3A9F-4D5B-8AB2-AB3A5F5958B9}">
      <dgm:prSet/>
      <dgm:spPr/>
      <dgm:t>
        <a:bodyPr/>
        <a:lstStyle/>
        <a:p>
          <a:pPr algn="ctr"/>
          <a:endParaRPr lang="zh-TW" altLang="en-US" sz="1400">
            <a:latin typeface="標楷體" pitchFamily="65" charset="-120"/>
            <a:ea typeface="標楷體" pitchFamily="65" charset="-120"/>
          </a:endParaRPr>
        </a:p>
      </dgm:t>
    </dgm:pt>
    <dgm:pt modelId="{F425D7C5-3EAB-4A8E-8F6F-123FE3CE4DD6}" type="sibTrans" cxnId="{4A4393AF-3A9F-4D5B-8AB2-AB3A5F5958B9}">
      <dgm:prSet/>
      <dgm:spPr/>
      <dgm:t>
        <a:bodyPr/>
        <a:lstStyle/>
        <a:p>
          <a:pPr algn="ctr"/>
          <a:endParaRPr lang="zh-TW" altLang="en-US" sz="1400">
            <a:latin typeface="標楷體" pitchFamily="65" charset="-120"/>
            <a:ea typeface="標楷體" pitchFamily="65" charset="-120"/>
          </a:endParaRPr>
        </a:p>
      </dgm:t>
    </dgm:pt>
    <dgm:pt modelId="{F59541FE-585D-4C59-882A-08956A38D776}">
      <dgm:prSet phldrT="[文字]" custT="1"/>
      <dgm:spPr/>
      <dgm:t>
        <a:bodyPr/>
        <a:lstStyle/>
        <a:p>
          <a:pPr algn="ctr"/>
          <a:r>
            <a:rPr lang="zh-TW" altLang="en-US" sz="1400" dirty="0" smtClean="0">
              <a:latin typeface="標楷體" pitchFamily="65" charset="-120"/>
              <a:ea typeface="標楷體" pitchFamily="65" charset="-120"/>
            </a:rPr>
            <a:t>名詞釋義</a:t>
          </a:r>
          <a:endParaRPr lang="en-US" altLang="zh-TW" sz="1400" dirty="0" smtClean="0">
            <a:latin typeface="標楷體" pitchFamily="65" charset="-120"/>
            <a:ea typeface="標楷體" pitchFamily="65" charset="-120"/>
          </a:endParaRPr>
        </a:p>
      </dgm:t>
    </dgm:pt>
    <dgm:pt modelId="{B877715D-AF24-4C13-A931-EF9AC179CD64}" type="parTrans" cxnId="{42CAC663-B678-44BD-A319-5BE6C54C9181}">
      <dgm:prSet/>
      <dgm:spPr/>
      <dgm:t>
        <a:bodyPr/>
        <a:lstStyle/>
        <a:p>
          <a:pPr algn="ctr"/>
          <a:endParaRPr lang="zh-TW" altLang="en-US" sz="1400">
            <a:latin typeface="標楷體" pitchFamily="65" charset="-120"/>
            <a:ea typeface="標楷體" pitchFamily="65" charset="-120"/>
          </a:endParaRPr>
        </a:p>
      </dgm:t>
    </dgm:pt>
    <dgm:pt modelId="{08AD12CF-5267-42A8-89EB-B83A00F4F80A}" type="sibTrans" cxnId="{42CAC663-B678-44BD-A319-5BE6C54C9181}">
      <dgm:prSet/>
      <dgm:spPr/>
      <dgm:t>
        <a:bodyPr/>
        <a:lstStyle/>
        <a:p>
          <a:pPr algn="ctr"/>
          <a:endParaRPr lang="zh-TW" altLang="en-US" sz="1400">
            <a:latin typeface="標楷體" pitchFamily="65" charset="-120"/>
            <a:ea typeface="標楷體" pitchFamily="65" charset="-120"/>
          </a:endParaRPr>
        </a:p>
      </dgm:t>
    </dgm:pt>
    <dgm:pt modelId="{5901623F-CE31-4FE7-A3E3-9758DED71DAE}">
      <dgm:prSet phldrT="[文字]" custT="1"/>
      <dgm:spPr/>
      <dgm:t>
        <a:bodyPr/>
        <a:lstStyle/>
        <a:p>
          <a:pPr algn="ctr"/>
          <a:r>
            <a:rPr lang="zh-TW" altLang="en-US" sz="1400" dirty="0" smtClean="0">
              <a:latin typeface="標楷體" pitchFamily="65" charset="-120"/>
              <a:ea typeface="標楷體" pitchFamily="65" charset="-120"/>
            </a:rPr>
            <a:t>研究方法與步驟</a:t>
          </a:r>
          <a:endParaRPr lang="en-US" altLang="zh-TW" sz="1400" dirty="0" smtClean="0">
            <a:latin typeface="標楷體" pitchFamily="65" charset="-120"/>
            <a:ea typeface="標楷體" pitchFamily="65" charset="-120"/>
          </a:endParaRPr>
        </a:p>
      </dgm:t>
    </dgm:pt>
    <dgm:pt modelId="{77A072D2-4871-4741-B44C-DF3260DFAD6C}" type="parTrans" cxnId="{998295D3-E1E9-406E-9F5A-AAC59EF358EE}">
      <dgm:prSet/>
      <dgm:spPr/>
      <dgm:t>
        <a:bodyPr/>
        <a:lstStyle/>
        <a:p>
          <a:pPr algn="ctr"/>
          <a:endParaRPr lang="zh-TW" altLang="en-US" sz="1400">
            <a:latin typeface="標楷體" pitchFamily="65" charset="-120"/>
            <a:ea typeface="標楷體" pitchFamily="65" charset="-120"/>
          </a:endParaRPr>
        </a:p>
      </dgm:t>
    </dgm:pt>
    <dgm:pt modelId="{7D7BBEFE-EC89-4D6F-A284-1BCABEBD6A60}" type="sibTrans" cxnId="{998295D3-E1E9-406E-9F5A-AAC59EF358EE}">
      <dgm:prSet/>
      <dgm:spPr/>
      <dgm:t>
        <a:bodyPr/>
        <a:lstStyle/>
        <a:p>
          <a:pPr algn="ctr"/>
          <a:endParaRPr lang="zh-TW" altLang="en-US" sz="1400">
            <a:latin typeface="標楷體" pitchFamily="65" charset="-120"/>
            <a:ea typeface="標楷體" pitchFamily="65" charset="-120"/>
          </a:endParaRPr>
        </a:p>
      </dgm:t>
    </dgm:pt>
    <dgm:pt modelId="{2AF3B33F-A3AD-470D-9CD5-E993598964C5}">
      <dgm:prSet phldrT="[文字]" custT="1"/>
      <dgm:spPr/>
      <dgm:t>
        <a:bodyPr/>
        <a:lstStyle/>
        <a:p>
          <a:pPr algn="ctr"/>
          <a:r>
            <a:rPr lang="zh-TW" altLang="en-US" sz="1400" dirty="0" smtClean="0">
              <a:latin typeface="標楷體" pitchFamily="65" charset="-120"/>
              <a:ea typeface="標楷體" pitchFamily="65" charset="-120"/>
            </a:rPr>
            <a:t>研究範圍與限制</a:t>
          </a:r>
          <a:endParaRPr lang="en-US" altLang="zh-TW" sz="1400" dirty="0" smtClean="0">
            <a:latin typeface="標楷體" pitchFamily="65" charset="-120"/>
            <a:ea typeface="標楷體" pitchFamily="65" charset="-120"/>
          </a:endParaRPr>
        </a:p>
      </dgm:t>
    </dgm:pt>
    <dgm:pt modelId="{4C817D13-21A7-4E7D-9BA4-B27BDB0A9A53}" type="parTrans" cxnId="{1387A870-BD5A-4796-9BD1-4DB331AF676D}">
      <dgm:prSet/>
      <dgm:spPr/>
      <dgm:t>
        <a:bodyPr/>
        <a:lstStyle/>
        <a:p>
          <a:pPr algn="ctr"/>
          <a:endParaRPr lang="zh-TW" altLang="en-US" sz="1400">
            <a:latin typeface="標楷體" pitchFamily="65" charset="-120"/>
            <a:ea typeface="標楷體" pitchFamily="65" charset="-120"/>
          </a:endParaRPr>
        </a:p>
      </dgm:t>
    </dgm:pt>
    <dgm:pt modelId="{401C5767-9C92-4E7B-A5D4-8704D9DE9A40}" type="sibTrans" cxnId="{1387A870-BD5A-4796-9BD1-4DB331AF676D}">
      <dgm:prSet/>
      <dgm:spPr/>
      <dgm:t>
        <a:bodyPr/>
        <a:lstStyle/>
        <a:p>
          <a:pPr algn="ctr"/>
          <a:endParaRPr lang="zh-TW" altLang="en-US" sz="1400">
            <a:latin typeface="標楷體" pitchFamily="65" charset="-120"/>
            <a:ea typeface="標楷體" pitchFamily="65" charset="-120"/>
          </a:endParaRPr>
        </a:p>
      </dgm:t>
    </dgm:pt>
    <dgm:pt modelId="{1A1204CD-0AD7-43F3-9258-F8B392EF9170}">
      <dgm:prSet phldrT="[文字]" custT="1"/>
      <dgm:spPr/>
      <dgm:t>
        <a:bodyPr/>
        <a:lstStyle/>
        <a:p>
          <a:pPr algn="ctr"/>
          <a:r>
            <a:rPr lang="zh-TW" altLang="en-US" sz="1400" dirty="0" smtClean="0">
              <a:latin typeface="標楷體" pitchFamily="65" charset="-120"/>
              <a:ea typeface="標楷體" pitchFamily="65" charset="-120"/>
            </a:rPr>
            <a:t>研究工具</a:t>
          </a:r>
          <a:endParaRPr lang="zh-TW" altLang="en-US" sz="1400" dirty="0">
            <a:latin typeface="標楷體" pitchFamily="65" charset="-120"/>
            <a:ea typeface="標楷體" pitchFamily="65" charset="-120"/>
          </a:endParaRPr>
        </a:p>
      </dgm:t>
    </dgm:pt>
    <dgm:pt modelId="{8446A234-9851-4AF3-92B9-B570D24E3E45}" type="parTrans" cxnId="{396866B2-6492-4F8A-9611-A5FCC762EE36}">
      <dgm:prSet/>
      <dgm:spPr/>
      <dgm:t>
        <a:bodyPr/>
        <a:lstStyle/>
        <a:p>
          <a:pPr algn="ctr"/>
          <a:endParaRPr lang="zh-TW" altLang="en-US" sz="1400">
            <a:latin typeface="標楷體" pitchFamily="65" charset="-120"/>
            <a:ea typeface="標楷體" pitchFamily="65" charset="-120"/>
          </a:endParaRPr>
        </a:p>
      </dgm:t>
    </dgm:pt>
    <dgm:pt modelId="{A0F2FA0E-65F4-4569-9B9F-C9F7F9B47890}" type="sibTrans" cxnId="{396866B2-6492-4F8A-9611-A5FCC762EE36}">
      <dgm:prSet/>
      <dgm:spPr/>
      <dgm:t>
        <a:bodyPr/>
        <a:lstStyle/>
        <a:p>
          <a:pPr algn="ctr"/>
          <a:endParaRPr lang="zh-TW" altLang="en-US" sz="1400">
            <a:latin typeface="標楷體" pitchFamily="65" charset="-120"/>
            <a:ea typeface="標楷體" pitchFamily="65" charset="-120"/>
          </a:endParaRPr>
        </a:p>
      </dgm:t>
    </dgm:pt>
    <dgm:pt modelId="{920E1A52-E922-4AA0-A8DB-44CCD369000F}">
      <dgm:prSet phldrT="[文字]" custT="1"/>
      <dgm:spPr/>
      <dgm:t>
        <a:bodyPr/>
        <a:lstStyle/>
        <a:p>
          <a:pPr algn="ctr"/>
          <a:r>
            <a:rPr lang="zh-TW" altLang="en-US" sz="1400" dirty="0" smtClean="0">
              <a:latin typeface="標楷體" pitchFamily="65" charset="-120"/>
              <a:ea typeface="標楷體" pitchFamily="65" charset="-120"/>
            </a:rPr>
            <a:t>資料處理</a:t>
          </a:r>
          <a:endParaRPr lang="zh-TW" altLang="en-US" sz="1400" dirty="0">
            <a:latin typeface="標楷體" pitchFamily="65" charset="-120"/>
            <a:ea typeface="標楷體" pitchFamily="65" charset="-120"/>
          </a:endParaRPr>
        </a:p>
      </dgm:t>
    </dgm:pt>
    <dgm:pt modelId="{C545D510-64A6-422E-AFE9-58439D93E484}" type="parTrans" cxnId="{FE43C5DF-C2F6-41E0-8B33-D094677B2932}">
      <dgm:prSet/>
      <dgm:spPr/>
      <dgm:t>
        <a:bodyPr/>
        <a:lstStyle/>
        <a:p>
          <a:pPr algn="ctr"/>
          <a:endParaRPr lang="zh-TW" altLang="en-US" sz="1400">
            <a:latin typeface="標楷體" pitchFamily="65" charset="-120"/>
            <a:ea typeface="標楷體" pitchFamily="65" charset="-120"/>
          </a:endParaRPr>
        </a:p>
      </dgm:t>
    </dgm:pt>
    <dgm:pt modelId="{C5192F9B-8F2A-42D1-B126-ADDC76B22E2E}" type="sibTrans" cxnId="{FE43C5DF-C2F6-41E0-8B33-D094677B2932}">
      <dgm:prSet/>
      <dgm:spPr/>
      <dgm:t>
        <a:bodyPr/>
        <a:lstStyle/>
        <a:p>
          <a:pPr algn="ctr"/>
          <a:endParaRPr lang="zh-TW" altLang="en-US" sz="1400">
            <a:latin typeface="標楷體" pitchFamily="65" charset="-120"/>
            <a:ea typeface="標楷體" pitchFamily="65" charset="-120"/>
          </a:endParaRPr>
        </a:p>
      </dgm:t>
    </dgm:pt>
    <dgm:pt modelId="{8ADFC264-EA85-4398-94BC-0BBA6369B047}">
      <dgm:prSet phldrT="[文字]" custT="1"/>
      <dgm:spPr/>
      <dgm:t>
        <a:bodyPr/>
        <a:lstStyle/>
        <a:p>
          <a:pPr algn="ctr"/>
          <a:r>
            <a:rPr lang="zh-TW" altLang="en-US" sz="1200" dirty="0" smtClean="0">
              <a:latin typeface="標楷體" pitchFamily="65" charset="-120"/>
              <a:ea typeface="標楷體" pitchFamily="65" charset="-120"/>
            </a:rPr>
            <a:t>結構方程式模式架構圖</a:t>
          </a:r>
          <a:endParaRPr lang="zh-TW" altLang="en-US" sz="1200" dirty="0">
            <a:latin typeface="標楷體" pitchFamily="65" charset="-120"/>
            <a:ea typeface="標楷體" pitchFamily="65" charset="-120"/>
          </a:endParaRPr>
        </a:p>
      </dgm:t>
    </dgm:pt>
    <dgm:pt modelId="{0D85D233-5632-473B-B818-EEBB88CE393C}" type="parTrans" cxnId="{B75EBB25-4C10-4AE2-81F3-D1494D39EAA8}">
      <dgm:prSet/>
      <dgm:spPr/>
      <dgm:t>
        <a:bodyPr/>
        <a:lstStyle/>
        <a:p>
          <a:pPr algn="ctr"/>
          <a:endParaRPr lang="zh-TW" altLang="en-US" sz="1400">
            <a:latin typeface="標楷體" pitchFamily="65" charset="-120"/>
            <a:ea typeface="標楷體" pitchFamily="65" charset="-120"/>
          </a:endParaRPr>
        </a:p>
      </dgm:t>
    </dgm:pt>
    <dgm:pt modelId="{FEFD28B5-016A-4288-A5B1-2BEA600CCA51}" type="sibTrans" cxnId="{B75EBB25-4C10-4AE2-81F3-D1494D39EAA8}">
      <dgm:prSet/>
      <dgm:spPr/>
      <dgm:t>
        <a:bodyPr/>
        <a:lstStyle/>
        <a:p>
          <a:pPr algn="ctr"/>
          <a:endParaRPr lang="zh-TW" altLang="en-US" sz="1400">
            <a:latin typeface="標楷體" pitchFamily="65" charset="-120"/>
            <a:ea typeface="標楷體" pitchFamily="65" charset="-120"/>
          </a:endParaRPr>
        </a:p>
      </dgm:t>
    </dgm:pt>
    <dgm:pt modelId="{1713B3CC-FFF7-4544-BE89-EE59E0C79ACB}" type="pres">
      <dgm:prSet presAssocID="{56FFC895-F310-40B0-9A92-6C659C95F148}" presName="diagram" presStyleCnt="0">
        <dgm:presLayoutVars>
          <dgm:chPref val="1"/>
          <dgm:dir/>
          <dgm:animOne val="branch"/>
          <dgm:animLvl val="lvl"/>
          <dgm:resizeHandles/>
        </dgm:presLayoutVars>
      </dgm:prSet>
      <dgm:spPr/>
      <dgm:t>
        <a:bodyPr/>
        <a:lstStyle/>
        <a:p>
          <a:endParaRPr lang="zh-TW" altLang="en-US"/>
        </a:p>
      </dgm:t>
    </dgm:pt>
    <dgm:pt modelId="{ECB4DB85-B767-48C1-B946-7AB1DE52E05C}" type="pres">
      <dgm:prSet presAssocID="{05334DDF-38B8-41ED-A5BF-3DDC66303D97}" presName="root" presStyleCnt="0"/>
      <dgm:spPr/>
      <dgm:t>
        <a:bodyPr/>
        <a:lstStyle/>
        <a:p>
          <a:endParaRPr lang="zh-TW" altLang="en-US"/>
        </a:p>
      </dgm:t>
    </dgm:pt>
    <dgm:pt modelId="{81117587-C0FC-4C69-B41C-79E5CF737975}" type="pres">
      <dgm:prSet presAssocID="{05334DDF-38B8-41ED-A5BF-3DDC66303D97}" presName="rootComposite" presStyleCnt="0"/>
      <dgm:spPr/>
      <dgm:t>
        <a:bodyPr/>
        <a:lstStyle/>
        <a:p>
          <a:endParaRPr lang="zh-TW" altLang="en-US"/>
        </a:p>
      </dgm:t>
    </dgm:pt>
    <dgm:pt modelId="{7635054F-90DA-4D47-8B5C-6FC94821E089}" type="pres">
      <dgm:prSet presAssocID="{05334DDF-38B8-41ED-A5BF-3DDC66303D97}" presName="rootText" presStyleLbl="node1" presStyleIdx="0" presStyleCnt="3" custScaleX="106780" custScaleY="106780"/>
      <dgm:spPr/>
      <dgm:t>
        <a:bodyPr/>
        <a:lstStyle/>
        <a:p>
          <a:endParaRPr lang="zh-TW" altLang="en-US"/>
        </a:p>
      </dgm:t>
    </dgm:pt>
    <dgm:pt modelId="{0B2A21C3-F2B7-4151-9C6E-B16F16301AA3}" type="pres">
      <dgm:prSet presAssocID="{05334DDF-38B8-41ED-A5BF-3DDC66303D97}" presName="rootConnector" presStyleLbl="node1" presStyleIdx="0" presStyleCnt="3"/>
      <dgm:spPr/>
      <dgm:t>
        <a:bodyPr/>
        <a:lstStyle/>
        <a:p>
          <a:endParaRPr lang="zh-TW" altLang="en-US"/>
        </a:p>
      </dgm:t>
    </dgm:pt>
    <dgm:pt modelId="{3F149CE6-D61B-455D-B7E9-8E709BA628C4}" type="pres">
      <dgm:prSet presAssocID="{05334DDF-38B8-41ED-A5BF-3DDC66303D97}" presName="childShape" presStyleCnt="0"/>
      <dgm:spPr/>
      <dgm:t>
        <a:bodyPr/>
        <a:lstStyle/>
        <a:p>
          <a:endParaRPr lang="zh-TW" altLang="en-US"/>
        </a:p>
      </dgm:t>
    </dgm:pt>
    <dgm:pt modelId="{E21E3DFC-4B1B-47DC-BCDF-C5C691B3BEF4}" type="pres">
      <dgm:prSet presAssocID="{608773FB-8230-41E7-A8D8-E772ECB31C04}" presName="Name13" presStyleLbl="parChTrans1D2" presStyleIdx="0" presStyleCnt="9"/>
      <dgm:spPr/>
      <dgm:t>
        <a:bodyPr/>
        <a:lstStyle/>
        <a:p>
          <a:endParaRPr lang="zh-TW" altLang="en-US"/>
        </a:p>
      </dgm:t>
    </dgm:pt>
    <dgm:pt modelId="{3BC25C0B-02ED-42BC-9DD1-436DC1585018}" type="pres">
      <dgm:prSet presAssocID="{5D6D8B96-CBB0-44D9-827F-EE691103C734}" presName="childText" presStyleLbl="bgAcc1" presStyleIdx="0" presStyleCnt="9">
        <dgm:presLayoutVars>
          <dgm:bulletEnabled val="1"/>
        </dgm:presLayoutVars>
      </dgm:prSet>
      <dgm:spPr/>
      <dgm:t>
        <a:bodyPr/>
        <a:lstStyle/>
        <a:p>
          <a:endParaRPr lang="zh-TW" altLang="en-US"/>
        </a:p>
      </dgm:t>
    </dgm:pt>
    <dgm:pt modelId="{14D0AC1D-DC23-4E20-9F51-4B3FE9007B60}" type="pres">
      <dgm:prSet presAssocID="{0ADCCFD9-02F7-4A4A-A3AB-06E944D5D074}" presName="Name13" presStyleLbl="parChTrans1D2" presStyleIdx="1" presStyleCnt="9"/>
      <dgm:spPr/>
      <dgm:t>
        <a:bodyPr/>
        <a:lstStyle/>
        <a:p>
          <a:endParaRPr lang="zh-TW" altLang="en-US"/>
        </a:p>
      </dgm:t>
    </dgm:pt>
    <dgm:pt modelId="{D42A65E3-6D62-4D2C-B33D-DF8903F0667D}" type="pres">
      <dgm:prSet presAssocID="{2067D185-8164-4384-A8B3-296823C22825}" presName="childText" presStyleLbl="bgAcc1" presStyleIdx="1" presStyleCnt="9">
        <dgm:presLayoutVars>
          <dgm:bulletEnabled val="1"/>
        </dgm:presLayoutVars>
      </dgm:prSet>
      <dgm:spPr/>
      <dgm:t>
        <a:bodyPr/>
        <a:lstStyle/>
        <a:p>
          <a:endParaRPr lang="zh-TW" altLang="en-US"/>
        </a:p>
      </dgm:t>
    </dgm:pt>
    <dgm:pt modelId="{33798CBF-24D4-45E9-A8D8-EB337B939B1B}" type="pres">
      <dgm:prSet presAssocID="{B877715D-AF24-4C13-A931-EF9AC179CD64}" presName="Name13" presStyleLbl="parChTrans1D2" presStyleIdx="2" presStyleCnt="9"/>
      <dgm:spPr/>
      <dgm:t>
        <a:bodyPr/>
        <a:lstStyle/>
        <a:p>
          <a:endParaRPr lang="zh-TW" altLang="en-US"/>
        </a:p>
      </dgm:t>
    </dgm:pt>
    <dgm:pt modelId="{E72BEAB9-0447-4866-8827-7A406E2D4DE9}" type="pres">
      <dgm:prSet presAssocID="{F59541FE-585D-4C59-882A-08956A38D776}" presName="childText" presStyleLbl="bgAcc1" presStyleIdx="2" presStyleCnt="9">
        <dgm:presLayoutVars>
          <dgm:bulletEnabled val="1"/>
        </dgm:presLayoutVars>
      </dgm:prSet>
      <dgm:spPr/>
      <dgm:t>
        <a:bodyPr/>
        <a:lstStyle/>
        <a:p>
          <a:endParaRPr lang="zh-TW" altLang="en-US"/>
        </a:p>
      </dgm:t>
    </dgm:pt>
    <dgm:pt modelId="{B0FD78E9-902C-4075-865B-2CD1AED36DDC}" type="pres">
      <dgm:prSet presAssocID="{77A072D2-4871-4741-B44C-DF3260DFAD6C}" presName="Name13" presStyleLbl="parChTrans1D2" presStyleIdx="3" presStyleCnt="9"/>
      <dgm:spPr/>
      <dgm:t>
        <a:bodyPr/>
        <a:lstStyle/>
        <a:p>
          <a:endParaRPr lang="zh-TW" altLang="en-US"/>
        </a:p>
      </dgm:t>
    </dgm:pt>
    <dgm:pt modelId="{0C7B3D96-E5C7-4809-AFA3-915DB2F52A9D}" type="pres">
      <dgm:prSet presAssocID="{5901623F-CE31-4FE7-A3E3-9758DED71DAE}" presName="childText" presStyleLbl="bgAcc1" presStyleIdx="3" presStyleCnt="9">
        <dgm:presLayoutVars>
          <dgm:bulletEnabled val="1"/>
        </dgm:presLayoutVars>
      </dgm:prSet>
      <dgm:spPr/>
      <dgm:t>
        <a:bodyPr/>
        <a:lstStyle/>
        <a:p>
          <a:endParaRPr lang="zh-TW" altLang="en-US"/>
        </a:p>
      </dgm:t>
    </dgm:pt>
    <dgm:pt modelId="{43D426AC-CED6-48B4-A4D2-2A63DD55C049}" type="pres">
      <dgm:prSet presAssocID="{4C817D13-21A7-4E7D-9BA4-B27BDB0A9A53}" presName="Name13" presStyleLbl="parChTrans1D2" presStyleIdx="4" presStyleCnt="9"/>
      <dgm:spPr/>
      <dgm:t>
        <a:bodyPr/>
        <a:lstStyle/>
        <a:p>
          <a:endParaRPr lang="zh-TW" altLang="en-US"/>
        </a:p>
      </dgm:t>
    </dgm:pt>
    <dgm:pt modelId="{2E6D6A42-5AD8-4288-9F1A-35E15E0F9772}" type="pres">
      <dgm:prSet presAssocID="{2AF3B33F-A3AD-470D-9CD5-E993598964C5}" presName="childText" presStyleLbl="bgAcc1" presStyleIdx="4" presStyleCnt="9">
        <dgm:presLayoutVars>
          <dgm:bulletEnabled val="1"/>
        </dgm:presLayoutVars>
      </dgm:prSet>
      <dgm:spPr/>
      <dgm:t>
        <a:bodyPr/>
        <a:lstStyle/>
        <a:p>
          <a:endParaRPr lang="zh-TW" altLang="en-US"/>
        </a:p>
      </dgm:t>
    </dgm:pt>
    <dgm:pt modelId="{5C873919-E701-4CC3-9C98-A15327F57206}" type="pres">
      <dgm:prSet presAssocID="{0951BF0E-DF75-487F-B613-1E4A01C6AB29}" presName="root" presStyleCnt="0"/>
      <dgm:spPr/>
      <dgm:t>
        <a:bodyPr/>
        <a:lstStyle/>
        <a:p>
          <a:endParaRPr lang="zh-TW" altLang="en-US"/>
        </a:p>
      </dgm:t>
    </dgm:pt>
    <dgm:pt modelId="{54363292-4CDB-4B94-939E-DD60F2AF1D75}" type="pres">
      <dgm:prSet presAssocID="{0951BF0E-DF75-487F-B613-1E4A01C6AB29}" presName="rootComposite" presStyleCnt="0"/>
      <dgm:spPr/>
      <dgm:t>
        <a:bodyPr/>
        <a:lstStyle/>
        <a:p>
          <a:endParaRPr lang="zh-TW" altLang="en-US"/>
        </a:p>
      </dgm:t>
    </dgm:pt>
    <dgm:pt modelId="{62365DFE-5127-4630-823D-435788A3B603}" type="pres">
      <dgm:prSet presAssocID="{0951BF0E-DF75-487F-B613-1E4A01C6AB29}" presName="rootText" presStyleLbl="node1" presStyleIdx="1" presStyleCnt="3" custScaleX="108826" custScaleY="108826"/>
      <dgm:spPr/>
      <dgm:t>
        <a:bodyPr/>
        <a:lstStyle/>
        <a:p>
          <a:endParaRPr lang="zh-TW" altLang="en-US"/>
        </a:p>
      </dgm:t>
    </dgm:pt>
    <dgm:pt modelId="{A18916A1-E3FE-48B0-9651-4702E14DBDAD}" type="pres">
      <dgm:prSet presAssocID="{0951BF0E-DF75-487F-B613-1E4A01C6AB29}" presName="rootConnector" presStyleLbl="node1" presStyleIdx="1" presStyleCnt="3"/>
      <dgm:spPr/>
      <dgm:t>
        <a:bodyPr/>
        <a:lstStyle/>
        <a:p>
          <a:endParaRPr lang="zh-TW" altLang="en-US"/>
        </a:p>
      </dgm:t>
    </dgm:pt>
    <dgm:pt modelId="{FF20B7DF-E8A4-4AC7-AE45-6D9961011C23}" type="pres">
      <dgm:prSet presAssocID="{0951BF0E-DF75-487F-B613-1E4A01C6AB29}" presName="childShape" presStyleCnt="0"/>
      <dgm:spPr/>
      <dgm:t>
        <a:bodyPr/>
        <a:lstStyle/>
        <a:p>
          <a:endParaRPr lang="zh-TW" altLang="en-US"/>
        </a:p>
      </dgm:t>
    </dgm:pt>
    <dgm:pt modelId="{9A27FE9A-5699-4C2B-848C-95BE15EB954B}" type="pres">
      <dgm:prSet presAssocID="{2888D771-25B3-46D3-ADD0-99C5D22019B0}" presName="root" presStyleCnt="0"/>
      <dgm:spPr/>
      <dgm:t>
        <a:bodyPr/>
        <a:lstStyle/>
        <a:p>
          <a:endParaRPr lang="zh-TW" altLang="en-US"/>
        </a:p>
      </dgm:t>
    </dgm:pt>
    <dgm:pt modelId="{DDD0772E-3745-4C0D-B110-E93F83C99DA5}" type="pres">
      <dgm:prSet presAssocID="{2888D771-25B3-46D3-ADD0-99C5D22019B0}" presName="rootComposite" presStyleCnt="0"/>
      <dgm:spPr/>
      <dgm:t>
        <a:bodyPr/>
        <a:lstStyle/>
        <a:p>
          <a:endParaRPr lang="zh-TW" altLang="en-US"/>
        </a:p>
      </dgm:t>
    </dgm:pt>
    <dgm:pt modelId="{ABE24E4C-2AA7-4460-8571-8E15E31DCC07}" type="pres">
      <dgm:prSet presAssocID="{2888D771-25B3-46D3-ADD0-99C5D22019B0}" presName="rootText" presStyleLbl="node1" presStyleIdx="2" presStyleCnt="3" custScaleX="111547" custScaleY="111547"/>
      <dgm:spPr/>
      <dgm:t>
        <a:bodyPr/>
        <a:lstStyle/>
        <a:p>
          <a:endParaRPr lang="zh-TW" altLang="en-US"/>
        </a:p>
      </dgm:t>
    </dgm:pt>
    <dgm:pt modelId="{160B3D45-28E7-48B9-8AF0-FEB1C77B57CA}" type="pres">
      <dgm:prSet presAssocID="{2888D771-25B3-46D3-ADD0-99C5D22019B0}" presName="rootConnector" presStyleLbl="node1" presStyleIdx="2" presStyleCnt="3"/>
      <dgm:spPr/>
      <dgm:t>
        <a:bodyPr/>
        <a:lstStyle/>
        <a:p>
          <a:endParaRPr lang="zh-TW" altLang="en-US"/>
        </a:p>
      </dgm:t>
    </dgm:pt>
    <dgm:pt modelId="{B5AD2F7A-520F-4419-9BB7-EFB20FFBA104}" type="pres">
      <dgm:prSet presAssocID="{2888D771-25B3-46D3-ADD0-99C5D22019B0}" presName="childShape" presStyleCnt="0"/>
      <dgm:spPr/>
      <dgm:t>
        <a:bodyPr/>
        <a:lstStyle/>
        <a:p>
          <a:endParaRPr lang="zh-TW" altLang="en-US"/>
        </a:p>
      </dgm:t>
    </dgm:pt>
    <dgm:pt modelId="{73565B02-C1AF-4743-B083-47C48D3EC38A}" type="pres">
      <dgm:prSet presAssocID="{F5CFFB58-CF83-4EBB-A84D-5002C022F6B7}" presName="Name13" presStyleLbl="parChTrans1D2" presStyleIdx="5" presStyleCnt="9"/>
      <dgm:spPr/>
      <dgm:t>
        <a:bodyPr/>
        <a:lstStyle/>
        <a:p>
          <a:endParaRPr lang="zh-TW" altLang="en-US"/>
        </a:p>
      </dgm:t>
    </dgm:pt>
    <dgm:pt modelId="{CD1505DB-D00E-41D8-8E39-8C7D8BBA83B7}" type="pres">
      <dgm:prSet presAssocID="{6C8DF5FD-BE84-4B4D-8B7D-67FAE11A5D5F}" presName="childText" presStyleLbl="bgAcc1" presStyleIdx="5" presStyleCnt="9">
        <dgm:presLayoutVars>
          <dgm:bulletEnabled val="1"/>
        </dgm:presLayoutVars>
      </dgm:prSet>
      <dgm:spPr/>
      <dgm:t>
        <a:bodyPr/>
        <a:lstStyle/>
        <a:p>
          <a:endParaRPr lang="zh-TW" altLang="en-US"/>
        </a:p>
      </dgm:t>
    </dgm:pt>
    <dgm:pt modelId="{285F23A9-117B-4763-9C20-5206A2BAF5F1}" type="pres">
      <dgm:prSet presAssocID="{0D85D233-5632-473B-B818-EEBB88CE393C}" presName="Name13" presStyleLbl="parChTrans1D2" presStyleIdx="6" presStyleCnt="9"/>
      <dgm:spPr/>
      <dgm:t>
        <a:bodyPr/>
        <a:lstStyle/>
        <a:p>
          <a:endParaRPr lang="zh-TW" altLang="en-US"/>
        </a:p>
      </dgm:t>
    </dgm:pt>
    <dgm:pt modelId="{E9CFA827-F437-4A54-A681-2D224C47096E}" type="pres">
      <dgm:prSet presAssocID="{8ADFC264-EA85-4398-94BC-0BBA6369B047}" presName="childText" presStyleLbl="bgAcc1" presStyleIdx="6" presStyleCnt="9">
        <dgm:presLayoutVars>
          <dgm:bulletEnabled val="1"/>
        </dgm:presLayoutVars>
      </dgm:prSet>
      <dgm:spPr/>
      <dgm:t>
        <a:bodyPr/>
        <a:lstStyle/>
        <a:p>
          <a:endParaRPr lang="zh-TW" altLang="en-US"/>
        </a:p>
      </dgm:t>
    </dgm:pt>
    <dgm:pt modelId="{F1EF4451-F34D-4DE2-BF4D-FF947F3DA411}" type="pres">
      <dgm:prSet presAssocID="{8446A234-9851-4AF3-92B9-B570D24E3E45}" presName="Name13" presStyleLbl="parChTrans1D2" presStyleIdx="7" presStyleCnt="9"/>
      <dgm:spPr/>
      <dgm:t>
        <a:bodyPr/>
        <a:lstStyle/>
        <a:p>
          <a:endParaRPr lang="zh-TW" altLang="en-US"/>
        </a:p>
      </dgm:t>
    </dgm:pt>
    <dgm:pt modelId="{08804C38-1168-4A72-BD58-2F12E328AD1D}" type="pres">
      <dgm:prSet presAssocID="{1A1204CD-0AD7-43F3-9258-F8B392EF9170}" presName="childText" presStyleLbl="bgAcc1" presStyleIdx="7" presStyleCnt="9">
        <dgm:presLayoutVars>
          <dgm:bulletEnabled val="1"/>
        </dgm:presLayoutVars>
      </dgm:prSet>
      <dgm:spPr/>
      <dgm:t>
        <a:bodyPr/>
        <a:lstStyle/>
        <a:p>
          <a:endParaRPr lang="zh-TW" altLang="en-US"/>
        </a:p>
      </dgm:t>
    </dgm:pt>
    <dgm:pt modelId="{07AA4E55-831E-43C2-A45C-E9BB4C8D171D}" type="pres">
      <dgm:prSet presAssocID="{C545D510-64A6-422E-AFE9-58439D93E484}" presName="Name13" presStyleLbl="parChTrans1D2" presStyleIdx="8" presStyleCnt="9"/>
      <dgm:spPr/>
      <dgm:t>
        <a:bodyPr/>
        <a:lstStyle/>
        <a:p>
          <a:endParaRPr lang="zh-TW" altLang="en-US"/>
        </a:p>
      </dgm:t>
    </dgm:pt>
    <dgm:pt modelId="{146763E5-B745-435A-91DB-A0DF657BDC8A}" type="pres">
      <dgm:prSet presAssocID="{920E1A52-E922-4AA0-A8DB-44CCD369000F}" presName="childText" presStyleLbl="bgAcc1" presStyleIdx="8" presStyleCnt="9">
        <dgm:presLayoutVars>
          <dgm:bulletEnabled val="1"/>
        </dgm:presLayoutVars>
      </dgm:prSet>
      <dgm:spPr/>
      <dgm:t>
        <a:bodyPr/>
        <a:lstStyle/>
        <a:p>
          <a:endParaRPr lang="zh-TW" altLang="en-US"/>
        </a:p>
      </dgm:t>
    </dgm:pt>
  </dgm:ptLst>
  <dgm:cxnLst>
    <dgm:cxn modelId="{26CD1B7F-C3CA-40A9-BF2C-8C06F998F578}" type="presOf" srcId="{C545D510-64A6-422E-AFE9-58439D93E484}" destId="{07AA4E55-831E-43C2-A45C-E9BB4C8D171D}" srcOrd="0" destOrd="0" presId="urn:microsoft.com/office/officeart/2005/8/layout/hierarchy3"/>
    <dgm:cxn modelId="{B69F00D8-6B24-4E71-99AC-DB784E4401D4}" type="presOf" srcId="{0D85D233-5632-473B-B818-EEBB88CE393C}" destId="{285F23A9-117B-4763-9C20-5206A2BAF5F1}" srcOrd="0" destOrd="0" presId="urn:microsoft.com/office/officeart/2005/8/layout/hierarchy3"/>
    <dgm:cxn modelId="{A42A6D39-137A-46C5-867E-C22F3CC9DF54}" type="presOf" srcId="{05334DDF-38B8-41ED-A5BF-3DDC66303D97}" destId="{7635054F-90DA-4D47-8B5C-6FC94821E089}" srcOrd="0" destOrd="0" presId="urn:microsoft.com/office/officeart/2005/8/layout/hierarchy3"/>
    <dgm:cxn modelId="{FBFF35EF-EFC9-4820-A086-75BA6F8B66E8}" type="presOf" srcId="{2888D771-25B3-46D3-ADD0-99C5D22019B0}" destId="{ABE24E4C-2AA7-4460-8571-8E15E31DCC07}" srcOrd="0" destOrd="0" presId="urn:microsoft.com/office/officeart/2005/8/layout/hierarchy3"/>
    <dgm:cxn modelId="{E841F06B-EC37-4724-871F-1F447173CECF}" type="presOf" srcId="{5D6D8B96-CBB0-44D9-827F-EE691103C734}" destId="{3BC25C0B-02ED-42BC-9DD1-436DC1585018}" srcOrd="0" destOrd="0" presId="urn:microsoft.com/office/officeart/2005/8/layout/hierarchy3"/>
    <dgm:cxn modelId="{D55C7714-7597-4B7A-BDF7-140277161E8C}" type="presOf" srcId="{920E1A52-E922-4AA0-A8DB-44CCD369000F}" destId="{146763E5-B745-435A-91DB-A0DF657BDC8A}" srcOrd="0" destOrd="0" presId="urn:microsoft.com/office/officeart/2005/8/layout/hierarchy3"/>
    <dgm:cxn modelId="{41F2524A-01D2-44F6-A776-22F25D7469E8}" type="presOf" srcId="{2AF3B33F-A3AD-470D-9CD5-E993598964C5}" destId="{2E6D6A42-5AD8-4288-9F1A-35E15E0F9772}" srcOrd="0" destOrd="0" presId="urn:microsoft.com/office/officeart/2005/8/layout/hierarchy3"/>
    <dgm:cxn modelId="{8B3874FA-8EF4-46C5-B29F-6B5B8189754F}" srcId="{05334DDF-38B8-41ED-A5BF-3DDC66303D97}" destId="{2067D185-8164-4384-A8B3-296823C22825}" srcOrd="1" destOrd="0" parTransId="{0ADCCFD9-02F7-4A4A-A3AB-06E944D5D074}" sibTransId="{F1E9AB77-F149-4EA4-87D9-A835A887DCE9}"/>
    <dgm:cxn modelId="{AC00E407-43A3-46F6-A51E-1C7DAF5DA346}" type="presOf" srcId="{5901623F-CE31-4FE7-A3E3-9758DED71DAE}" destId="{0C7B3D96-E5C7-4809-AFA3-915DB2F52A9D}" srcOrd="0" destOrd="0" presId="urn:microsoft.com/office/officeart/2005/8/layout/hierarchy3"/>
    <dgm:cxn modelId="{48CA6349-A3CC-444F-88A7-45AD9933E577}" type="presOf" srcId="{0ADCCFD9-02F7-4A4A-A3AB-06E944D5D074}" destId="{14D0AC1D-DC23-4E20-9F51-4B3FE9007B60}" srcOrd="0" destOrd="0" presId="urn:microsoft.com/office/officeart/2005/8/layout/hierarchy3"/>
    <dgm:cxn modelId="{4A4393AF-3A9F-4D5B-8AB2-AB3A5F5958B9}" srcId="{2888D771-25B3-46D3-ADD0-99C5D22019B0}" destId="{6C8DF5FD-BE84-4B4D-8B7D-67FAE11A5D5F}" srcOrd="0" destOrd="0" parTransId="{F5CFFB58-CF83-4EBB-A84D-5002C022F6B7}" sibTransId="{F425D7C5-3EAB-4A8E-8F6F-123FE3CE4DD6}"/>
    <dgm:cxn modelId="{5383E0B2-F3FD-4D7A-A39C-30C23CD660F2}" type="presOf" srcId="{B877715D-AF24-4C13-A931-EF9AC179CD64}" destId="{33798CBF-24D4-45E9-A8D8-EB337B939B1B}" srcOrd="0" destOrd="0" presId="urn:microsoft.com/office/officeart/2005/8/layout/hierarchy3"/>
    <dgm:cxn modelId="{1387A870-BD5A-4796-9BD1-4DB331AF676D}" srcId="{05334DDF-38B8-41ED-A5BF-3DDC66303D97}" destId="{2AF3B33F-A3AD-470D-9CD5-E993598964C5}" srcOrd="4" destOrd="0" parTransId="{4C817D13-21A7-4E7D-9BA4-B27BDB0A9A53}" sibTransId="{401C5767-9C92-4E7B-A5D4-8704D9DE9A40}"/>
    <dgm:cxn modelId="{8448D4CF-172C-46BB-8F28-8D653F66994A}" type="presOf" srcId="{0951BF0E-DF75-487F-B613-1E4A01C6AB29}" destId="{A18916A1-E3FE-48B0-9651-4702E14DBDAD}" srcOrd="1" destOrd="0" presId="urn:microsoft.com/office/officeart/2005/8/layout/hierarchy3"/>
    <dgm:cxn modelId="{FE43C5DF-C2F6-41E0-8B33-D094677B2932}" srcId="{2888D771-25B3-46D3-ADD0-99C5D22019B0}" destId="{920E1A52-E922-4AA0-A8DB-44CCD369000F}" srcOrd="3" destOrd="0" parTransId="{C545D510-64A6-422E-AFE9-58439D93E484}" sibTransId="{C5192F9B-8F2A-42D1-B126-ADDC76B22E2E}"/>
    <dgm:cxn modelId="{A4EE0DEF-8FB2-4348-B9CA-553A1FAFA6D4}" type="presOf" srcId="{6C8DF5FD-BE84-4B4D-8B7D-67FAE11A5D5F}" destId="{CD1505DB-D00E-41D8-8E39-8C7D8BBA83B7}" srcOrd="0" destOrd="0" presId="urn:microsoft.com/office/officeart/2005/8/layout/hierarchy3"/>
    <dgm:cxn modelId="{2BA052CD-3343-42C1-A4DA-2C31CF07CBB1}" type="presOf" srcId="{8ADFC264-EA85-4398-94BC-0BBA6369B047}" destId="{E9CFA827-F437-4A54-A681-2D224C47096E}" srcOrd="0" destOrd="0" presId="urn:microsoft.com/office/officeart/2005/8/layout/hierarchy3"/>
    <dgm:cxn modelId="{F3B71CB5-5964-4732-95F7-0C638B275E8C}" type="presOf" srcId="{8446A234-9851-4AF3-92B9-B570D24E3E45}" destId="{F1EF4451-F34D-4DE2-BF4D-FF947F3DA411}" srcOrd="0" destOrd="0" presId="urn:microsoft.com/office/officeart/2005/8/layout/hierarchy3"/>
    <dgm:cxn modelId="{998295D3-E1E9-406E-9F5A-AAC59EF358EE}" srcId="{05334DDF-38B8-41ED-A5BF-3DDC66303D97}" destId="{5901623F-CE31-4FE7-A3E3-9758DED71DAE}" srcOrd="3" destOrd="0" parTransId="{77A072D2-4871-4741-B44C-DF3260DFAD6C}" sibTransId="{7D7BBEFE-EC89-4D6F-A284-1BCABEBD6A60}"/>
    <dgm:cxn modelId="{7EB441BC-033A-4E0D-955F-FF81B1E2D1C9}" type="presOf" srcId="{05334DDF-38B8-41ED-A5BF-3DDC66303D97}" destId="{0B2A21C3-F2B7-4151-9C6E-B16F16301AA3}" srcOrd="1" destOrd="0" presId="urn:microsoft.com/office/officeart/2005/8/layout/hierarchy3"/>
    <dgm:cxn modelId="{04EBCD89-552B-464A-A623-8EF9AB0D05CF}" type="presOf" srcId="{4C817D13-21A7-4E7D-9BA4-B27BDB0A9A53}" destId="{43D426AC-CED6-48B4-A4D2-2A63DD55C049}" srcOrd="0" destOrd="0" presId="urn:microsoft.com/office/officeart/2005/8/layout/hierarchy3"/>
    <dgm:cxn modelId="{C589AE4E-72A4-4B5B-B7D6-8FB4CA8CCDBD}" srcId="{56FFC895-F310-40B0-9A92-6C659C95F148}" destId="{2888D771-25B3-46D3-ADD0-99C5D22019B0}" srcOrd="2" destOrd="0" parTransId="{D242A362-7E05-4479-822C-6AE17EB6414B}" sibTransId="{7E4785FD-7B32-4BEA-8AA6-E71C0D5E596D}"/>
    <dgm:cxn modelId="{2059AE64-B377-41DC-94C3-03547041BFE6}" type="presOf" srcId="{2888D771-25B3-46D3-ADD0-99C5D22019B0}" destId="{160B3D45-28E7-48B9-8AF0-FEB1C77B57CA}" srcOrd="1" destOrd="0" presId="urn:microsoft.com/office/officeart/2005/8/layout/hierarchy3"/>
    <dgm:cxn modelId="{A0FD4848-C2F0-48E3-9019-B94968BC6828}" type="presOf" srcId="{F5CFFB58-CF83-4EBB-A84D-5002C022F6B7}" destId="{73565B02-C1AF-4743-B083-47C48D3EC38A}" srcOrd="0" destOrd="0" presId="urn:microsoft.com/office/officeart/2005/8/layout/hierarchy3"/>
    <dgm:cxn modelId="{B75EBB25-4C10-4AE2-81F3-D1494D39EAA8}" srcId="{2888D771-25B3-46D3-ADD0-99C5D22019B0}" destId="{8ADFC264-EA85-4398-94BC-0BBA6369B047}" srcOrd="1" destOrd="0" parTransId="{0D85D233-5632-473B-B818-EEBB88CE393C}" sibTransId="{FEFD28B5-016A-4288-A5B1-2BEA600CCA51}"/>
    <dgm:cxn modelId="{396866B2-6492-4F8A-9611-A5FCC762EE36}" srcId="{2888D771-25B3-46D3-ADD0-99C5D22019B0}" destId="{1A1204CD-0AD7-43F3-9258-F8B392EF9170}" srcOrd="2" destOrd="0" parTransId="{8446A234-9851-4AF3-92B9-B570D24E3E45}" sibTransId="{A0F2FA0E-65F4-4569-9B9F-C9F7F9B47890}"/>
    <dgm:cxn modelId="{73582B52-1625-47FA-A0EA-8FE5D59139C4}" type="presOf" srcId="{0951BF0E-DF75-487F-B613-1E4A01C6AB29}" destId="{62365DFE-5127-4630-823D-435788A3B603}" srcOrd="0" destOrd="0" presId="urn:microsoft.com/office/officeart/2005/8/layout/hierarchy3"/>
    <dgm:cxn modelId="{91E58A43-8242-42A5-8E53-45D85E107DA9}" type="presOf" srcId="{1A1204CD-0AD7-43F3-9258-F8B392EF9170}" destId="{08804C38-1168-4A72-BD58-2F12E328AD1D}" srcOrd="0" destOrd="0" presId="urn:microsoft.com/office/officeart/2005/8/layout/hierarchy3"/>
    <dgm:cxn modelId="{61E020A1-C5BE-4794-A240-2599C79E6FAA}" type="presOf" srcId="{2067D185-8164-4384-A8B3-296823C22825}" destId="{D42A65E3-6D62-4D2C-B33D-DF8903F0667D}" srcOrd="0" destOrd="0" presId="urn:microsoft.com/office/officeart/2005/8/layout/hierarchy3"/>
    <dgm:cxn modelId="{3AE9DA7E-4224-40E0-9B93-4680971D184E}" srcId="{56FFC895-F310-40B0-9A92-6C659C95F148}" destId="{0951BF0E-DF75-487F-B613-1E4A01C6AB29}" srcOrd="1" destOrd="0" parTransId="{836DDC8A-B2E9-4A19-8F2D-8830C5F55B7D}" sibTransId="{F61E189C-9F51-4BC7-96BC-B76B0D1AD6A3}"/>
    <dgm:cxn modelId="{F777DC7D-CC5A-492D-84E0-D330CBD72F1D}" srcId="{05334DDF-38B8-41ED-A5BF-3DDC66303D97}" destId="{5D6D8B96-CBB0-44D9-827F-EE691103C734}" srcOrd="0" destOrd="0" parTransId="{608773FB-8230-41E7-A8D8-E772ECB31C04}" sibTransId="{8B3A8414-483B-4806-920B-DF410659450F}"/>
    <dgm:cxn modelId="{CC6B4853-4818-4BB5-B7AD-3B7A42818820}" type="presOf" srcId="{56FFC895-F310-40B0-9A92-6C659C95F148}" destId="{1713B3CC-FFF7-4544-BE89-EE59E0C79ACB}" srcOrd="0" destOrd="0" presId="urn:microsoft.com/office/officeart/2005/8/layout/hierarchy3"/>
    <dgm:cxn modelId="{9A4834EC-BAF9-49F6-BF8D-55EE5D8D6A1C}" srcId="{56FFC895-F310-40B0-9A92-6C659C95F148}" destId="{05334DDF-38B8-41ED-A5BF-3DDC66303D97}" srcOrd="0" destOrd="0" parTransId="{FEC329A6-EA34-4D9F-B004-F561919C598D}" sibTransId="{6D85E49A-4FCE-432E-8DD3-66D859AE7D41}"/>
    <dgm:cxn modelId="{F7701F54-A586-4002-8DBC-CC11E8A88430}" type="presOf" srcId="{608773FB-8230-41E7-A8D8-E772ECB31C04}" destId="{E21E3DFC-4B1B-47DC-BCDF-C5C691B3BEF4}" srcOrd="0" destOrd="0" presId="urn:microsoft.com/office/officeart/2005/8/layout/hierarchy3"/>
    <dgm:cxn modelId="{42CAC663-B678-44BD-A319-5BE6C54C9181}" srcId="{05334DDF-38B8-41ED-A5BF-3DDC66303D97}" destId="{F59541FE-585D-4C59-882A-08956A38D776}" srcOrd="2" destOrd="0" parTransId="{B877715D-AF24-4C13-A931-EF9AC179CD64}" sibTransId="{08AD12CF-5267-42A8-89EB-B83A00F4F80A}"/>
    <dgm:cxn modelId="{1CC99306-371E-4581-BCA7-327DCD12AABF}" type="presOf" srcId="{77A072D2-4871-4741-B44C-DF3260DFAD6C}" destId="{B0FD78E9-902C-4075-865B-2CD1AED36DDC}" srcOrd="0" destOrd="0" presId="urn:microsoft.com/office/officeart/2005/8/layout/hierarchy3"/>
    <dgm:cxn modelId="{4A6FFA9C-27BF-480D-A25D-56547132A12C}" type="presOf" srcId="{F59541FE-585D-4C59-882A-08956A38D776}" destId="{E72BEAB9-0447-4866-8827-7A406E2D4DE9}" srcOrd="0" destOrd="0" presId="urn:microsoft.com/office/officeart/2005/8/layout/hierarchy3"/>
    <dgm:cxn modelId="{36FDC922-9DF6-4302-8095-01C341F07A49}" type="presParOf" srcId="{1713B3CC-FFF7-4544-BE89-EE59E0C79ACB}" destId="{ECB4DB85-B767-48C1-B946-7AB1DE52E05C}" srcOrd="0" destOrd="0" presId="urn:microsoft.com/office/officeart/2005/8/layout/hierarchy3"/>
    <dgm:cxn modelId="{3D87085D-BF98-41CB-8444-3ADBD2CD58A1}" type="presParOf" srcId="{ECB4DB85-B767-48C1-B946-7AB1DE52E05C}" destId="{81117587-C0FC-4C69-B41C-79E5CF737975}" srcOrd="0" destOrd="0" presId="urn:microsoft.com/office/officeart/2005/8/layout/hierarchy3"/>
    <dgm:cxn modelId="{1EBCFC93-FCF1-41D2-9439-59B1C4FE1BF3}" type="presParOf" srcId="{81117587-C0FC-4C69-B41C-79E5CF737975}" destId="{7635054F-90DA-4D47-8B5C-6FC94821E089}" srcOrd="0" destOrd="0" presId="urn:microsoft.com/office/officeart/2005/8/layout/hierarchy3"/>
    <dgm:cxn modelId="{EB888850-6A90-4342-BA04-FA8134489E58}" type="presParOf" srcId="{81117587-C0FC-4C69-B41C-79E5CF737975}" destId="{0B2A21C3-F2B7-4151-9C6E-B16F16301AA3}" srcOrd="1" destOrd="0" presId="urn:microsoft.com/office/officeart/2005/8/layout/hierarchy3"/>
    <dgm:cxn modelId="{FB1CF6EF-4E70-47F3-A2C0-906C8F511C2D}" type="presParOf" srcId="{ECB4DB85-B767-48C1-B946-7AB1DE52E05C}" destId="{3F149CE6-D61B-455D-B7E9-8E709BA628C4}" srcOrd="1" destOrd="0" presId="urn:microsoft.com/office/officeart/2005/8/layout/hierarchy3"/>
    <dgm:cxn modelId="{CEF81EEA-BABD-480C-AD6C-E73B5B5D8CB1}" type="presParOf" srcId="{3F149CE6-D61B-455D-B7E9-8E709BA628C4}" destId="{E21E3DFC-4B1B-47DC-BCDF-C5C691B3BEF4}" srcOrd="0" destOrd="0" presId="urn:microsoft.com/office/officeart/2005/8/layout/hierarchy3"/>
    <dgm:cxn modelId="{E53297CE-E3BA-4A63-A203-CBF7EBE3572D}" type="presParOf" srcId="{3F149CE6-D61B-455D-B7E9-8E709BA628C4}" destId="{3BC25C0B-02ED-42BC-9DD1-436DC1585018}" srcOrd="1" destOrd="0" presId="urn:microsoft.com/office/officeart/2005/8/layout/hierarchy3"/>
    <dgm:cxn modelId="{92BB3507-6CE8-4EE0-BC00-0F7FE29F04FE}" type="presParOf" srcId="{3F149CE6-D61B-455D-B7E9-8E709BA628C4}" destId="{14D0AC1D-DC23-4E20-9F51-4B3FE9007B60}" srcOrd="2" destOrd="0" presId="urn:microsoft.com/office/officeart/2005/8/layout/hierarchy3"/>
    <dgm:cxn modelId="{48E1854B-8A3A-47B5-BF39-10AC57A1334E}" type="presParOf" srcId="{3F149CE6-D61B-455D-B7E9-8E709BA628C4}" destId="{D42A65E3-6D62-4D2C-B33D-DF8903F0667D}" srcOrd="3" destOrd="0" presId="urn:microsoft.com/office/officeart/2005/8/layout/hierarchy3"/>
    <dgm:cxn modelId="{ACBA372A-989A-4A48-AA1D-874DE90B34E7}" type="presParOf" srcId="{3F149CE6-D61B-455D-B7E9-8E709BA628C4}" destId="{33798CBF-24D4-45E9-A8D8-EB337B939B1B}" srcOrd="4" destOrd="0" presId="urn:microsoft.com/office/officeart/2005/8/layout/hierarchy3"/>
    <dgm:cxn modelId="{1F27F254-85C3-4D7A-840E-DBD2D8A0F861}" type="presParOf" srcId="{3F149CE6-D61B-455D-B7E9-8E709BA628C4}" destId="{E72BEAB9-0447-4866-8827-7A406E2D4DE9}" srcOrd="5" destOrd="0" presId="urn:microsoft.com/office/officeart/2005/8/layout/hierarchy3"/>
    <dgm:cxn modelId="{70324F60-78EB-4740-8F3B-5711210B9E2F}" type="presParOf" srcId="{3F149CE6-D61B-455D-B7E9-8E709BA628C4}" destId="{B0FD78E9-902C-4075-865B-2CD1AED36DDC}" srcOrd="6" destOrd="0" presId="urn:microsoft.com/office/officeart/2005/8/layout/hierarchy3"/>
    <dgm:cxn modelId="{86A616AD-67FE-414A-A321-B109499CE03D}" type="presParOf" srcId="{3F149CE6-D61B-455D-B7E9-8E709BA628C4}" destId="{0C7B3D96-E5C7-4809-AFA3-915DB2F52A9D}" srcOrd="7" destOrd="0" presId="urn:microsoft.com/office/officeart/2005/8/layout/hierarchy3"/>
    <dgm:cxn modelId="{E4E3A826-FECE-4945-A44A-DECF873E8F06}" type="presParOf" srcId="{3F149CE6-D61B-455D-B7E9-8E709BA628C4}" destId="{43D426AC-CED6-48B4-A4D2-2A63DD55C049}" srcOrd="8" destOrd="0" presId="urn:microsoft.com/office/officeart/2005/8/layout/hierarchy3"/>
    <dgm:cxn modelId="{49EADB97-4169-4FCC-970A-C9F89284FDB0}" type="presParOf" srcId="{3F149CE6-D61B-455D-B7E9-8E709BA628C4}" destId="{2E6D6A42-5AD8-4288-9F1A-35E15E0F9772}" srcOrd="9" destOrd="0" presId="urn:microsoft.com/office/officeart/2005/8/layout/hierarchy3"/>
    <dgm:cxn modelId="{DB3E8AF2-BCEC-4B71-9DA1-8E723B1C05AB}" type="presParOf" srcId="{1713B3CC-FFF7-4544-BE89-EE59E0C79ACB}" destId="{5C873919-E701-4CC3-9C98-A15327F57206}" srcOrd="1" destOrd="0" presId="urn:microsoft.com/office/officeart/2005/8/layout/hierarchy3"/>
    <dgm:cxn modelId="{D615596D-6183-45B8-AAE8-5C715A0F1A38}" type="presParOf" srcId="{5C873919-E701-4CC3-9C98-A15327F57206}" destId="{54363292-4CDB-4B94-939E-DD60F2AF1D75}" srcOrd="0" destOrd="0" presId="urn:microsoft.com/office/officeart/2005/8/layout/hierarchy3"/>
    <dgm:cxn modelId="{7817FCC5-2169-4F19-B6A5-B014264E58C4}" type="presParOf" srcId="{54363292-4CDB-4B94-939E-DD60F2AF1D75}" destId="{62365DFE-5127-4630-823D-435788A3B603}" srcOrd="0" destOrd="0" presId="urn:microsoft.com/office/officeart/2005/8/layout/hierarchy3"/>
    <dgm:cxn modelId="{E606161E-AF44-4427-91E2-996D7CC977AA}" type="presParOf" srcId="{54363292-4CDB-4B94-939E-DD60F2AF1D75}" destId="{A18916A1-E3FE-48B0-9651-4702E14DBDAD}" srcOrd="1" destOrd="0" presId="urn:microsoft.com/office/officeart/2005/8/layout/hierarchy3"/>
    <dgm:cxn modelId="{5FEB5A70-98C9-40DC-AD9E-4C409AFA3021}" type="presParOf" srcId="{5C873919-E701-4CC3-9C98-A15327F57206}" destId="{FF20B7DF-E8A4-4AC7-AE45-6D9961011C23}" srcOrd="1" destOrd="0" presId="urn:microsoft.com/office/officeart/2005/8/layout/hierarchy3"/>
    <dgm:cxn modelId="{036E88F1-7F5A-4F96-B55C-BE3177B67D30}" type="presParOf" srcId="{1713B3CC-FFF7-4544-BE89-EE59E0C79ACB}" destId="{9A27FE9A-5699-4C2B-848C-95BE15EB954B}" srcOrd="2" destOrd="0" presId="urn:microsoft.com/office/officeart/2005/8/layout/hierarchy3"/>
    <dgm:cxn modelId="{C504E04D-BF92-47FF-B57B-9819259AD12F}" type="presParOf" srcId="{9A27FE9A-5699-4C2B-848C-95BE15EB954B}" destId="{DDD0772E-3745-4C0D-B110-E93F83C99DA5}" srcOrd="0" destOrd="0" presId="urn:microsoft.com/office/officeart/2005/8/layout/hierarchy3"/>
    <dgm:cxn modelId="{812005BD-2005-4BBF-8C31-708E338941EA}" type="presParOf" srcId="{DDD0772E-3745-4C0D-B110-E93F83C99DA5}" destId="{ABE24E4C-2AA7-4460-8571-8E15E31DCC07}" srcOrd="0" destOrd="0" presId="urn:microsoft.com/office/officeart/2005/8/layout/hierarchy3"/>
    <dgm:cxn modelId="{27B38D5F-702E-42F8-AAB9-D5B1ACB6B3ED}" type="presParOf" srcId="{DDD0772E-3745-4C0D-B110-E93F83C99DA5}" destId="{160B3D45-28E7-48B9-8AF0-FEB1C77B57CA}" srcOrd="1" destOrd="0" presId="urn:microsoft.com/office/officeart/2005/8/layout/hierarchy3"/>
    <dgm:cxn modelId="{8961D949-9DE3-472B-8BC5-B7C228F95F5A}" type="presParOf" srcId="{9A27FE9A-5699-4C2B-848C-95BE15EB954B}" destId="{B5AD2F7A-520F-4419-9BB7-EFB20FFBA104}" srcOrd="1" destOrd="0" presId="urn:microsoft.com/office/officeart/2005/8/layout/hierarchy3"/>
    <dgm:cxn modelId="{D6B0DCB8-F209-4341-8E1A-013545529C4A}" type="presParOf" srcId="{B5AD2F7A-520F-4419-9BB7-EFB20FFBA104}" destId="{73565B02-C1AF-4743-B083-47C48D3EC38A}" srcOrd="0" destOrd="0" presId="urn:microsoft.com/office/officeart/2005/8/layout/hierarchy3"/>
    <dgm:cxn modelId="{6F7A2CF8-8FF9-4F08-9997-583DC7FB36A7}" type="presParOf" srcId="{B5AD2F7A-520F-4419-9BB7-EFB20FFBA104}" destId="{CD1505DB-D00E-41D8-8E39-8C7D8BBA83B7}" srcOrd="1" destOrd="0" presId="urn:microsoft.com/office/officeart/2005/8/layout/hierarchy3"/>
    <dgm:cxn modelId="{9C05BE9A-F77A-427C-8057-4FF8CCE0EAB0}" type="presParOf" srcId="{B5AD2F7A-520F-4419-9BB7-EFB20FFBA104}" destId="{285F23A9-117B-4763-9C20-5206A2BAF5F1}" srcOrd="2" destOrd="0" presId="urn:microsoft.com/office/officeart/2005/8/layout/hierarchy3"/>
    <dgm:cxn modelId="{4AC931AE-C601-442D-8206-E6CC267DF611}" type="presParOf" srcId="{B5AD2F7A-520F-4419-9BB7-EFB20FFBA104}" destId="{E9CFA827-F437-4A54-A681-2D224C47096E}" srcOrd="3" destOrd="0" presId="urn:microsoft.com/office/officeart/2005/8/layout/hierarchy3"/>
    <dgm:cxn modelId="{C19C1787-88EC-4A98-ACB9-1B6C3A66D325}" type="presParOf" srcId="{B5AD2F7A-520F-4419-9BB7-EFB20FFBA104}" destId="{F1EF4451-F34D-4DE2-BF4D-FF947F3DA411}" srcOrd="4" destOrd="0" presId="urn:microsoft.com/office/officeart/2005/8/layout/hierarchy3"/>
    <dgm:cxn modelId="{947F09E4-0F80-4456-AC0E-F8542101CD41}" type="presParOf" srcId="{B5AD2F7A-520F-4419-9BB7-EFB20FFBA104}" destId="{08804C38-1168-4A72-BD58-2F12E328AD1D}" srcOrd="5" destOrd="0" presId="urn:microsoft.com/office/officeart/2005/8/layout/hierarchy3"/>
    <dgm:cxn modelId="{1E67A17D-F4BD-4955-9083-F2F61D419FCA}" type="presParOf" srcId="{B5AD2F7A-520F-4419-9BB7-EFB20FFBA104}" destId="{07AA4E55-831E-43C2-A45C-E9BB4C8D171D}" srcOrd="6" destOrd="0" presId="urn:microsoft.com/office/officeart/2005/8/layout/hierarchy3"/>
    <dgm:cxn modelId="{49A81AC2-BA85-4BD2-9894-E3E84387DBCA}" type="presParOf" srcId="{B5AD2F7A-520F-4419-9BB7-EFB20FFBA104}" destId="{146763E5-B745-435A-91DB-A0DF657BDC8A}"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ABB7A4-82D6-49B1-B03D-0DCB242B8117}" type="doc">
      <dgm:prSet loTypeId="urn:microsoft.com/office/officeart/2005/8/layout/hProcess9" loCatId="process" qsTypeId="urn:microsoft.com/office/officeart/2005/8/quickstyle/simple1" qsCatId="simple" csTypeId="urn:microsoft.com/office/officeart/2005/8/colors/accent1_2" csCatId="accent1" phldr="1"/>
      <dgm:spPr/>
    </dgm:pt>
    <dgm:pt modelId="{8B1F6578-69B1-4A52-9CC8-57930FD28011}">
      <dgm:prSet phldrT="[文字]">
        <dgm:style>
          <a:lnRef idx="2">
            <a:schemeClr val="accent3"/>
          </a:lnRef>
          <a:fillRef idx="1">
            <a:schemeClr val="lt1"/>
          </a:fillRef>
          <a:effectRef idx="0">
            <a:schemeClr val="accent3"/>
          </a:effectRef>
          <a:fontRef idx="minor">
            <a:schemeClr val="dk1"/>
          </a:fontRef>
        </dgm:style>
      </dgm:prSet>
      <dgm:spPr>
        <a:ln/>
      </dgm:spPr>
      <dgm:t>
        <a:bodyPr/>
        <a:lstStyle/>
        <a:p>
          <a:r>
            <a:rPr lang="zh-TW" altLang="en-US" dirty="0" smtClean="0">
              <a:latin typeface="標楷體" panose="03000509000000000000" pitchFamily="65" charset="-120"/>
              <a:ea typeface="標楷體" panose="03000509000000000000" pitchFamily="65" charset="-120"/>
            </a:rPr>
            <a:t>研究架構</a:t>
          </a:r>
          <a:endParaRPr lang="zh-TW" altLang="en-US" dirty="0">
            <a:latin typeface="標楷體" panose="03000509000000000000" pitchFamily="65" charset="-120"/>
            <a:ea typeface="標楷體" panose="03000509000000000000" pitchFamily="65" charset="-120"/>
          </a:endParaRPr>
        </a:p>
      </dgm:t>
    </dgm:pt>
    <dgm:pt modelId="{865F0F32-BAF7-44CA-A237-3E0E81D93427}" type="par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ADCFCFA1-713D-4C77-B3EF-3FBB1DA4A40E}" type="sib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6E123A56-2AD3-4110-8B4C-4611DABEBA45}">
      <dgm:prSet phldrT="[文字]">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zh-TW" altLang="en-US" dirty="0" smtClean="0">
              <a:latin typeface="標楷體" panose="03000509000000000000" pitchFamily="65" charset="-120"/>
              <a:ea typeface="標楷體" panose="03000509000000000000" pitchFamily="65" charset="-120"/>
            </a:rPr>
            <a:t>結構方程式</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模型架構圖</a:t>
          </a:r>
          <a:endParaRPr lang="zh-TW" altLang="en-US" dirty="0">
            <a:latin typeface="標楷體" panose="03000509000000000000" pitchFamily="65" charset="-120"/>
            <a:ea typeface="標楷體" panose="03000509000000000000" pitchFamily="65" charset="-120"/>
          </a:endParaRPr>
        </a:p>
      </dgm:t>
    </dgm:pt>
    <dgm:pt modelId="{3E4A30C1-5023-4EFA-99BE-E4F36811216E}" type="parTrans" cxnId="{7E13D1EB-7BBB-47B5-BBFD-53AB1E63008E}">
      <dgm:prSet/>
      <dgm:spPr/>
      <dgm:t>
        <a:bodyPr/>
        <a:lstStyle/>
        <a:p>
          <a:endParaRPr lang="zh-TW" altLang="en-US">
            <a:latin typeface="標楷體" panose="03000509000000000000" pitchFamily="65" charset="-120"/>
            <a:ea typeface="標楷體" panose="03000509000000000000" pitchFamily="65" charset="-120"/>
          </a:endParaRPr>
        </a:p>
      </dgm:t>
    </dgm:pt>
    <dgm:pt modelId="{5D50CCD2-8B27-4F05-958D-06824E223FC2}" type="sibTrans" cxnId="{7E13D1EB-7BBB-47B5-BBFD-53AB1E63008E}">
      <dgm:prSet/>
      <dgm:spPr/>
      <dgm:t>
        <a:bodyPr/>
        <a:lstStyle/>
        <a:p>
          <a:endParaRPr lang="zh-TW" altLang="en-US">
            <a:latin typeface="標楷體" panose="03000509000000000000" pitchFamily="65" charset="-120"/>
            <a:ea typeface="標楷體" panose="03000509000000000000" pitchFamily="65" charset="-120"/>
          </a:endParaRPr>
        </a:p>
      </dgm:t>
    </dgm:pt>
    <dgm:pt modelId="{B2E9C99E-189F-440C-9CEC-5E91C84DA400}">
      <dgm:prSet phldrT="[文字]">
        <dgm:style>
          <a:lnRef idx="0">
            <a:scrgbClr r="0" g="0" b="0"/>
          </a:lnRef>
          <a:fillRef idx="0">
            <a:scrgbClr r="0" g="0" b="0"/>
          </a:fillRef>
          <a:effectRef idx="0">
            <a:scrgbClr r="0" g="0" b="0"/>
          </a:effectRef>
          <a:fontRef idx="minor">
            <a:schemeClr val="lt1"/>
          </a:fontRef>
        </dgm:style>
      </dgm:prSet>
      <dgm:spPr>
        <a:solidFill>
          <a:schemeClr val="accent6"/>
        </a:solidFill>
        <a:ln>
          <a:noFill/>
        </a:ln>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3789F6DE-113A-457A-A4A4-FFD395A2C5C7}" type="par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72544B7-1902-4BFE-A59D-EAF52F2BE04A}" type="sib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E98E013-9FDD-4474-948F-20E0F05A458D}">
      <dgm:prSet>
        <dgm:style>
          <a:lnRef idx="0">
            <a:scrgbClr r="0" g="0" b="0"/>
          </a:lnRef>
          <a:fillRef idx="0">
            <a:scrgbClr r="0" g="0" b="0"/>
          </a:fillRef>
          <a:effectRef idx="0">
            <a:scrgbClr r="0" g="0" b="0"/>
          </a:effectRef>
          <a:fontRef idx="minor">
            <a:schemeClr val="lt1"/>
          </a:fontRef>
        </dgm:style>
      </dgm:prSet>
      <dgm:spPr>
        <a:solidFill>
          <a:schemeClr val="accent5"/>
        </a:solidFill>
        <a:ln>
          <a:noFill/>
        </a:ln>
      </dgm:spPr>
      <dgm:t>
        <a:bodyPr/>
        <a:lstStyle/>
        <a:p>
          <a:r>
            <a:rPr lang="zh-TW" altLang="en-US"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FCD1DABD-E704-44B5-AB12-E1019FCF1441}" type="par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AC1E0070-B2BF-4CA7-82A8-916328164558}" type="sib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D5B039CB-930A-4F11-9039-1F19C7777F48}">
      <dgm:prSet/>
      <dgm:spPr/>
      <dgm:t>
        <a:bodyPr/>
        <a:lstStyle/>
        <a:p>
          <a:r>
            <a:rPr lang="zh-TW" altLang="en-US" dirty="0" smtClean="0">
              <a:latin typeface="標楷體" panose="03000509000000000000" pitchFamily="65" charset="-120"/>
              <a:ea typeface="標楷體" panose="03000509000000000000" pitchFamily="65" charset="-120"/>
            </a:rPr>
            <a:t>研究對象</a:t>
          </a:r>
          <a:endParaRPr lang="zh-TW" altLang="en-US" dirty="0">
            <a:latin typeface="標楷體" panose="03000509000000000000" pitchFamily="65" charset="-120"/>
            <a:ea typeface="標楷體" panose="03000509000000000000" pitchFamily="65" charset="-120"/>
          </a:endParaRPr>
        </a:p>
      </dgm:t>
    </dgm:pt>
    <dgm:pt modelId="{B208EAD5-9FF5-426F-807E-5771B0D3934F}" type="parTrans" cxnId="{98FF1097-2BEA-4935-AC9C-C62D8F61B840}">
      <dgm:prSet/>
      <dgm:spPr/>
      <dgm:t>
        <a:bodyPr/>
        <a:lstStyle/>
        <a:p>
          <a:endParaRPr lang="zh-TW" altLang="en-US"/>
        </a:p>
      </dgm:t>
    </dgm:pt>
    <dgm:pt modelId="{E4592AAD-0286-4431-A015-0962A616A2EE}" type="sibTrans" cxnId="{98FF1097-2BEA-4935-AC9C-C62D8F61B840}">
      <dgm:prSet/>
      <dgm:spPr/>
      <dgm:t>
        <a:bodyPr/>
        <a:lstStyle/>
        <a:p>
          <a:endParaRPr lang="zh-TW" altLang="en-US"/>
        </a:p>
      </dgm:t>
    </dgm:pt>
    <dgm:pt modelId="{D8DBA632-5415-4D81-83F5-07149780F065}" type="pres">
      <dgm:prSet presAssocID="{D8ABB7A4-82D6-49B1-B03D-0DCB242B8117}" presName="CompostProcess" presStyleCnt="0">
        <dgm:presLayoutVars>
          <dgm:dir/>
          <dgm:resizeHandles val="exact"/>
        </dgm:presLayoutVars>
      </dgm:prSet>
      <dgm:spPr/>
    </dgm:pt>
    <dgm:pt modelId="{E28DD4D1-556D-4F5C-B972-9734DDA6C52A}" type="pres">
      <dgm:prSet presAssocID="{D8ABB7A4-82D6-49B1-B03D-0DCB242B8117}" presName="arrow" presStyleLbl="bgShp" presStyleIdx="0" presStyleCnt="1"/>
      <dgm:spPr/>
    </dgm:pt>
    <dgm:pt modelId="{82A51B58-1417-4A50-B4E7-49AAFBBF35E7}" type="pres">
      <dgm:prSet presAssocID="{D8ABB7A4-82D6-49B1-B03D-0DCB242B8117}" presName="linearProcess" presStyleCnt="0"/>
      <dgm:spPr/>
    </dgm:pt>
    <dgm:pt modelId="{0AB9BC30-A23B-4838-BAF3-EC11CD29E018}" type="pres">
      <dgm:prSet presAssocID="{8B1F6578-69B1-4A52-9CC8-57930FD28011}" presName="textNode" presStyleLbl="node1" presStyleIdx="0" presStyleCnt="5">
        <dgm:presLayoutVars>
          <dgm:bulletEnabled val="1"/>
        </dgm:presLayoutVars>
      </dgm:prSet>
      <dgm:spPr/>
      <dgm:t>
        <a:bodyPr/>
        <a:lstStyle/>
        <a:p>
          <a:endParaRPr lang="zh-TW" altLang="en-US"/>
        </a:p>
      </dgm:t>
    </dgm:pt>
    <dgm:pt modelId="{A83B1B48-5470-4F9B-88CD-933DD0C404DF}" type="pres">
      <dgm:prSet presAssocID="{ADCFCFA1-713D-4C77-B3EF-3FBB1DA4A40E}" presName="sibTrans" presStyleCnt="0"/>
      <dgm:spPr/>
    </dgm:pt>
    <dgm:pt modelId="{F173A9CA-127E-45AB-A55F-ADD5CCC39651}" type="pres">
      <dgm:prSet presAssocID="{6E123A56-2AD3-4110-8B4C-4611DABEBA45}" presName="textNode" presStyleLbl="node1" presStyleIdx="1" presStyleCnt="5">
        <dgm:presLayoutVars>
          <dgm:bulletEnabled val="1"/>
        </dgm:presLayoutVars>
      </dgm:prSet>
      <dgm:spPr/>
      <dgm:t>
        <a:bodyPr/>
        <a:lstStyle/>
        <a:p>
          <a:endParaRPr lang="zh-TW" altLang="en-US"/>
        </a:p>
      </dgm:t>
    </dgm:pt>
    <dgm:pt modelId="{AECD1C98-190D-4D4B-8342-34737BF08FBA}" type="pres">
      <dgm:prSet presAssocID="{5D50CCD2-8B27-4F05-958D-06824E223FC2}" presName="sibTrans" presStyleCnt="0"/>
      <dgm:spPr/>
    </dgm:pt>
    <dgm:pt modelId="{8D96DF29-94C4-4308-87DB-D6985AB6BBCD}" type="pres">
      <dgm:prSet presAssocID="{D5B039CB-930A-4F11-9039-1F19C7777F48}" presName="textNode" presStyleLbl="node1" presStyleIdx="2" presStyleCnt="5">
        <dgm:presLayoutVars>
          <dgm:bulletEnabled val="1"/>
        </dgm:presLayoutVars>
      </dgm:prSet>
      <dgm:spPr/>
      <dgm:t>
        <a:bodyPr/>
        <a:lstStyle/>
        <a:p>
          <a:endParaRPr lang="zh-TW" altLang="en-US"/>
        </a:p>
      </dgm:t>
    </dgm:pt>
    <dgm:pt modelId="{8621F35C-BB45-4D73-8667-1DDBD1B141C0}" type="pres">
      <dgm:prSet presAssocID="{E4592AAD-0286-4431-A015-0962A616A2EE}" presName="sibTrans" presStyleCnt="0"/>
      <dgm:spPr/>
    </dgm:pt>
    <dgm:pt modelId="{76DBF8E4-622C-4149-9004-3DE2E6082DEE}" type="pres">
      <dgm:prSet presAssocID="{FE98E013-9FDD-4474-948F-20E0F05A458D}" presName="textNode" presStyleLbl="node1" presStyleIdx="3" presStyleCnt="5">
        <dgm:presLayoutVars>
          <dgm:bulletEnabled val="1"/>
        </dgm:presLayoutVars>
      </dgm:prSet>
      <dgm:spPr/>
      <dgm:t>
        <a:bodyPr/>
        <a:lstStyle/>
        <a:p>
          <a:endParaRPr lang="zh-TW" altLang="en-US"/>
        </a:p>
      </dgm:t>
    </dgm:pt>
    <dgm:pt modelId="{5E28AD03-448D-4651-9632-D6259AF11C77}" type="pres">
      <dgm:prSet presAssocID="{AC1E0070-B2BF-4CA7-82A8-916328164558}" presName="sibTrans" presStyleCnt="0"/>
      <dgm:spPr/>
    </dgm:pt>
    <dgm:pt modelId="{64C4B880-1A83-411B-8042-34E298352387}" type="pres">
      <dgm:prSet presAssocID="{B2E9C99E-189F-440C-9CEC-5E91C84DA400}" presName="textNode" presStyleLbl="node1" presStyleIdx="4" presStyleCnt="5">
        <dgm:presLayoutVars>
          <dgm:bulletEnabled val="1"/>
        </dgm:presLayoutVars>
      </dgm:prSet>
      <dgm:spPr/>
      <dgm:t>
        <a:bodyPr/>
        <a:lstStyle/>
        <a:p>
          <a:endParaRPr lang="zh-TW" altLang="en-US"/>
        </a:p>
      </dgm:t>
    </dgm:pt>
  </dgm:ptLst>
  <dgm:cxnLst>
    <dgm:cxn modelId="{7E13D1EB-7BBB-47B5-BBFD-53AB1E63008E}" srcId="{D8ABB7A4-82D6-49B1-B03D-0DCB242B8117}" destId="{6E123A56-2AD3-4110-8B4C-4611DABEBA45}" srcOrd="1" destOrd="0" parTransId="{3E4A30C1-5023-4EFA-99BE-E4F36811216E}" sibTransId="{5D50CCD2-8B27-4F05-958D-06824E223FC2}"/>
    <dgm:cxn modelId="{78C04CDC-051E-411E-B9E8-439334D71FBE}" type="presOf" srcId="{8B1F6578-69B1-4A52-9CC8-57930FD28011}" destId="{0AB9BC30-A23B-4838-BAF3-EC11CD29E018}" srcOrd="0" destOrd="0" presId="urn:microsoft.com/office/officeart/2005/8/layout/hProcess9"/>
    <dgm:cxn modelId="{98FF1097-2BEA-4935-AC9C-C62D8F61B840}" srcId="{D8ABB7A4-82D6-49B1-B03D-0DCB242B8117}" destId="{D5B039CB-930A-4F11-9039-1F19C7777F48}" srcOrd="2" destOrd="0" parTransId="{B208EAD5-9FF5-426F-807E-5771B0D3934F}" sibTransId="{E4592AAD-0286-4431-A015-0962A616A2EE}"/>
    <dgm:cxn modelId="{2AC3D0C5-F9A0-4469-807D-F70B25F06AD8}" type="presOf" srcId="{B2E9C99E-189F-440C-9CEC-5E91C84DA400}" destId="{64C4B880-1A83-411B-8042-34E298352387}" srcOrd="0" destOrd="0" presId="urn:microsoft.com/office/officeart/2005/8/layout/hProcess9"/>
    <dgm:cxn modelId="{70C4CC64-0192-4476-BEE9-0C05AE4B0AF6}" srcId="{D8ABB7A4-82D6-49B1-B03D-0DCB242B8117}" destId="{FE98E013-9FDD-4474-948F-20E0F05A458D}" srcOrd="3" destOrd="0" parTransId="{FCD1DABD-E704-44B5-AB12-E1019FCF1441}" sibTransId="{AC1E0070-B2BF-4CA7-82A8-916328164558}"/>
    <dgm:cxn modelId="{AAB87D75-0EB2-4CF4-9DED-53B3BEA20A67}" type="presOf" srcId="{6E123A56-2AD3-4110-8B4C-4611DABEBA45}" destId="{F173A9CA-127E-45AB-A55F-ADD5CCC39651}" srcOrd="0" destOrd="0" presId="urn:microsoft.com/office/officeart/2005/8/layout/hProcess9"/>
    <dgm:cxn modelId="{7020AA34-C00C-4536-8312-7896AF99B317}" srcId="{D8ABB7A4-82D6-49B1-B03D-0DCB242B8117}" destId="{B2E9C99E-189F-440C-9CEC-5E91C84DA400}" srcOrd="4" destOrd="0" parTransId="{3789F6DE-113A-457A-A4A4-FFD395A2C5C7}" sibTransId="{F72544B7-1902-4BFE-A59D-EAF52F2BE04A}"/>
    <dgm:cxn modelId="{1DE33D9A-4346-41F9-BBCD-33BE54642F85}" type="presOf" srcId="{FE98E013-9FDD-4474-948F-20E0F05A458D}" destId="{76DBF8E4-622C-4149-9004-3DE2E6082DEE}" srcOrd="0" destOrd="0" presId="urn:microsoft.com/office/officeart/2005/8/layout/hProcess9"/>
    <dgm:cxn modelId="{16AEAFFA-FED3-4DC1-8E73-269695D76AAF}" srcId="{D8ABB7A4-82D6-49B1-B03D-0DCB242B8117}" destId="{8B1F6578-69B1-4A52-9CC8-57930FD28011}" srcOrd="0" destOrd="0" parTransId="{865F0F32-BAF7-44CA-A237-3E0E81D93427}" sibTransId="{ADCFCFA1-713D-4C77-B3EF-3FBB1DA4A40E}"/>
    <dgm:cxn modelId="{26ED758F-6BB2-4CC1-BE96-F7B919EBE556}" type="presOf" srcId="{D5B039CB-930A-4F11-9039-1F19C7777F48}" destId="{8D96DF29-94C4-4308-87DB-D6985AB6BBCD}" srcOrd="0" destOrd="0" presId="urn:microsoft.com/office/officeart/2005/8/layout/hProcess9"/>
    <dgm:cxn modelId="{51606C85-47D3-42C5-B1D6-1FC6DF3BB312}" type="presOf" srcId="{D8ABB7A4-82D6-49B1-B03D-0DCB242B8117}" destId="{D8DBA632-5415-4D81-83F5-07149780F065}" srcOrd="0" destOrd="0" presId="urn:microsoft.com/office/officeart/2005/8/layout/hProcess9"/>
    <dgm:cxn modelId="{8DBEDC48-9E18-48EA-9BDF-9721E1F022FF}" type="presParOf" srcId="{D8DBA632-5415-4D81-83F5-07149780F065}" destId="{E28DD4D1-556D-4F5C-B972-9734DDA6C52A}" srcOrd="0" destOrd="0" presId="urn:microsoft.com/office/officeart/2005/8/layout/hProcess9"/>
    <dgm:cxn modelId="{00C6DD20-BAA8-40B4-8CDB-C541944FBB31}" type="presParOf" srcId="{D8DBA632-5415-4D81-83F5-07149780F065}" destId="{82A51B58-1417-4A50-B4E7-49AAFBBF35E7}" srcOrd="1" destOrd="0" presId="urn:microsoft.com/office/officeart/2005/8/layout/hProcess9"/>
    <dgm:cxn modelId="{4A4D00ED-A774-4614-8643-22E910F7C1D2}" type="presParOf" srcId="{82A51B58-1417-4A50-B4E7-49AAFBBF35E7}" destId="{0AB9BC30-A23B-4838-BAF3-EC11CD29E018}" srcOrd="0" destOrd="0" presId="urn:microsoft.com/office/officeart/2005/8/layout/hProcess9"/>
    <dgm:cxn modelId="{3E4FCF99-340C-4171-8BCF-E8CA791971A2}" type="presParOf" srcId="{82A51B58-1417-4A50-B4E7-49AAFBBF35E7}" destId="{A83B1B48-5470-4F9B-88CD-933DD0C404DF}" srcOrd="1" destOrd="0" presId="urn:microsoft.com/office/officeart/2005/8/layout/hProcess9"/>
    <dgm:cxn modelId="{27C7E378-BF19-4529-8EDB-2C2C944B2267}" type="presParOf" srcId="{82A51B58-1417-4A50-B4E7-49AAFBBF35E7}" destId="{F173A9CA-127E-45AB-A55F-ADD5CCC39651}" srcOrd="2" destOrd="0" presId="urn:microsoft.com/office/officeart/2005/8/layout/hProcess9"/>
    <dgm:cxn modelId="{57A25FE4-C0A8-413C-8330-83945E95D02A}" type="presParOf" srcId="{82A51B58-1417-4A50-B4E7-49AAFBBF35E7}" destId="{AECD1C98-190D-4D4B-8342-34737BF08FBA}" srcOrd="3" destOrd="0" presId="urn:microsoft.com/office/officeart/2005/8/layout/hProcess9"/>
    <dgm:cxn modelId="{AFE11AA2-DAE1-4584-BCAD-7E720D188B5C}" type="presParOf" srcId="{82A51B58-1417-4A50-B4E7-49AAFBBF35E7}" destId="{8D96DF29-94C4-4308-87DB-D6985AB6BBCD}" srcOrd="4" destOrd="0" presId="urn:microsoft.com/office/officeart/2005/8/layout/hProcess9"/>
    <dgm:cxn modelId="{7A9CE6DC-D116-4860-8EA1-F386153B822D}" type="presParOf" srcId="{82A51B58-1417-4A50-B4E7-49AAFBBF35E7}" destId="{8621F35C-BB45-4D73-8667-1DDBD1B141C0}" srcOrd="5" destOrd="0" presId="urn:microsoft.com/office/officeart/2005/8/layout/hProcess9"/>
    <dgm:cxn modelId="{D87A2E6F-8FCB-47A2-A730-44D7144471CD}" type="presParOf" srcId="{82A51B58-1417-4A50-B4E7-49AAFBBF35E7}" destId="{76DBF8E4-622C-4149-9004-3DE2E6082DEE}" srcOrd="6" destOrd="0" presId="urn:microsoft.com/office/officeart/2005/8/layout/hProcess9"/>
    <dgm:cxn modelId="{7896B2C3-6BEE-48D5-9592-FEC854FCFAE9}" type="presParOf" srcId="{82A51B58-1417-4A50-B4E7-49AAFBBF35E7}" destId="{5E28AD03-448D-4651-9632-D6259AF11C77}" srcOrd="7" destOrd="0" presId="urn:microsoft.com/office/officeart/2005/8/layout/hProcess9"/>
    <dgm:cxn modelId="{745E780E-EF8D-47E0-82A9-F52720DD0F96}" type="presParOf" srcId="{82A51B58-1417-4A50-B4E7-49AAFBBF35E7}" destId="{64C4B880-1A83-411B-8042-34E298352387}"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ABB7A4-82D6-49B1-B03D-0DCB242B8117}" type="doc">
      <dgm:prSet loTypeId="urn:microsoft.com/office/officeart/2005/8/layout/hProcess9" loCatId="process" qsTypeId="urn:microsoft.com/office/officeart/2005/8/quickstyle/simple1" qsCatId="simple" csTypeId="urn:microsoft.com/office/officeart/2005/8/colors/accent1_2" csCatId="accent1" phldr="1"/>
      <dgm:spPr/>
    </dgm:pt>
    <dgm:pt modelId="{8B1F6578-69B1-4A52-9CC8-57930FD28011}">
      <dgm:prSet phldrT="[文字]">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zh-TW" altLang="en-US" dirty="0" smtClean="0">
              <a:latin typeface="標楷體" panose="03000509000000000000" pitchFamily="65" charset="-120"/>
              <a:ea typeface="標楷體" panose="03000509000000000000" pitchFamily="65" charset="-120"/>
            </a:rPr>
            <a:t>研究架構</a:t>
          </a:r>
          <a:endParaRPr lang="zh-TW" altLang="en-US" dirty="0">
            <a:latin typeface="標楷體" panose="03000509000000000000" pitchFamily="65" charset="-120"/>
            <a:ea typeface="標楷體" panose="03000509000000000000" pitchFamily="65" charset="-120"/>
          </a:endParaRPr>
        </a:p>
      </dgm:t>
    </dgm:pt>
    <dgm:pt modelId="{865F0F32-BAF7-44CA-A237-3E0E81D93427}" type="par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ADCFCFA1-713D-4C77-B3EF-3FBB1DA4A40E}" type="sib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6E123A56-2AD3-4110-8B4C-4611DABEBA45}">
      <dgm:prSet phldrT="[文字]">
        <dgm:style>
          <a:lnRef idx="2">
            <a:schemeClr val="accent4"/>
          </a:lnRef>
          <a:fillRef idx="1">
            <a:schemeClr val="lt1"/>
          </a:fillRef>
          <a:effectRef idx="0">
            <a:schemeClr val="accent4"/>
          </a:effectRef>
          <a:fontRef idx="minor">
            <a:schemeClr val="dk1"/>
          </a:fontRef>
        </dgm:style>
      </dgm:prSet>
      <dgm:spPr>
        <a:ln/>
      </dgm:spPr>
      <dgm:t>
        <a:bodyPr/>
        <a:lstStyle/>
        <a:p>
          <a:r>
            <a:rPr lang="zh-TW" altLang="en-US" dirty="0" smtClean="0">
              <a:latin typeface="標楷體" panose="03000509000000000000" pitchFamily="65" charset="-120"/>
              <a:ea typeface="標楷體" panose="03000509000000000000" pitchFamily="65" charset="-120"/>
            </a:rPr>
            <a:t>結構方程式</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模型架構圖</a:t>
          </a:r>
          <a:endParaRPr lang="zh-TW" altLang="en-US" dirty="0">
            <a:latin typeface="標楷體" panose="03000509000000000000" pitchFamily="65" charset="-120"/>
            <a:ea typeface="標楷體" panose="03000509000000000000" pitchFamily="65" charset="-120"/>
          </a:endParaRPr>
        </a:p>
      </dgm:t>
    </dgm:pt>
    <dgm:pt modelId="{3E4A30C1-5023-4EFA-99BE-E4F36811216E}" type="parTrans" cxnId="{7E13D1EB-7BBB-47B5-BBFD-53AB1E63008E}">
      <dgm:prSet/>
      <dgm:spPr/>
      <dgm:t>
        <a:bodyPr/>
        <a:lstStyle/>
        <a:p>
          <a:endParaRPr lang="zh-TW" altLang="en-US">
            <a:latin typeface="標楷體" panose="03000509000000000000" pitchFamily="65" charset="-120"/>
            <a:ea typeface="標楷體" panose="03000509000000000000" pitchFamily="65" charset="-120"/>
          </a:endParaRPr>
        </a:p>
      </dgm:t>
    </dgm:pt>
    <dgm:pt modelId="{5D50CCD2-8B27-4F05-958D-06824E223FC2}" type="sibTrans" cxnId="{7E13D1EB-7BBB-47B5-BBFD-53AB1E63008E}">
      <dgm:prSet/>
      <dgm:spPr/>
      <dgm:t>
        <a:bodyPr/>
        <a:lstStyle/>
        <a:p>
          <a:endParaRPr lang="zh-TW" altLang="en-US">
            <a:latin typeface="標楷體" panose="03000509000000000000" pitchFamily="65" charset="-120"/>
            <a:ea typeface="標楷體" panose="03000509000000000000" pitchFamily="65" charset="-120"/>
          </a:endParaRPr>
        </a:p>
      </dgm:t>
    </dgm:pt>
    <dgm:pt modelId="{B2E9C99E-189F-440C-9CEC-5E91C84DA400}">
      <dgm:prSet phldrT="[文字]">
        <dgm:style>
          <a:lnRef idx="0">
            <a:scrgbClr r="0" g="0" b="0"/>
          </a:lnRef>
          <a:fillRef idx="0">
            <a:scrgbClr r="0" g="0" b="0"/>
          </a:fillRef>
          <a:effectRef idx="0">
            <a:scrgbClr r="0" g="0" b="0"/>
          </a:effectRef>
          <a:fontRef idx="minor">
            <a:schemeClr val="lt1"/>
          </a:fontRef>
        </dgm:style>
      </dgm:prSet>
      <dgm:spPr>
        <a:solidFill>
          <a:schemeClr val="accent6"/>
        </a:solidFill>
        <a:ln>
          <a:noFill/>
        </a:ln>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3789F6DE-113A-457A-A4A4-FFD395A2C5C7}" type="par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72544B7-1902-4BFE-A59D-EAF52F2BE04A}" type="sib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E98E013-9FDD-4474-948F-20E0F05A458D}">
      <dgm:prSet>
        <dgm:style>
          <a:lnRef idx="0">
            <a:scrgbClr r="0" g="0" b="0"/>
          </a:lnRef>
          <a:fillRef idx="0">
            <a:scrgbClr r="0" g="0" b="0"/>
          </a:fillRef>
          <a:effectRef idx="0">
            <a:scrgbClr r="0" g="0" b="0"/>
          </a:effectRef>
          <a:fontRef idx="minor">
            <a:schemeClr val="lt1"/>
          </a:fontRef>
        </dgm:style>
      </dgm:prSet>
      <dgm:spPr>
        <a:solidFill>
          <a:schemeClr val="accent5"/>
        </a:solidFill>
        <a:ln>
          <a:noFill/>
        </a:ln>
      </dgm:spPr>
      <dgm:t>
        <a:bodyPr/>
        <a:lstStyle/>
        <a:p>
          <a:r>
            <a:rPr lang="zh-TW" altLang="en-US"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FCD1DABD-E704-44B5-AB12-E1019FCF1441}" type="par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AC1E0070-B2BF-4CA7-82A8-916328164558}" type="sib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D5B039CB-930A-4F11-9039-1F19C7777F48}">
      <dgm:prSet/>
      <dgm:spPr/>
      <dgm:t>
        <a:bodyPr/>
        <a:lstStyle/>
        <a:p>
          <a:r>
            <a:rPr lang="zh-TW" altLang="en-US" dirty="0" smtClean="0">
              <a:latin typeface="標楷體" panose="03000509000000000000" pitchFamily="65" charset="-120"/>
              <a:ea typeface="標楷體" panose="03000509000000000000" pitchFamily="65" charset="-120"/>
            </a:rPr>
            <a:t>研究對象</a:t>
          </a:r>
          <a:endParaRPr lang="zh-TW" altLang="en-US" dirty="0">
            <a:latin typeface="標楷體" panose="03000509000000000000" pitchFamily="65" charset="-120"/>
            <a:ea typeface="標楷體" panose="03000509000000000000" pitchFamily="65" charset="-120"/>
          </a:endParaRPr>
        </a:p>
      </dgm:t>
    </dgm:pt>
    <dgm:pt modelId="{B208EAD5-9FF5-426F-807E-5771B0D3934F}" type="parTrans" cxnId="{98FF1097-2BEA-4935-AC9C-C62D8F61B840}">
      <dgm:prSet/>
      <dgm:spPr/>
      <dgm:t>
        <a:bodyPr/>
        <a:lstStyle/>
        <a:p>
          <a:endParaRPr lang="zh-TW" altLang="en-US"/>
        </a:p>
      </dgm:t>
    </dgm:pt>
    <dgm:pt modelId="{E4592AAD-0286-4431-A015-0962A616A2EE}" type="sibTrans" cxnId="{98FF1097-2BEA-4935-AC9C-C62D8F61B840}">
      <dgm:prSet/>
      <dgm:spPr/>
      <dgm:t>
        <a:bodyPr/>
        <a:lstStyle/>
        <a:p>
          <a:endParaRPr lang="zh-TW" altLang="en-US"/>
        </a:p>
      </dgm:t>
    </dgm:pt>
    <dgm:pt modelId="{D8DBA632-5415-4D81-83F5-07149780F065}" type="pres">
      <dgm:prSet presAssocID="{D8ABB7A4-82D6-49B1-B03D-0DCB242B8117}" presName="CompostProcess" presStyleCnt="0">
        <dgm:presLayoutVars>
          <dgm:dir/>
          <dgm:resizeHandles val="exact"/>
        </dgm:presLayoutVars>
      </dgm:prSet>
      <dgm:spPr/>
    </dgm:pt>
    <dgm:pt modelId="{E28DD4D1-556D-4F5C-B972-9734DDA6C52A}" type="pres">
      <dgm:prSet presAssocID="{D8ABB7A4-82D6-49B1-B03D-0DCB242B8117}" presName="arrow" presStyleLbl="bgShp" presStyleIdx="0" presStyleCnt="1"/>
      <dgm:spPr/>
    </dgm:pt>
    <dgm:pt modelId="{82A51B58-1417-4A50-B4E7-49AAFBBF35E7}" type="pres">
      <dgm:prSet presAssocID="{D8ABB7A4-82D6-49B1-B03D-0DCB242B8117}" presName="linearProcess" presStyleCnt="0"/>
      <dgm:spPr/>
    </dgm:pt>
    <dgm:pt modelId="{0AB9BC30-A23B-4838-BAF3-EC11CD29E018}" type="pres">
      <dgm:prSet presAssocID="{8B1F6578-69B1-4A52-9CC8-57930FD28011}" presName="textNode" presStyleLbl="node1" presStyleIdx="0" presStyleCnt="5">
        <dgm:presLayoutVars>
          <dgm:bulletEnabled val="1"/>
        </dgm:presLayoutVars>
      </dgm:prSet>
      <dgm:spPr/>
      <dgm:t>
        <a:bodyPr/>
        <a:lstStyle/>
        <a:p>
          <a:endParaRPr lang="zh-TW" altLang="en-US"/>
        </a:p>
      </dgm:t>
    </dgm:pt>
    <dgm:pt modelId="{A83B1B48-5470-4F9B-88CD-933DD0C404DF}" type="pres">
      <dgm:prSet presAssocID="{ADCFCFA1-713D-4C77-B3EF-3FBB1DA4A40E}" presName="sibTrans" presStyleCnt="0"/>
      <dgm:spPr/>
    </dgm:pt>
    <dgm:pt modelId="{F173A9CA-127E-45AB-A55F-ADD5CCC39651}" type="pres">
      <dgm:prSet presAssocID="{6E123A56-2AD3-4110-8B4C-4611DABEBA45}" presName="textNode" presStyleLbl="node1" presStyleIdx="1" presStyleCnt="5">
        <dgm:presLayoutVars>
          <dgm:bulletEnabled val="1"/>
        </dgm:presLayoutVars>
      </dgm:prSet>
      <dgm:spPr/>
      <dgm:t>
        <a:bodyPr/>
        <a:lstStyle/>
        <a:p>
          <a:endParaRPr lang="zh-TW" altLang="en-US"/>
        </a:p>
      </dgm:t>
    </dgm:pt>
    <dgm:pt modelId="{AECD1C98-190D-4D4B-8342-34737BF08FBA}" type="pres">
      <dgm:prSet presAssocID="{5D50CCD2-8B27-4F05-958D-06824E223FC2}" presName="sibTrans" presStyleCnt="0"/>
      <dgm:spPr/>
    </dgm:pt>
    <dgm:pt modelId="{8D96DF29-94C4-4308-87DB-D6985AB6BBCD}" type="pres">
      <dgm:prSet presAssocID="{D5B039CB-930A-4F11-9039-1F19C7777F48}" presName="textNode" presStyleLbl="node1" presStyleIdx="2" presStyleCnt="5">
        <dgm:presLayoutVars>
          <dgm:bulletEnabled val="1"/>
        </dgm:presLayoutVars>
      </dgm:prSet>
      <dgm:spPr/>
      <dgm:t>
        <a:bodyPr/>
        <a:lstStyle/>
        <a:p>
          <a:endParaRPr lang="zh-TW" altLang="en-US"/>
        </a:p>
      </dgm:t>
    </dgm:pt>
    <dgm:pt modelId="{8621F35C-BB45-4D73-8667-1DDBD1B141C0}" type="pres">
      <dgm:prSet presAssocID="{E4592AAD-0286-4431-A015-0962A616A2EE}" presName="sibTrans" presStyleCnt="0"/>
      <dgm:spPr/>
    </dgm:pt>
    <dgm:pt modelId="{76DBF8E4-622C-4149-9004-3DE2E6082DEE}" type="pres">
      <dgm:prSet presAssocID="{FE98E013-9FDD-4474-948F-20E0F05A458D}" presName="textNode" presStyleLbl="node1" presStyleIdx="3" presStyleCnt="5">
        <dgm:presLayoutVars>
          <dgm:bulletEnabled val="1"/>
        </dgm:presLayoutVars>
      </dgm:prSet>
      <dgm:spPr/>
      <dgm:t>
        <a:bodyPr/>
        <a:lstStyle/>
        <a:p>
          <a:endParaRPr lang="zh-TW" altLang="en-US"/>
        </a:p>
      </dgm:t>
    </dgm:pt>
    <dgm:pt modelId="{5E28AD03-448D-4651-9632-D6259AF11C77}" type="pres">
      <dgm:prSet presAssocID="{AC1E0070-B2BF-4CA7-82A8-916328164558}" presName="sibTrans" presStyleCnt="0"/>
      <dgm:spPr/>
    </dgm:pt>
    <dgm:pt modelId="{64C4B880-1A83-411B-8042-34E298352387}" type="pres">
      <dgm:prSet presAssocID="{B2E9C99E-189F-440C-9CEC-5E91C84DA400}" presName="textNode" presStyleLbl="node1" presStyleIdx="4" presStyleCnt="5">
        <dgm:presLayoutVars>
          <dgm:bulletEnabled val="1"/>
        </dgm:presLayoutVars>
      </dgm:prSet>
      <dgm:spPr/>
      <dgm:t>
        <a:bodyPr/>
        <a:lstStyle/>
        <a:p>
          <a:endParaRPr lang="zh-TW" altLang="en-US"/>
        </a:p>
      </dgm:t>
    </dgm:pt>
  </dgm:ptLst>
  <dgm:cxnLst>
    <dgm:cxn modelId="{7E13D1EB-7BBB-47B5-BBFD-53AB1E63008E}" srcId="{D8ABB7A4-82D6-49B1-B03D-0DCB242B8117}" destId="{6E123A56-2AD3-4110-8B4C-4611DABEBA45}" srcOrd="1" destOrd="0" parTransId="{3E4A30C1-5023-4EFA-99BE-E4F36811216E}" sibTransId="{5D50CCD2-8B27-4F05-958D-06824E223FC2}"/>
    <dgm:cxn modelId="{78C04CDC-051E-411E-B9E8-439334D71FBE}" type="presOf" srcId="{8B1F6578-69B1-4A52-9CC8-57930FD28011}" destId="{0AB9BC30-A23B-4838-BAF3-EC11CD29E018}" srcOrd="0" destOrd="0" presId="urn:microsoft.com/office/officeart/2005/8/layout/hProcess9"/>
    <dgm:cxn modelId="{98FF1097-2BEA-4935-AC9C-C62D8F61B840}" srcId="{D8ABB7A4-82D6-49B1-B03D-0DCB242B8117}" destId="{D5B039CB-930A-4F11-9039-1F19C7777F48}" srcOrd="2" destOrd="0" parTransId="{B208EAD5-9FF5-426F-807E-5771B0D3934F}" sibTransId="{E4592AAD-0286-4431-A015-0962A616A2EE}"/>
    <dgm:cxn modelId="{2AC3D0C5-F9A0-4469-807D-F70B25F06AD8}" type="presOf" srcId="{B2E9C99E-189F-440C-9CEC-5E91C84DA400}" destId="{64C4B880-1A83-411B-8042-34E298352387}" srcOrd="0" destOrd="0" presId="urn:microsoft.com/office/officeart/2005/8/layout/hProcess9"/>
    <dgm:cxn modelId="{70C4CC64-0192-4476-BEE9-0C05AE4B0AF6}" srcId="{D8ABB7A4-82D6-49B1-B03D-0DCB242B8117}" destId="{FE98E013-9FDD-4474-948F-20E0F05A458D}" srcOrd="3" destOrd="0" parTransId="{FCD1DABD-E704-44B5-AB12-E1019FCF1441}" sibTransId="{AC1E0070-B2BF-4CA7-82A8-916328164558}"/>
    <dgm:cxn modelId="{AAB87D75-0EB2-4CF4-9DED-53B3BEA20A67}" type="presOf" srcId="{6E123A56-2AD3-4110-8B4C-4611DABEBA45}" destId="{F173A9CA-127E-45AB-A55F-ADD5CCC39651}" srcOrd="0" destOrd="0" presId="urn:microsoft.com/office/officeart/2005/8/layout/hProcess9"/>
    <dgm:cxn modelId="{7020AA34-C00C-4536-8312-7896AF99B317}" srcId="{D8ABB7A4-82D6-49B1-B03D-0DCB242B8117}" destId="{B2E9C99E-189F-440C-9CEC-5E91C84DA400}" srcOrd="4" destOrd="0" parTransId="{3789F6DE-113A-457A-A4A4-FFD395A2C5C7}" sibTransId="{F72544B7-1902-4BFE-A59D-EAF52F2BE04A}"/>
    <dgm:cxn modelId="{1DE33D9A-4346-41F9-BBCD-33BE54642F85}" type="presOf" srcId="{FE98E013-9FDD-4474-948F-20E0F05A458D}" destId="{76DBF8E4-622C-4149-9004-3DE2E6082DEE}" srcOrd="0" destOrd="0" presId="urn:microsoft.com/office/officeart/2005/8/layout/hProcess9"/>
    <dgm:cxn modelId="{16AEAFFA-FED3-4DC1-8E73-269695D76AAF}" srcId="{D8ABB7A4-82D6-49B1-B03D-0DCB242B8117}" destId="{8B1F6578-69B1-4A52-9CC8-57930FD28011}" srcOrd="0" destOrd="0" parTransId="{865F0F32-BAF7-44CA-A237-3E0E81D93427}" sibTransId="{ADCFCFA1-713D-4C77-B3EF-3FBB1DA4A40E}"/>
    <dgm:cxn modelId="{26ED758F-6BB2-4CC1-BE96-F7B919EBE556}" type="presOf" srcId="{D5B039CB-930A-4F11-9039-1F19C7777F48}" destId="{8D96DF29-94C4-4308-87DB-D6985AB6BBCD}" srcOrd="0" destOrd="0" presId="urn:microsoft.com/office/officeart/2005/8/layout/hProcess9"/>
    <dgm:cxn modelId="{51606C85-47D3-42C5-B1D6-1FC6DF3BB312}" type="presOf" srcId="{D8ABB7A4-82D6-49B1-B03D-0DCB242B8117}" destId="{D8DBA632-5415-4D81-83F5-07149780F065}" srcOrd="0" destOrd="0" presId="urn:microsoft.com/office/officeart/2005/8/layout/hProcess9"/>
    <dgm:cxn modelId="{8DBEDC48-9E18-48EA-9BDF-9721E1F022FF}" type="presParOf" srcId="{D8DBA632-5415-4D81-83F5-07149780F065}" destId="{E28DD4D1-556D-4F5C-B972-9734DDA6C52A}" srcOrd="0" destOrd="0" presId="urn:microsoft.com/office/officeart/2005/8/layout/hProcess9"/>
    <dgm:cxn modelId="{00C6DD20-BAA8-40B4-8CDB-C541944FBB31}" type="presParOf" srcId="{D8DBA632-5415-4D81-83F5-07149780F065}" destId="{82A51B58-1417-4A50-B4E7-49AAFBBF35E7}" srcOrd="1" destOrd="0" presId="urn:microsoft.com/office/officeart/2005/8/layout/hProcess9"/>
    <dgm:cxn modelId="{4A4D00ED-A774-4614-8643-22E910F7C1D2}" type="presParOf" srcId="{82A51B58-1417-4A50-B4E7-49AAFBBF35E7}" destId="{0AB9BC30-A23B-4838-BAF3-EC11CD29E018}" srcOrd="0" destOrd="0" presId="urn:microsoft.com/office/officeart/2005/8/layout/hProcess9"/>
    <dgm:cxn modelId="{3E4FCF99-340C-4171-8BCF-E8CA791971A2}" type="presParOf" srcId="{82A51B58-1417-4A50-B4E7-49AAFBBF35E7}" destId="{A83B1B48-5470-4F9B-88CD-933DD0C404DF}" srcOrd="1" destOrd="0" presId="urn:microsoft.com/office/officeart/2005/8/layout/hProcess9"/>
    <dgm:cxn modelId="{27C7E378-BF19-4529-8EDB-2C2C944B2267}" type="presParOf" srcId="{82A51B58-1417-4A50-B4E7-49AAFBBF35E7}" destId="{F173A9CA-127E-45AB-A55F-ADD5CCC39651}" srcOrd="2" destOrd="0" presId="urn:microsoft.com/office/officeart/2005/8/layout/hProcess9"/>
    <dgm:cxn modelId="{57A25FE4-C0A8-413C-8330-83945E95D02A}" type="presParOf" srcId="{82A51B58-1417-4A50-B4E7-49AAFBBF35E7}" destId="{AECD1C98-190D-4D4B-8342-34737BF08FBA}" srcOrd="3" destOrd="0" presId="urn:microsoft.com/office/officeart/2005/8/layout/hProcess9"/>
    <dgm:cxn modelId="{AFE11AA2-DAE1-4584-BCAD-7E720D188B5C}" type="presParOf" srcId="{82A51B58-1417-4A50-B4E7-49AAFBBF35E7}" destId="{8D96DF29-94C4-4308-87DB-D6985AB6BBCD}" srcOrd="4" destOrd="0" presId="urn:microsoft.com/office/officeart/2005/8/layout/hProcess9"/>
    <dgm:cxn modelId="{7A9CE6DC-D116-4860-8EA1-F386153B822D}" type="presParOf" srcId="{82A51B58-1417-4A50-B4E7-49AAFBBF35E7}" destId="{8621F35C-BB45-4D73-8667-1DDBD1B141C0}" srcOrd="5" destOrd="0" presId="urn:microsoft.com/office/officeart/2005/8/layout/hProcess9"/>
    <dgm:cxn modelId="{D87A2E6F-8FCB-47A2-A730-44D7144471CD}" type="presParOf" srcId="{82A51B58-1417-4A50-B4E7-49AAFBBF35E7}" destId="{76DBF8E4-622C-4149-9004-3DE2E6082DEE}" srcOrd="6" destOrd="0" presId="urn:microsoft.com/office/officeart/2005/8/layout/hProcess9"/>
    <dgm:cxn modelId="{7896B2C3-6BEE-48D5-9592-FEC854FCFAE9}" type="presParOf" srcId="{82A51B58-1417-4A50-B4E7-49AAFBBF35E7}" destId="{5E28AD03-448D-4651-9632-D6259AF11C77}" srcOrd="7" destOrd="0" presId="urn:microsoft.com/office/officeart/2005/8/layout/hProcess9"/>
    <dgm:cxn modelId="{745E780E-EF8D-47E0-82A9-F52720DD0F96}" type="presParOf" srcId="{82A51B58-1417-4A50-B4E7-49AAFBBF35E7}" destId="{64C4B880-1A83-411B-8042-34E298352387}"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8ABB7A4-82D6-49B1-B03D-0DCB242B8117}" type="doc">
      <dgm:prSet loTypeId="urn:microsoft.com/office/officeart/2005/8/layout/hProcess9" loCatId="process" qsTypeId="urn:microsoft.com/office/officeart/2005/8/quickstyle/simple1" qsCatId="simple" csTypeId="urn:microsoft.com/office/officeart/2005/8/colors/accent1_2" csCatId="accent1" phldr="1"/>
      <dgm:spPr/>
    </dgm:pt>
    <dgm:pt modelId="{8B1F6578-69B1-4A52-9CC8-57930FD28011}">
      <dgm:prSet phldrT="[文字]">
        <dgm:style>
          <a:lnRef idx="2">
            <a:schemeClr val="accent3"/>
          </a:lnRef>
          <a:fillRef idx="1">
            <a:schemeClr val="lt1"/>
          </a:fillRef>
          <a:effectRef idx="0">
            <a:schemeClr val="accent3"/>
          </a:effectRef>
          <a:fontRef idx="minor">
            <a:schemeClr val="dk1"/>
          </a:fontRef>
        </dgm:style>
      </dgm:prSet>
      <dgm:spPr>
        <a:solidFill>
          <a:schemeClr val="accent3"/>
        </a:solidFill>
        <a:ln/>
      </dgm:spPr>
      <dgm:t>
        <a:bodyPr/>
        <a:lstStyle/>
        <a:p>
          <a:r>
            <a:rPr lang="zh-TW" altLang="en-US" dirty="0" smtClean="0">
              <a:solidFill>
                <a:schemeClr val="bg1"/>
              </a:solidFill>
              <a:latin typeface="標楷體" panose="03000509000000000000" pitchFamily="65" charset="-120"/>
              <a:ea typeface="標楷體" panose="03000509000000000000" pitchFamily="65" charset="-120"/>
            </a:rPr>
            <a:t>研究架構</a:t>
          </a:r>
          <a:endParaRPr lang="zh-TW" altLang="en-US" dirty="0">
            <a:solidFill>
              <a:schemeClr val="bg1"/>
            </a:solidFill>
            <a:latin typeface="標楷體" panose="03000509000000000000" pitchFamily="65" charset="-120"/>
            <a:ea typeface="標楷體" panose="03000509000000000000" pitchFamily="65" charset="-120"/>
          </a:endParaRPr>
        </a:p>
      </dgm:t>
    </dgm:pt>
    <dgm:pt modelId="{865F0F32-BAF7-44CA-A237-3E0E81D93427}" type="par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ADCFCFA1-713D-4C77-B3EF-3FBB1DA4A40E}" type="sib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B2E9C99E-189F-440C-9CEC-5E91C84DA400}">
      <dgm:prSet phldrT="[文字]">
        <dgm:style>
          <a:lnRef idx="0">
            <a:scrgbClr r="0" g="0" b="0"/>
          </a:lnRef>
          <a:fillRef idx="0">
            <a:scrgbClr r="0" g="0" b="0"/>
          </a:fillRef>
          <a:effectRef idx="0">
            <a:scrgbClr r="0" g="0" b="0"/>
          </a:effectRef>
          <a:fontRef idx="minor">
            <a:schemeClr val="lt1"/>
          </a:fontRef>
        </dgm:style>
      </dgm:prSet>
      <dgm:spPr>
        <a:solidFill>
          <a:schemeClr val="accent6"/>
        </a:solidFill>
        <a:ln>
          <a:noFill/>
        </a:ln>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3789F6DE-113A-457A-A4A4-FFD395A2C5C7}" type="par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72544B7-1902-4BFE-A59D-EAF52F2BE04A}" type="sib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E98E013-9FDD-4474-948F-20E0F05A458D}">
      <dgm:prSet>
        <dgm:style>
          <a:lnRef idx="0">
            <a:scrgbClr r="0" g="0" b="0"/>
          </a:lnRef>
          <a:fillRef idx="0">
            <a:scrgbClr r="0" g="0" b="0"/>
          </a:fillRef>
          <a:effectRef idx="0">
            <a:scrgbClr r="0" g="0" b="0"/>
          </a:effectRef>
          <a:fontRef idx="minor">
            <a:schemeClr val="lt1"/>
          </a:fontRef>
        </dgm:style>
      </dgm:prSet>
      <dgm:spPr>
        <a:solidFill>
          <a:schemeClr val="accent5"/>
        </a:solidFill>
        <a:ln>
          <a:noFill/>
        </a:ln>
      </dgm:spPr>
      <dgm:t>
        <a:bodyPr/>
        <a:lstStyle/>
        <a:p>
          <a:r>
            <a:rPr lang="zh-TW" altLang="en-US"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FCD1DABD-E704-44B5-AB12-E1019FCF1441}" type="par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AC1E0070-B2BF-4CA7-82A8-916328164558}" type="sib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D5B039CB-930A-4F11-9039-1F19C7777F48}">
      <dgm:prSet/>
      <dgm:spPr>
        <a:solidFill>
          <a:schemeClr val="bg1"/>
        </a:solidFill>
        <a:ln>
          <a:solidFill>
            <a:schemeClr val="accent1"/>
          </a:solidFill>
        </a:ln>
      </dgm:spPr>
      <dgm:t>
        <a:bodyPr/>
        <a:lstStyle/>
        <a:p>
          <a:r>
            <a:rPr lang="zh-TW" altLang="en-US" dirty="0" smtClean="0">
              <a:solidFill>
                <a:schemeClr val="tx1"/>
              </a:solidFill>
              <a:latin typeface="標楷體" panose="03000509000000000000" pitchFamily="65" charset="-120"/>
              <a:ea typeface="標楷體" panose="03000509000000000000" pitchFamily="65" charset="-120"/>
            </a:rPr>
            <a:t>研究對象</a:t>
          </a:r>
          <a:endParaRPr lang="zh-TW" altLang="en-US" dirty="0">
            <a:solidFill>
              <a:schemeClr val="tx1"/>
            </a:solidFill>
            <a:latin typeface="標楷體" panose="03000509000000000000" pitchFamily="65" charset="-120"/>
            <a:ea typeface="標楷體" panose="03000509000000000000" pitchFamily="65" charset="-120"/>
          </a:endParaRPr>
        </a:p>
      </dgm:t>
    </dgm:pt>
    <dgm:pt modelId="{B208EAD5-9FF5-426F-807E-5771B0D3934F}" type="parTrans" cxnId="{98FF1097-2BEA-4935-AC9C-C62D8F61B840}">
      <dgm:prSet/>
      <dgm:spPr/>
      <dgm:t>
        <a:bodyPr/>
        <a:lstStyle/>
        <a:p>
          <a:endParaRPr lang="zh-TW" altLang="en-US"/>
        </a:p>
      </dgm:t>
    </dgm:pt>
    <dgm:pt modelId="{E4592AAD-0286-4431-A015-0962A616A2EE}" type="sibTrans" cxnId="{98FF1097-2BEA-4935-AC9C-C62D8F61B840}">
      <dgm:prSet/>
      <dgm:spPr/>
      <dgm:t>
        <a:bodyPr/>
        <a:lstStyle/>
        <a:p>
          <a:endParaRPr lang="zh-TW" altLang="en-US"/>
        </a:p>
      </dgm:t>
    </dgm:pt>
    <dgm:pt modelId="{D8DBA632-5415-4D81-83F5-07149780F065}" type="pres">
      <dgm:prSet presAssocID="{D8ABB7A4-82D6-49B1-B03D-0DCB242B8117}" presName="CompostProcess" presStyleCnt="0">
        <dgm:presLayoutVars>
          <dgm:dir/>
          <dgm:resizeHandles val="exact"/>
        </dgm:presLayoutVars>
      </dgm:prSet>
      <dgm:spPr/>
    </dgm:pt>
    <dgm:pt modelId="{E28DD4D1-556D-4F5C-B972-9734DDA6C52A}" type="pres">
      <dgm:prSet presAssocID="{D8ABB7A4-82D6-49B1-B03D-0DCB242B8117}" presName="arrow" presStyleLbl="bgShp" presStyleIdx="0" presStyleCnt="1"/>
      <dgm:spPr/>
    </dgm:pt>
    <dgm:pt modelId="{82A51B58-1417-4A50-B4E7-49AAFBBF35E7}" type="pres">
      <dgm:prSet presAssocID="{D8ABB7A4-82D6-49B1-B03D-0DCB242B8117}" presName="linearProcess" presStyleCnt="0"/>
      <dgm:spPr/>
    </dgm:pt>
    <dgm:pt modelId="{0AB9BC30-A23B-4838-BAF3-EC11CD29E018}" type="pres">
      <dgm:prSet presAssocID="{8B1F6578-69B1-4A52-9CC8-57930FD28011}" presName="textNode" presStyleLbl="node1" presStyleIdx="0" presStyleCnt="4">
        <dgm:presLayoutVars>
          <dgm:bulletEnabled val="1"/>
        </dgm:presLayoutVars>
      </dgm:prSet>
      <dgm:spPr/>
      <dgm:t>
        <a:bodyPr/>
        <a:lstStyle/>
        <a:p>
          <a:endParaRPr lang="zh-TW" altLang="en-US"/>
        </a:p>
      </dgm:t>
    </dgm:pt>
    <dgm:pt modelId="{A83B1B48-5470-4F9B-88CD-933DD0C404DF}" type="pres">
      <dgm:prSet presAssocID="{ADCFCFA1-713D-4C77-B3EF-3FBB1DA4A40E}" presName="sibTrans" presStyleCnt="0"/>
      <dgm:spPr/>
    </dgm:pt>
    <dgm:pt modelId="{8D96DF29-94C4-4308-87DB-D6985AB6BBCD}" type="pres">
      <dgm:prSet presAssocID="{D5B039CB-930A-4F11-9039-1F19C7777F48}" presName="textNode" presStyleLbl="node1" presStyleIdx="1" presStyleCnt="4">
        <dgm:presLayoutVars>
          <dgm:bulletEnabled val="1"/>
        </dgm:presLayoutVars>
      </dgm:prSet>
      <dgm:spPr/>
      <dgm:t>
        <a:bodyPr/>
        <a:lstStyle/>
        <a:p>
          <a:endParaRPr lang="zh-TW" altLang="en-US"/>
        </a:p>
      </dgm:t>
    </dgm:pt>
    <dgm:pt modelId="{8621F35C-BB45-4D73-8667-1DDBD1B141C0}" type="pres">
      <dgm:prSet presAssocID="{E4592AAD-0286-4431-A015-0962A616A2EE}" presName="sibTrans" presStyleCnt="0"/>
      <dgm:spPr/>
    </dgm:pt>
    <dgm:pt modelId="{76DBF8E4-622C-4149-9004-3DE2E6082DEE}" type="pres">
      <dgm:prSet presAssocID="{FE98E013-9FDD-4474-948F-20E0F05A458D}" presName="textNode" presStyleLbl="node1" presStyleIdx="2" presStyleCnt="4">
        <dgm:presLayoutVars>
          <dgm:bulletEnabled val="1"/>
        </dgm:presLayoutVars>
      </dgm:prSet>
      <dgm:spPr/>
      <dgm:t>
        <a:bodyPr/>
        <a:lstStyle/>
        <a:p>
          <a:endParaRPr lang="zh-TW" altLang="en-US"/>
        </a:p>
      </dgm:t>
    </dgm:pt>
    <dgm:pt modelId="{5E28AD03-448D-4651-9632-D6259AF11C77}" type="pres">
      <dgm:prSet presAssocID="{AC1E0070-B2BF-4CA7-82A8-916328164558}" presName="sibTrans" presStyleCnt="0"/>
      <dgm:spPr/>
    </dgm:pt>
    <dgm:pt modelId="{64C4B880-1A83-411B-8042-34E298352387}" type="pres">
      <dgm:prSet presAssocID="{B2E9C99E-189F-440C-9CEC-5E91C84DA400}" presName="textNode" presStyleLbl="node1" presStyleIdx="3" presStyleCnt="4">
        <dgm:presLayoutVars>
          <dgm:bulletEnabled val="1"/>
        </dgm:presLayoutVars>
      </dgm:prSet>
      <dgm:spPr/>
      <dgm:t>
        <a:bodyPr/>
        <a:lstStyle/>
        <a:p>
          <a:endParaRPr lang="zh-TW" altLang="en-US"/>
        </a:p>
      </dgm:t>
    </dgm:pt>
  </dgm:ptLst>
  <dgm:cxnLst>
    <dgm:cxn modelId="{78C04CDC-051E-411E-B9E8-439334D71FBE}" type="presOf" srcId="{8B1F6578-69B1-4A52-9CC8-57930FD28011}" destId="{0AB9BC30-A23B-4838-BAF3-EC11CD29E018}" srcOrd="0" destOrd="0" presId="urn:microsoft.com/office/officeart/2005/8/layout/hProcess9"/>
    <dgm:cxn modelId="{98FF1097-2BEA-4935-AC9C-C62D8F61B840}" srcId="{D8ABB7A4-82D6-49B1-B03D-0DCB242B8117}" destId="{D5B039CB-930A-4F11-9039-1F19C7777F48}" srcOrd="1" destOrd="0" parTransId="{B208EAD5-9FF5-426F-807E-5771B0D3934F}" sibTransId="{E4592AAD-0286-4431-A015-0962A616A2EE}"/>
    <dgm:cxn modelId="{2AC3D0C5-F9A0-4469-807D-F70B25F06AD8}" type="presOf" srcId="{B2E9C99E-189F-440C-9CEC-5E91C84DA400}" destId="{64C4B880-1A83-411B-8042-34E298352387}" srcOrd="0" destOrd="0" presId="urn:microsoft.com/office/officeart/2005/8/layout/hProcess9"/>
    <dgm:cxn modelId="{70C4CC64-0192-4476-BEE9-0C05AE4B0AF6}" srcId="{D8ABB7A4-82D6-49B1-B03D-0DCB242B8117}" destId="{FE98E013-9FDD-4474-948F-20E0F05A458D}" srcOrd="2" destOrd="0" parTransId="{FCD1DABD-E704-44B5-AB12-E1019FCF1441}" sibTransId="{AC1E0070-B2BF-4CA7-82A8-916328164558}"/>
    <dgm:cxn modelId="{7020AA34-C00C-4536-8312-7896AF99B317}" srcId="{D8ABB7A4-82D6-49B1-B03D-0DCB242B8117}" destId="{B2E9C99E-189F-440C-9CEC-5E91C84DA400}" srcOrd="3" destOrd="0" parTransId="{3789F6DE-113A-457A-A4A4-FFD395A2C5C7}" sibTransId="{F72544B7-1902-4BFE-A59D-EAF52F2BE04A}"/>
    <dgm:cxn modelId="{1DE33D9A-4346-41F9-BBCD-33BE54642F85}" type="presOf" srcId="{FE98E013-9FDD-4474-948F-20E0F05A458D}" destId="{76DBF8E4-622C-4149-9004-3DE2E6082DEE}" srcOrd="0" destOrd="0" presId="urn:microsoft.com/office/officeart/2005/8/layout/hProcess9"/>
    <dgm:cxn modelId="{16AEAFFA-FED3-4DC1-8E73-269695D76AAF}" srcId="{D8ABB7A4-82D6-49B1-B03D-0DCB242B8117}" destId="{8B1F6578-69B1-4A52-9CC8-57930FD28011}" srcOrd="0" destOrd="0" parTransId="{865F0F32-BAF7-44CA-A237-3E0E81D93427}" sibTransId="{ADCFCFA1-713D-4C77-B3EF-3FBB1DA4A40E}"/>
    <dgm:cxn modelId="{26ED758F-6BB2-4CC1-BE96-F7B919EBE556}" type="presOf" srcId="{D5B039CB-930A-4F11-9039-1F19C7777F48}" destId="{8D96DF29-94C4-4308-87DB-D6985AB6BBCD}" srcOrd="0" destOrd="0" presId="urn:microsoft.com/office/officeart/2005/8/layout/hProcess9"/>
    <dgm:cxn modelId="{51606C85-47D3-42C5-B1D6-1FC6DF3BB312}" type="presOf" srcId="{D8ABB7A4-82D6-49B1-B03D-0DCB242B8117}" destId="{D8DBA632-5415-4D81-83F5-07149780F065}" srcOrd="0" destOrd="0" presId="urn:microsoft.com/office/officeart/2005/8/layout/hProcess9"/>
    <dgm:cxn modelId="{8DBEDC48-9E18-48EA-9BDF-9721E1F022FF}" type="presParOf" srcId="{D8DBA632-5415-4D81-83F5-07149780F065}" destId="{E28DD4D1-556D-4F5C-B972-9734DDA6C52A}" srcOrd="0" destOrd="0" presId="urn:microsoft.com/office/officeart/2005/8/layout/hProcess9"/>
    <dgm:cxn modelId="{00C6DD20-BAA8-40B4-8CDB-C541944FBB31}" type="presParOf" srcId="{D8DBA632-5415-4D81-83F5-07149780F065}" destId="{82A51B58-1417-4A50-B4E7-49AAFBBF35E7}" srcOrd="1" destOrd="0" presId="urn:microsoft.com/office/officeart/2005/8/layout/hProcess9"/>
    <dgm:cxn modelId="{4A4D00ED-A774-4614-8643-22E910F7C1D2}" type="presParOf" srcId="{82A51B58-1417-4A50-B4E7-49AAFBBF35E7}" destId="{0AB9BC30-A23B-4838-BAF3-EC11CD29E018}" srcOrd="0" destOrd="0" presId="urn:microsoft.com/office/officeart/2005/8/layout/hProcess9"/>
    <dgm:cxn modelId="{3E4FCF99-340C-4171-8BCF-E8CA791971A2}" type="presParOf" srcId="{82A51B58-1417-4A50-B4E7-49AAFBBF35E7}" destId="{A83B1B48-5470-4F9B-88CD-933DD0C404DF}" srcOrd="1" destOrd="0" presId="urn:microsoft.com/office/officeart/2005/8/layout/hProcess9"/>
    <dgm:cxn modelId="{AFE11AA2-DAE1-4584-BCAD-7E720D188B5C}" type="presParOf" srcId="{82A51B58-1417-4A50-B4E7-49AAFBBF35E7}" destId="{8D96DF29-94C4-4308-87DB-D6985AB6BBCD}" srcOrd="2" destOrd="0" presId="urn:microsoft.com/office/officeart/2005/8/layout/hProcess9"/>
    <dgm:cxn modelId="{7A9CE6DC-D116-4860-8EA1-F386153B822D}" type="presParOf" srcId="{82A51B58-1417-4A50-B4E7-49AAFBBF35E7}" destId="{8621F35C-BB45-4D73-8667-1DDBD1B141C0}" srcOrd="3" destOrd="0" presId="urn:microsoft.com/office/officeart/2005/8/layout/hProcess9"/>
    <dgm:cxn modelId="{D87A2E6F-8FCB-47A2-A730-44D7144471CD}" type="presParOf" srcId="{82A51B58-1417-4A50-B4E7-49AAFBBF35E7}" destId="{76DBF8E4-622C-4149-9004-3DE2E6082DEE}" srcOrd="4" destOrd="0" presId="urn:microsoft.com/office/officeart/2005/8/layout/hProcess9"/>
    <dgm:cxn modelId="{7896B2C3-6BEE-48D5-9592-FEC854FCFAE9}" type="presParOf" srcId="{82A51B58-1417-4A50-B4E7-49AAFBBF35E7}" destId="{5E28AD03-448D-4651-9632-D6259AF11C77}" srcOrd="5" destOrd="0" presId="urn:microsoft.com/office/officeart/2005/8/layout/hProcess9"/>
    <dgm:cxn modelId="{745E780E-EF8D-47E0-82A9-F52720DD0F96}" type="presParOf" srcId="{82A51B58-1417-4A50-B4E7-49AAFBBF35E7}" destId="{64C4B880-1A83-411B-8042-34E298352387}"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8ABB7A4-82D6-49B1-B03D-0DCB242B8117}" type="doc">
      <dgm:prSet loTypeId="urn:microsoft.com/office/officeart/2005/8/layout/hProcess9" loCatId="process" qsTypeId="urn:microsoft.com/office/officeart/2005/8/quickstyle/simple1" qsCatId="simple" csTypeId="urn:microsoft.com/office/officeart/2005/8/colors/accent1_2" csCatId="accent1" phldr="1"/>
      <dgm:spPr/>
    </dgm:pt>
    <dgm:pt modelId="{8B1F6578-69B1-4A52-9CC8-57930FD28011}">
      <dgm:prSet phldrT="[文字]">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zh-TW" altLang="en-US" dirty="0" smtClean="0">
              <a:latin typeface="標楷體" panose="03000509000000000000" pitchFamily="65" charset="-120"/>
              <a:ea typeface="標楷體" panose="03000509000000000000" pitchFamily="65" charset="-120"/>
            </a:rPr>
            <a:t>研究架構</a:t>
          </a:r>
          <a:endParaRPr lang="zh-TW" altLang="en-US" dirty="0">
            <a:latin typeface="標楷體" panose="03000509000000000000" pitchFamily="65" charset="-120"/>
            <a:ea typeface="標楷體" panose="03000509000000000000" pitchFamily="65" charset="-120"/>
          </a:endParaRPr>
        </a:p>
      </dgm:t>
    </dgm:pt>
    <dgm:pt modelId="{865F0F32-BAF7-44CA-A237-3E0E81D93427}" type="par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ADCFCFA1-713D-4C77-B3EF-3FBB1DA4A40E}" type="sib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6E123A56-2AD3-4110-8B4C-4611DABEBA45}">
      <dgm:prSet phldrT="[文字]">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zh-TW" altLang="en-US" dirty="0" smtClean="0">
              <a:latin typeface="標楷體" panose="03000509000000000000" pitchFamily="65" charset="-120"/>
              <a:ea typeface="標楷體" panose="03000509000000000000" pitchFamily="65" charset="-120"/>
            </a:rPr>
            <a:t>結構方程式</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模型架構圖</a:t>
          </a:r>
          <a:endParaRPr lang="zh-TW" altLang="en-US" dirty="0">
            <a:latin typeface="標楷體" panose="03000509000000000000" pitchFamily="65" charset="-120"/>
            <a:ea typeface="標楷體" panose="03000509000000000000" pitchFamily="65" charset="-120"/>
          </a:endParaRPr>
        </a:p>
      </dgm:t>
    </dgm:pt>
    <dgm:pt modelId="{3E4A30C1-5023-4EFA-99BE-E4F36811216E}" type="parTrans" cxnId="{7E13D1EB-7BBB-47B5-BBFD-53AB1E63008E}">
      <dgm:prSet/>
      <dgm:spPr/>
      <dgm:t>
        <a:bodyPr/>
        <a:lstStyle/>
        <a:p>
          <a:endParaRPr lang="zh-TW" altLang="en-US">
            <a:latin typeface="標楷體" panose="03000509000000000000" pitchFamily="65" charset="-120"/>
            <a:ea typeface="標楷體" panose="03000509000000000000" pitchFamily="65" charset="-120"/>
          </a:endParaRPr>
        </a:p>
      </dgm:t>
    </dgm:pt>
    <dgm:pt modelId="{5D50CCD2-8B27-4F05-958D-06824E223FC2}" type="sibTrans" cxnId="{7E13D1EB-7BBB-47B5-BBFD-53AB1E63008E}">
      <dgm:prSet/>
      <dgm:spPr/>
      <dgm:t>
        <a:bodyPr/>
        <a:lstStyle/>
        <a:p>
          <a:endParaRPr lang="zh-TW" altLang="en-US">
            <a:latin typeface="標楷體" panose="03000509000000000000" pitchFamily="65" charset="-120"/>
            <a:ea typeface="標楷體" panose="03000509000000000000" pitchFamily="65" charset="-120"/>
          </a:endParaRPr>
        </a:p>
      </dgm:t>
    </dgm:pt>
    <dgm:pt modelId="{B2E9C99E-189F-440C-9CEC-5E91C84DA400}">
      <dgm:prSet phldrT="[文字]">
        <dgm:style>
          <a:lnRef idx="0">
            <a:scrgbClr r="0" g="0" b="0"/>
          </a:lnRef>
          <a:fillRef idx="0">
            <a:scrgbClr r="0" g="0" b="0"/>
          </a:fillRef>
          <a:effectRef idx="0">
            <a:scrgbClr r="0" g="0" b="0"/>
          </a:effectRef>
          <a:fontRef idx="minor">
            <a:schemeClr val="lt1"/>
          </a:fontRef>
        </dgm:style>
      </dgm:prSet>
      <dgm:spPr>
        <a:solidFill>
          <a:schemeClr val="accent6"/>
        </a:solidFill>
        <a:ln>
          <a:noFill/>
        </a:ln>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3789F6DE-113A-457A-A4A4-FFD395A2C5C7}" type="par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72544B7-1902-4BFE-A59D-EAF52F2BE04A}" type="sib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E98E013-9FDD-4474-948F-20E0F05A458D}">
      <dgm:prSet>
        <dgm:style>
          <a:lnRef idx="0">
            <a:scrgbClr r="0" g="0" b="0"/>
          </a:lnRef>
          <a:fillRef idx="0">
            <a:scrgbClr r="0" g="0" b="0"/>
          </a:fillRef>
          <a:effectRef idx="0">
            <a:scrgbClr r="0" g="0" b="0"/>
          </a:effectRef>
          <a:fontRef idx="minor">
            <a:schemeClr val="lt1"/>
          </a:fontRef>
        </dgm:style>
      </dgm:prSet>
      <dgm:spPr>
        <a:solidFill>
          <a:schemeClr val="accent5"/>
        </a:solidFill>
        <a:ln>
          <a:noFill/>
        </a:ln>
      </dgm:spPr>
      <dgm:t>
        <a:bodyPr/>
        <a:lstStyle/>
        <a:p>
          <a:r>
            <a:rPr lang="zh-TW" altLang="en-US" dirty="0"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FCD1DABD-E704-44B5-AB12-E1019FCF1441}" type="par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AC1E0070-B2BF-4CA7-82A8-916328164558}" type="sib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D5B039CB-930A-4F11-9039-1F19C7777F48}">
      <dgm:prSet>
        <dgm:style>
          <a:lnRef idx="2">
            <a:schemeClr val="accent1"/>
          </a:lnRef>
          <a:fillRef idx="1">
            <a:schemeClr val="lt1"/>
          </a:fillRef>
          <a:effectRef idx="0">
            <a:schemeClr val="accent1"/>
          </a:effectRef>
          <a:fontRef idx="minor">
            <a:schemeClr val="dk1"/>
          </a:fontRef>
        </dgm:style>
      </dgm:prSet>
      <dgm:spPr/>
      <dgm:t>
        <a:bodyPr/>
        <a:lstStyle/>
        <a:p>
          <a:r>
            <a:rPr lang="zh-TW" altLang="en-US" dirty="0" smtClean="0">
              <a:latin typeface="標楷體" panose="03000509000000000000" pitchFamily="65" charset="-120"/>
              <a:ea typeface="標楷體" panose="03000509000000000000" pitchFamily="65" charset="-120"/>
            </a:rPr>
            <a:t>研究對象</a:t>
          </a:r>
          <a:endParaRPr lang="zh-TW" altLang="en-US" dirty="0">
            <a:latin typeface="標楷體" panose="03000509000000000000" pitchFamily="65" charset="-120"/>
            <a:ea typeface="標楷體" panose="03000509000000000000" pitchFamily="65" charset="-120"/>
          </a:endParaRPr>
        </a:p>
      </dgm:t>
    </dgm:pt>
    <dgm:pt modelId="{B208EAD5-9FF5-426F-807E-5771B0D3934F}" type="parTrans" cxnId="{98FF1097-2BEA-4935-AC9C-C62D8F61B840}">
      <dgm:prSet/>
      <dgm:spPr/>
      <dgm:t>
        <a:bodyPr/>
        <a:lstStyle/>
        <a:p>
          <a:endParaRPr lang="zh-TW" altLang="en-US"/>
        </a:p>
      </dgm:t>
    </dgm:pt>
    <dgm:pt modelId="{E4592AAD-0286-4431-A015-0962A616A2EE}" type="sibTrans" cxnId="{98FF1097-2BEA-4935-AC9C-C62D8F61B840}">
      <dgm:prSet/>
      <dgm:spPr/>
      <dgm:t>
        <a:bodyPr/>
        <a:lstStyle/>
        <a:p>
          <a:endParaRPr lang="zh-TW" altLang="en-US"/>
        </a:p>
      </dgm:t>
    </dgm:pt>
    <dgm:pt modelId="{D8DBA632-5415-4D81-83F5-07149780F065}" type="pres">
      <dgm:prSet presAssocID="{D8ABB7A4-82D6-49B1-B03D-0DCB242B8117}" presName="CompostProcess" presStyleCnt="0">
        <dgm:presLayoutVars>
          <dgm:dir/>
          <dgm:resizeHandles val="exact"/>
        </dgm:presLayoutVars>
      </dgm:prSet>
      <dgm:spPr/>
    </dgm:pt>
    <dgm:pt modelId="{E28DD4D1-556D-4F5C-B972-9734DDA6C52A}" type="pres">
      <dgm:prSet presAssocID="{D8ABB7A4-82D6-49B1-B03D-0DCB242B8117}" presName="arrow" presStyleLbl="bgShp" presStyleIdx="0" presStyleCnt="1"/>
      <dgm:spPr/>
    </dgm:pt>
    <dgm:pt modelId="{82A51B58-1417-4A50-B4E7-49AAFBBF35E7}" type="pres">
      <dgm:prSet presAssocID="{D8ABB7A4-82D6-49B1-B03D-0DCB242B8117}" presName="linearProcess" presStyleCnt="0"/>
      <dgm:spPr/>
    </dgm:pt>
    <dgm:pt modelId="{0AB9BC30-A23B-4838-BAF3-EC11CD29E018}" type="pres">
      <dgm:prSet presAssocID="{8B1F6578-69B1-4A52-9CC8-57930FD28011}" presName="textNode" presStyleLbl="node1" presStyleIdx="0" presStyleCnt="5">
        <dgm:presLayoutVars>
          <dgm:bulletEnabled val="1"/>
        </dgm:presLayoutVars>
      </dgm:prSet>
      <dgm:spPr/>
      <dgm:t>
        <a:bodyPr/>
        <a:lstStyle/>
        <a:p>
          <a:endParaRPr lang="zh-TW" altLang="en-US"/>
        </a:p>
      </dgm:t>
    </dgm:pt>
    <dgm:pt modelId="{A83B1B48-5470-4F9B-88CD-933DD0C404DF}" type="pres">
      <dgm:prSet presAssocID="{ADCFCFA1-713D-4C77-B3EF-3FBB1DA4A40E}" presName="sibTrans" presStyleCnt="0"/>
      <dgm:spPr/>
    </dgm:pt>
    <dgm:pt modelId="{F173A9CA-127E-45AB-A55F-ADD5CCC39651}" type="pres">
      <dgm:prSet presAssocID="{6E123A56-2AD3-4110-8B4C-4611DABEBA45}" presName="textNode" presStyleLbl="node1" presStyleIdx="1" presStyleCnt="5">
        <dgm:presLayoutVars>
          <dgm:bulletEnabled val="1"/>
        </dgm:presLayoutVars>
      </dgm:prSet>
      <dgm:spPr/>
      <dgm:t>
        <a:bodyPr/>
        <a:lstStyle/>
        <a:p>
          <a:endParaRPr lang="zh-TW" altLang="en-US"/>
        </a:p>
      </dgm:t>
    </dgm:pt>
    <dgm:pt modelId="{AECD1C98-190D-4D4B-8342-34737BF08FBA}" type="pres">
      <dgm:prSet presAssocID="{5D50CCD2-8B27-4F05-958D-06824E223FC2}" presName="sibTrans" presStyleCnt="0"/>
      <dgm:spPr/>
    </dgm:pt>
    <dgm:pt modelId="{8D96DF29-94C4-4308-87DB-D6985AB6BBCD}" type="pres">
      <dgm:prSet presAssocID="{D5B039CB-930A-4F11-9039-1F19C7777F48}" presName="textNode" presStyleLbl="node1" presStyleIdx="2" presStyleCnt="5">
        <dgm:presLayoutVars>
          <dgm:bulletEnabled val="1"/>
        </dgm:presLayoutVars>
      </dgm:prSet>
      <dgm:spPr/>
      <dgm:t>
        <a:bodyPr/>
        <a:lstStyle/>
        <a:p>
          <a:endParaRPr lang="zh-TW" altLang="en-US"/>
        </a:p>
      </dgm:t>
    </dgm:pt>
    <dgm:pt modelId="{8621F35C-BB45-4D73-8667-1DDBD1B141C0}" type="pres">
      <dgm:prSet presAssocID="{E4592AAD-0286-4431-A015-0962A616A2EE}" presName="sibTrans" presStyleCnt="0"/>
      <dgm:spPr/>
    </dgm:pt>
    <dgm:pt modelId="{76DBF8E4-622C-4149-9004-3DE2E6082DEE}" type="pres">
      <dgm:prSet presAssocID="{FE98E013-9FDD-4474-948F-20E0F05A458D}" presName="textNode" presStyleLbl="node1" presStyleIdx="3" presStyleCnt="5">
        <dgm:presLayoutVars>
          <dgm:bulletEnabled val="1"/>
        </dgm:presLayoutVars>
      </dgm:prSet>
      <dgm:spPr/>
      <dgm:t>
        <a:bodyPr/>
        <a:lstStyle/>
        <a:p>
          <a:endParaRPr lang="zh-TW" altLang="en-US"/>
        </a:p>
      </dgm:t>
    </dgm:pt>
    <dgm:pt modelId="{5E28AD03-448D-4651-9632-D6259AF11C77}" type="pres">
      <dgm:prSet presAssocID="{AC1E0070-B2BF-4CA7-82A8-916328164558}" presName="sibTrans" presStyleCnt="0"/>
      <dgm:spPr/>
    </dgm:pt>
    <dgm:pt modelId="{64C4B880-1A83-411B-8042-34E298352387}" type="pres">
      <dgm:prSet presAssocID="{B2E9C99E-189F-440C-9CEC-5E91C84DA400}" presName="textNode" presStyleLbl="node1" presStyleIdx="4" presStyleCnt="5">
        <dgm:presLayoutVars>
          <dgm:bulletEnabled val="1"/>
        </dgm:presLayoutVars>
      </dgm:prSet>
      <dgm:spPr/>
      <dgm:t>
        <a:bodyPr/>
        <a:lstStyle/>
        <a:p>
          <a:endParaRPr lang="zh-TW" altLang="en-US"/>
        </a:p>
      </dgm:t>
    </dgm:pt>
  </dgm:ptLst>
  <dgm:cxnLst>
    <dgm:cxn modelId="{7E13D1EB-7BBB-47B5-BBFD-53AB1E63008E}" srcId="{D8ABB7A4-82D6-49B1-B03D-0DCB242B8117}" destId="{6E123A56-2AD3-4110-8B4C-4611DABEBA45}" srcOrd="1" destOrd="0" parTransId="{3E4A30C1-5023-4EFA-99BE-E4F36811216E}" sibTransId="{5D50CCD2-8B27-4F05-958D-06824E223FC2}"/>
    <dgm:cxn modelId="{78C04CDC-051E-411E-B9E8-439334D71FBE}" type="presOf" srcId="{8B1F6578-69B1-4A52-9CC8-57930FD28011}" destId="{0AB9BC30-A23B-4838-BAF3-EC11CD29E018}" srcOrd="0" destOrd="0" presId="urn:microsoft.com/office/officeart/2005/8/layout/hProcess9"/>
    <dgm:cxn modelId="{98FF1097-2BEA-4935-AC9C-C62D8F61B840}" srcId="{D8ABB7A4-82D6-49B1-B03D-0DCB242B8117}" destId="{D5B039CB-930A-4F11-9039-1F19C7777F48}" srcOrd="2" destOrd="0" parTransId="{B208EAD5-9FF5-426F-807E-5771B0D3934F}" sibTransId="{E4592AAD-0286-4431-A015-0962A616A2EE}"/>
    <dgm:cxn modelId="{2AC3D0C5-F9A0-4469-807D-F70B25F06AD8}" type="presOf" srcId="{B2E9C99E-189F-440C-9CEC-5E91C84DA400}" destId="{64C4B880-1A83-411B-8042-34E298352387}" srcOrd="0" destOrd="0" presId="urn:microsoft.com/office/officeart/2005/8/layout/hProcess9"/>
    <dgm:cxn modelId="{70C4CC64-0192-4476-BEE9-0C05AE4B0AF6}" srcId="{D8ABB7A4-82D6-49B1-B03D-0DCB242B8117}" destId="{FE98E013-9FDD-4474-948F-20E0F05A458D}" srcOrd="3" destOrd="0" parTransId="{FCD1DABD-E704-44B5-AB12-E1019FCF1441}" sibTransId="{AC1E0070-B2BF-4CA7-82A8-916328164558}"/>
    <dgm:cxn modelId="{AAB87D75-0EB2-4CF4-9DED-53B3BEA20A67}" type="presOf" srcId="{6E123A56-2AD3-4110-8B4C-4611DABEBA45}" destId="{F173A9CA-127E-45AB-A55F-ADD5CCC39651}" srcOrd="0" destOrd="0" presId="urn:microsoft.com/office/officeart/2005/8/layout/hProcess9"/>
    <dgm:cxn modelId="{7020AA34-C00C-4536-8312-7896AF99B317}" srcId="{D8ABB7A4-82D6-49B1-B03D-0DCB242B8117}" destId="{B2E9C99E-189F-440C-9CEC-5E91C84DA400}" srcOrd="4" destOrd="0" parTransId="{3789F6DE-113A-457A-A4A4-FFD395A2C5C7}" sibTransId="{F72544B7-1902-4BFE-A59D-EAF52F2BE04A}"/>
    <dgm:cxn modelId="{1DE33D9A-4346-41F9-BBCD-33BE54642F85}" type="presOf" srcId="{FE98E013-9FDD-4474-948F-20E0F05A458D}" destId="{76DBF8E4-622C-4149-9004-3DE2E6082DEE}" srcOrd="0" destOrd="0" presId="urn:microsoft.com/office/officeart/2005/8/layout/hProcess9"/>
    <dgm:cxn modelId="{16AEAFFA-FED3-4DC1-8E73-269695D76AAF}" srcId="{D8ABB7A4-82D6-49B1-B03D-0DCB242B8117}" destId="{8B1F6578-69B1-4A52-9CC8-57930FD28011}" srcOrd="0" destOrd="0" parTransId="{865F0F32-BAF7-44CA-A237-3E0E81D93427}" sibTransId="{ADCFCFA1-713D-4C77-B3EF-3FBB1DA4A40E}"/>
    <dgm:cxn modelId="{26ED758F-6BB2-4CC1-BE96-F7B919EBE556}" type="presOf" srcId="{D5B039CB-930A-4F11-9039-1F19C7777F48}" destId="{8D96DF29-94C4-4308-87DB-D6985AB6BBCD}" srcOrd="0" destOrd="0" presId="urn:microsoft.com/office/officeart/2005/8/layout/hProcess9"/>
    <dgm:cxn modelId="{51606C85-47D3-42C5-B1D6-1FC6DF3BB312}" type="presOf" srcId="{D8ABB7A4-82D6-49B1-B03D-0DCB242B8117}" destId="{D8DBA632-5415-4D81-83F5-07149780F065}" srcOrd="0" destOrd="0" presId="urn:microsoft.com/office/officeart/2005/8/layout/hProcess9"/>
    <dgm:cxn modelId="{8DBEDC48-9E18-48EA-9BDF-9721E1F022FF}" type="presParOf" srcId="{D8DBA632-5415-4D81-83F5-07149780F065}" destId="{E28DD4D1-556D-4F5C-B972-9734DDA6C52A}" srcOrd="0" destOrd="0" presId="urn:microsoft.com/office/officeart/2005/8/layout/hProcess9"/>
    <dgm:cxn modelId="{00C6DD20-BAA8-40B4-8CDB-C541944FBB31}" type="presParOf" srcId="{D8DBA632-5415-4D81-83F5-07149780F065}" destId="{82A51B58-1417-4A50-B4E7-49AAFBBF35E7}" srcOrd="1" destOrd="0" presId="urn:microsoft.com/office/officeart/2005/8/layout/hProcess9"/>
    <dgm:cxn modelId="{4A4D00ED-A774-4614-8643-22E910F7C1D2}" type="presParOf" srcId="{82A51B58-1417-4A50-B4E7-49AAFBBF35E7}" destId="{0AB9BC30-A23B-4838-BAF3-EC11CD29E018}" srcOrd="0" destOrd="0" presId="urn:microsoft.com/office/officeart/2005/8/layout/hProcess9"/>
    <dgm:cxn modelId="{3E4FCF99-340C-4171-8BCF-E8CA791971A2}" type="presParOf" srcId="{82A51B58-1417-4A50-B4E7-49AAFBBF35E7}" destId="{A83B1B48-5470-4F9B-88CD-933DD0C404DF}" srcOrd="1" destOrd="0" presId="urn:microsoft.com/office/officeart/2005/8/layout/hProcess9"/>
    <dgm:cxn modelId="{27C7E378-BF19-4529-8EDB-2C2C944B2267}" type="presParOf" srcId="{82A51B58-1417-4A50-B4E7-49AAFBBF35E7}" destId="{F173A9CA-127E-45AB-A55F-ADD5CCC39651}" srcOrd="2" destOrd="0" presId="urn:microsoft.com/office/officeart/2005/8/layout/hProcess9"/>
    <dgm:cxn modelId="{57A25FE4-C0A8-413C-8330-83945E95D02A}" type="presParOf" srcId="{82A51B58-1417-4A50-B4E7-49AAFBBF35E7}" destId="{AECD1C98-190D-4D4B-8342-34737BF08FBA}" srcOrd="3" destOrd="0" presId="urn:microsoft.com/office/officeart/2005/8/layout/hProcess9"/>
    <dgm:cxn modelId="{AFE11AA2-DAE1-4584-BCAD-7E720D188B5C}" type="presParOf" srcId="{82A51B58-1417-4A50-B4E7-49AAFBBF35E7}" destId="{8D96DF29-94C4-4308-87DB-D6985AB6BBCD}" srcOrd="4" destOrd="0" presId="urn:microsoft.com/office/officeart/2005/8/layout/hProcess9"/>
    <dgm:cxn modelId="{7A9CE6DC-D116-4860-8EA1-F386153B822D}" type="presParOf" srcId="{82A51B58-1417-4A50-B4E7-49AAFBBF35E7}" destId="{8621F35C-BB45-4D73-8667-1DDBD1B141C0}" srcOrd="5" destOrd="0" presId="urn:microsoft.com/office/officeart/2005/8/layout/hProcess9"/>
    <dgm:cxn modelId="{D87A2E6F-8FCB-47A2-A730-44D7144471CD}" type="presParOf" srcId="{82A51B58-1417-4A50-B4E7-49AAFBBF35E7}" destId="{76DBF8E4-622C-4149-9004-3DE2E6082DEE}" srcOrd="6" destOrd="0" presId="urn:microsoft.com/office/officeart/2005/8/layout/hProcess9"/>
    <dgm:cxn modelId="{7896B2C3-6BEE-48D5-9592-FEC854FCFAE9}" type="presParOf" srcId="{82A51B58-1417-4A50-B4E7-49AAFBBF35E7}" destId="{5E28AD03-448D-4651-9632-D6259AF11C77}" srcOrd="7" destOrd="0" presId="urn:microsoft.com/office/officeart/2005/8/layout/hProcess9"/>
    <dgm:cxn modelId="{745E780E-EF8D-47E0-82A9-F52720DD0F96}" type="presParOf" srcId="{82A51B58-1417-4A50-B4E7-49AAFBBF35E7}" destId="{64C4B880-1A83-411B-8042-34E298352387}" srcOrd="8"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8ABB7A4-82D6-49B1-B03D-0DCB242B8117}" type="doc">
      <dgm:prSet loTypeId="urn:microsoft.com/office/officeart/2005/8/layout/hProcess9" loCatId="process" qsTypeId="urn:microsoft.com/office/officeart/2005/8/quickstyle/simple1" qsCatId="simple" csTypeId="urn:microsoft.com/office/officeart/2005/8/colors/accent1_2" csCatId="accent1" phldr="1"/>
      <dgm:spPr/>
    </dgm:pt>
    <dgm:pt modelId="{8B1F6578-69B1-4A52-9CC8-57930FD28011}">
      <dgm:prSet phldrT="[文字]">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zh-TW" altLang="en-US" dirty="0" smtClean="0">
              <a:latin typeface="標楷體" panose="03000509000000000000" pitchFamily="65" charset="-120"/>
              <a:ea typeface="標楷體" panose="03000509000000000000" pitchFamily="65" charset="-120"/>
            </a:rPr>
            <a:t>研究架構</a:t>
          </a:r>
          <a:endParaRPr lang="zh-TW" altLang="en-US" dirty="0">
            <a:latin typeface="標楷體" panose="03000509000000000000" pitchFamily="65" charset="-120"/>
            <a:ea typeface="標楷體" panose="03000509000000000000" pitchFamily="65" charset="-120"/>
          </a:endParaRPr>
        </a:p>
      </dgm:t>
    </dgm:pt>
    <dgm:pt modelId="{865F0F32-BAF7-44CA-A237-3E0E81D93427}" type="par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ADCFCFA1-713D-4C77-B3EF-3FBB1DA4A40E}" type="sib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6E123A56-2AD3-4110-8B4C-4611DABEBA45}">
      <dgm:prSet phldrT="[文字]">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zh-TW" altLang="en-US" dirty="0" smtClean="0">
              <a:latin typeface="標楷體" panose="03000509000000000000" pitchFamily="65" charset="-120"/>
              <a:ea typeface="標楷體" panose="03000509000000000000" pitchFamily="65" charset="-120"/>
            </a:rPr>
            <a:t>結構方程式</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模型架構圖</a:t>
          </a:r>
          <a:endParaRPr lang="zh-TW" altLang="en-US" dirty="0">
            <a:latin typeface="標楷體" panose="03000509000000000000" pitchFamily="65" charset="-120"/>
            <a:ea typeface="標楷體" panose="03000509000000000000" pitchFamily="65" charset="-120"/>
          </a:endParaRPr>
        </a:p>
      </dgm:t>
    </dgm:pt>
    <dgm:pt modelId="{3E4A30C1-5023-4EFA-99BE-E4F36811216E}" type="parTrans" cxnId="{7E13D1EB-7BBB-47B5-BBFD-53AB1E63008E}">
      <dgm:prSet/>
      <dgm:spPr/>
      <dgm:t>
        <a:bodyPr/>
        <a:lstStyle/>
        <a:p>
          <a:endParaRPr lang="zh-TW" altLang="en-US">
            <a:latin typeface="標楷體" panose="03000509000000000000" pitchFamily="65" charset="-120"/>
            <a:ea typeface="標楷體" panose="03000509000000000000" pitchFamily="65" charset="-120"/>
          </a:endParaRPr>
        </a:p>
      </dgm:t>
    </dgm:pt>
    <dgm:pt modelId="{5D50CCD2-8B27-4F05-958D-06824E223FC2}" type="sibTrans" cxnId="{7E13D1EB-7BBB-47B5-BBFD-53AB1E63008E}">
      <dgm:prSet/>
      <dgm:spPr/>
      <dgm:t>
        <a:bodyPr/>
        <a:lstStyle/>
        <a:p>
          <a:endParaRPr lang="zh-TW" altLang="en-US">
            <a:latin typeface="標楷體" panose="03000509000000000000" pitchFamily="65" charset="-120"/>
            <a:ea typeface="標楷體" panose="03000509000000000000" pitchFamily="65" charset="-120"/>
          </a:endParaRPr>
        </a:p>
      </dgm:t>
    </dgm:pt>
    <dgm:pt modelId="{B2E9C99E-189F-440C-9CEC-5E91C84DA400}">
      <dgm:prSet phldrT="[文字]">
        <dgm:style>
          <a:lnRef idx="0">
            <a:scrgbClr r="0" g="0" b="0"/>
          </a:lnRef>
          <a:fillRef idx="0">
            <a:scrgbClr r="0" g="0" b="0"/>
          </a:fillRef>
          <a:effectRef idx="0">
            <a:scrgbClr r="0" g="0" b="0"/>
          </a:effectRef>
          <a:fontRef idx="minor">
            <a:schemeClr val="lt1"/>
          </a:fontRef>
        </dgm:style>
      </dgm:prSet>
      <dgm:spPr>
        <a:solidFill>
          <a:schemeClr val="accent6"/>
        </a:solidFill>
        <a:ln>
          <a:noFill/>
        </a:ln>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3789F6DE-113A-457A-A4A4-FFD395A2C5C7}" type="par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72544B7-1902-4BFE-A59D-EAF52F2BE04A}" type="sib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E98E013-9FDD-4474-948F-20E0F05A458D}">
      <dgm:prSet>
        <dgm:style>
          <a:lnRef idx="2">
            <a:schemeClr val="accent5"/>
          </a:lnRef>
          <a:fillRef idx="1">
            <a:schemeClr val="lt1"/>
          </a:fillRef>
          <a:effectRef idx="0">
            <a:schemeClr val="accent5"/>
          </a:effectRef>
          <a:fontRef idx="minor">
            <a:schemeClr val="dk1"/>
          </a:fontRef>
        </dgm:style>
      </dgm:prSet>
      <dgm:spPr>
        <a:ln/>
      </dgm:spPr>
      <dgm:t>
        <a:bodyPr/>
        <a:lstStyle/>
        <a:p>
          <a:r>
            <a:rPr lang="zh-TW" altLang="en-US" dirty="0"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FCD1DABD-E704-44B5-AB12-E1019FCF1441}" type="par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AC1E0070-B2BF-4CA7-82A8-916328164558}" type="sib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D5B039CB-930A-4F11-9039-1F19C7777F48}">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zh-TW" altLang="en-US" dirty="0" smtClean="0">
              <a:latin typeface="標楷體" panose="03000509000000000000" pitchFamily="65" charset="-120"/>
              <a:ea typeface="標楷體" panose="03000509000000000000" pitchFamily="65" charset="-120"/>
            </a:rPr>
            <a:t>研究對象</a:t>
          </a:r>
          <a:endParaRPr lang="zh-TW" altLang="en-US" dirty="0">
            <a:latin typeface="標楷體" panose="03000509000000000000" pitchFamily="65" charset="-120"/>
            <a:ea typeface="標楷體" panose="03000509000000000000" pitchFamily="65" charset="-120"/>
          </a:endParaRPr>
        </a:p>
      </dgm:t>
    </dgm:pt>
    <dgm:pt modelId="{B208EAD5-9FF5-426F-807E-5771B0D3934F}" type="parTrans" cxnId="{98FF1097-2BEA-4935-AC9C-C62D8F61B840}">
      <dgm:prSet/>
      <dgm:spPr/>
      <dgm:t>
        <a:bodyPr/>
        <a:lstStyle/>
        <a:p>
          <a:endParaRPr lang="zh-TW" altLang="en-US"/>
        </a:p>
      </dgm:t>
    </dgm:pt>
    <dgm:pt modelId="{E4592AAD-0286-4431-A015-0962A616A2EE}" type="sibTrans" cxnId="{98FF1097-2BEA-4935-AC9C-C62D8F61B840}">
      <dgm:prSet/>
      <dgm:spPr/>
      <dgm:t>
        <a:bodyPr/>
        <a:lstStyle/>
        <a:p>
          <a:endParaRPr lang="zh-TW" altLang="en-US"/>
        </a:p>
      </dgm:t>
    </dgm:pt>
    <dgm:pt modelId="{D8DBA632-5415-4D81-83F5-07149780F065}" type="pres">
      <dgm:prSet presAssocID="{D8ABB7A4-82D6-49B1-B03D-0DCB242B8117}" presName="CompostProcess" presStyleCnt="0">
        <dgm:presLayoutVars>
          <dgm:dir/>
          <dgm:resizeHandles val="exact"/>
        </dgm:presLayoutVars>
      </dgm:prSet>
      <dgm:spPr/>
    </dgm:pt>
    <dgm:pt modelId="{E28DD4D1-556D-4F5C-B972-9734DDA6C52A}" type="pres">
      <dgm:prSet presAssocID="{D8ABB7A4-82D6-49B1-B03D-0DCB242B8117}" presName="arrow" presStyleLbl="bgShp" presStyleIdx="0" presStyleCnt="1"/>
      <dgm:spPr/>
    </dgm:pt>
    <dgm:pt modelId="{82A51B58-1417-4A50-B4E7-49AAFBBF35E7}" type="pres">
      <dgm:prSet presAssocID="{D8ABB7A4-82D6-49B1-B03D-0DCB242B8117}" presName="linearProcess" presStyleCnt="0"/>
      <dgm:spPr/>
    </dgm:pt>
    <dgm:pt modelId="{0AB9BC30-A23B-4838-BAF3-EC11CD29E018}" type="pres">
      <dgm:prSet presAssocID="{8B1F6578-69B1-4A52-9CC8-57930FD28011}" presName="textNode" presStyleLbl="node1" presStyleIdx="0" presStyleCnt="5">
        <dgm:presLayoutVars>
          <dgm:bulletEnabled val="1"/>
        </dgm:presLayoutVars>
      </dgm:prSet>
      <dgm:spPr/>
      <dgm:t>
        <a:bodyPr/>
        <a:lstStyle/>
        <a:p>
          <a:endParaRPr lang="zh-TW" altLang="en-US"/>
        </a:p>
      </dgm:t>
    </dgm:pt>
    <dgm:pt modelId="{A83B1B48-5470-4F9B-88CD-933DD0C404DF}" type="pres">
      <dgm:prSet presAssocID="{ADCFCFA1-713D-4C77-B3EF-3FBB1DA4A40E}" presName="sibTrans" presStyleCnt="0"/>
      <dgm:spPr/>
    </dgm:pt>
    <dgm:pt modelId="{F173A9CA-127E-45AB-A55F-ADD5CCC39651}" type="pres">
      <dgm:prSet presAssocID="{6E123A56-2AD3-4110-8B4C-4611DABEBA45}" presName="textNode" presStyleLbl="node1" presStyleIdx="1" presStyleCnt="5">
        <dgm:presLayoutVars>
          <dgm:bulletEnabled val="1"/>
        </dgm:presLayoutVars>
      </dgm:prSet>
      <dgm:spPr/>
      <dgm:t>
        <a:bodyPr/>
        <a:lstStyle/>
        <a:p>
          <a:endParaRPr lang="zh-TW" altLang="en-US"/>
        </a:p>
      </dgm:t>
    </dgm:pt>
    <dgm:pt modelId="{AECD1C98-190D-4D4B-8342-34737BF08FBA}" type="pres">
      <dgm:prSet presAssocID="{5D50CCD2-8B27-4F05-958D-06824E223FC2}" presName="sibTrans" presStyleCnt="0"/>
      <dgm:spPr/>
    </dgm:pt>
    <dgm:pt modelId="{8D96DF29-94C4-4308-87DB-D6985AB6BBCD}" type="pres">
      <dgm:prSet presAssocID="{D5B039CB-930A-4F11-9039-1F19C7777F48}" presName="textNode" presStyleLbl="node1" presStyleIdx="2" presStyleCnt="5">
        <dgm:presLayoutVars>
          <dgm:bulletEnabled val="1"/>
        </dgm:presLayoutVars>
      </dgm:prSet>
      <dgm:spPr/>
      <dgm:t>
        <a:bodyPr/>
        <a:lstStyle/>
        <a:p>
          <a:endParaRPr lang="zh-TW" altLang="en-US"/>
        </a:p>
      </dgm:t>
    </dgm:pt>
    <dgm:pt modelId="{8621F35C-BB45-4D73-8667-1DDBD1B141C0}" type="pres">
      <dgm:prSet presAssocID="{E4592AAD-0286-4431-A015-0962A616A2EE}" presName="sibTrans" presStyleCnt="0"/>
      <dgm:spPr/>
    </dgm:pt>
    <dgm:pt modelId="{76DBF8E4-622C-4149-9004-3DE2E6082DEE}" type="pres">
      <dgm:prSet presAssocID="{FE98E013-9FDD-4474-948F-20E0F05A458D}" presName="textNode" presStyleLbl="node1" presStyleIdx="3" presStyleCnt="5">
        <dgm:presLayoutVars>
          <dgm:bulletEnabled val="1"/>
        </dgm:presLayoutVars>
      </dgm:prSet>
      <dgm:spPr/>
      <dgm:t>
        <a:bodyPr/>
        <a:lstStyle/>
        <a:p>
          <a:endParaRPr lang="zh-TW" altLang="en-US"/>
        </a:p>
      </dgm:t>
    </dgm:pt>
    <dgm:pt modelId="{5E28AD03-448D-4651-9632-D6259AF11C77}" type="pres">
      <dgm:prSet presAssocID="{AC1E0070-B2BF-4CA7-82A8-916328164558}" presName="sibTrans" presStyleCnt="0"/>
      <dgm:spPr/>
    </dgm:pt>
    <dgm:pt modelId="{64C4B880-1A83-411B-8042-34E298352387}" type="pres">
      <dgm:prSet presAssocID="{B2E9C99E-189F-440C-9CEC-5E91C84DA400}" presName="textNode" presStyleLbl="node1" presStyleIdx="4" presStyleCnt="5">
        <dgm:presLayoutVars>
          <dgm:bulletEnabled val="1"/>
        </dgm:presLayoutVars>
      </dgm:prSet>
      <dgm:spPr/>
      <dgm:t>
        <a:bodyPr/>
        <a:lstStyle/>
        <a:p>
          <a:endParaRPr lang="zh-TW" altLang="en-US"/>
        </a:p>
      </dgm:t>
    </dgm:pt>
  </dgm:ptLst>
  <dgm:cxnLst>
    <dgm:cxn modelId="{7E13D1EB-7BBB-47B5-BBFD-53AB1E63008E}" srcId="{D8ABB7A4-82D6-49B1-B03D-0DCB242B8117}" destId="{6E123A56-2AD3-4110-8B4C-4611DABEBA45}" srcOrd="1" destOrd="0" parTransId="{3E4A30C1-5023-4EFA-99BE-E4F36811216E}" sibTransId="{5D50CCD2-8B27-4F05-958D-06824E223FC2}"/>
    <dgm:cxn modelId="{78C04CDC-051E-411E-B9E8-439334D71FBE}" type="presOf" srcId="{8B1F6578-69B1-4A52-9CC8-57930FD28011}" destId="{0AB9BC30-A23B-4838-BAF3-EC11CD29E018}" srcOrd="0" destOrd="0" presId="urn:microsoft.com/office/officeart/2005/8/layout/hProcess9"/>
    <dgm:cxn modelId="{98FF1097-2BEA-4935-AC9C-C62D8F61B840}" srcId="{D8ABB7A4-82D6-49B1-B03D-0DCB242B8117}" destId="{D5B039CB-930A-4F11-9039-1F19C7777F48}" srcOrd="2" destOrd="0" parTransId="{B208EAD5-9FF5-426F-807E-5771B0D3934F}" sibTransId="{E4592AAD-0286-4431-A015-0962A616A2EE}"/>
    <dgm:cxn modelId="{2AC3D0C5-F9A0-4469-807D-F70B25F06AD8}" type="presOf" srcId="{B2E9C99E-189F-440C-9CEC-5E91C84DA400}" destId="{64C4B880-1A83-411B-8042-34E298352387}" srcOrd="0" destOrd="0" presId="urn:microsoft.com/office/officeart/2005/8/layout/hProcess9"/>
    <dgm:cxn modelId="{70C4CC64-0192-4476-BEE9-0C05AE4B0AF6}" srcId="{D8ABB7A4-82D6-49B1-B03D-0DCB242B8117}" destId="{FE98E013-9FDD-4474-948F-20E0F05A458D}" srcOrd="3" destOrd="0" parTransId="{FCD1DABD-E704-44B5-AB12-E1019FCF1441}" sibTransId="{AC1E0070-B2BF-4CA7-82A8-916328164558}"/>
    <dgm:cxn modelId="{AAB87D75-0EB2-4CF4-9DED-53B3BEA20A67}" type="presOf" srcId="{6E123A56-2AD3-4110-8B4C-4611DABEBA45}" destId="{F173A9CA-127E-45AB-A55F-ADD5CCC39651}" srcOrd="0" destOrd="0" presId="urn:microsoft.com/office/officeart/2005/8/layout/hProcess9"/>
    <dgm:cxn modelId="{7020AA34-C00C-4536-8312-7896AF99B317}" srcId="{D8ABB7A4-82D6-49B1-B03D-0DCB242B8117}" destId="{B2E9C99E-189F-440C-9CEC-5E91C84DA400}" srcOrd="4" destOrd="0" parTransId="{3789F6DE-113A-457A-A4A4-FFD395A2C5C7}" sibTransId="{F72544B7-1902-4BFE-A59D-EAF52F2BE04A}"/>
    <dgm:cxn modelId="{1DE33D9A-4346-41F9-BBCD-33BE54642F85}" type="presOf" srcId="{FE98E013-9FDD-4474-948F-20E0F05A458D}" destId="{76DBF8E4-622C-4149-9004-3DE2E6082DEE}" srcOrd="0" destOrd="0" presId="urn:microsoft.com/office/officeart/2005/8/layout/hProcess9"/>
    <dgm:cxn modelId="{16AEAFFA-FED3-4DC1-8E73-269695D76AAF}" srcId="{D8ABB7A4-82D6-49B1-B03D-0DCB242B8117}" destId="{8B1F6578-69B1-4A52-9CC8-57930FD28011}" srcOrd="0" destOrd="0" parTransId="{865F0F32-BAF7-44CA-A237-3E0E81D93427}" sibTransId="{ADCFCFA1-713D-4C77-B3EF-3FBB1DA4A40E}"/>
    <dgm:cxn modelId="{26ED758F-6BB2-4CC1-BE96-F7B919EBE556}" type="presOf" srcId="{D5B039CB-930A-4F11-9039-1F19C7777F48}" destId="{8D96DF29-94C4-4308-87DB-D6985AB6BBCD}" srcOrd="0" destOrd="0" presId="urn:microsoft.com/office/officeart/2005/8/layout/hProcess9"/>
    <dgm:cxn modelId="{51606C85-47D3-42C5-B1D6-1FC6DF3BB312}" type="presOf" srcId="{D8ABB7A4-82D6-49B1-B03D-0DCB242B8117}" destId="{D8DBA632-5415-4D81-83F5-07149780F065}" srcOrd="0" destOrd="0" presId="urn:microsoft.com/office/officeart/2005/8/layout/hProcess9"/>
    <dgm:cxn modelId="{8DBEDC48-9E18-48EA-9BDF-9721E1F022FF}" type="presParOf" srcId="{D8DBA632-5415-4D81-83F5-07149780F065}" destId="{E28DD4D1-556D-4F5C-B972-9734DDA6C52A}" srcOrd="0" destOrd="0" presId="urn:microsoft.com/office/officeart/2005/8/layout/hProcess9"/>
    <dgm:cxn modelId="{00C6DD20-BAA8-40B4-8CDB-C541944FBB31}" type="presParOf" srcId="{D8DBA632-5415-4D81-83F5-07149780F065}" destId="{82A51B58-1417-4A50-B4E7-49AAFBBF35E7}" srcOrd="1" destOrd="0" presId="urn:microsoft.com/office/officeart/2005/8/layout/hProcess9"/>
    <dgm:cxn modelId="{4A4D00ED-A774-4614-8643-22E910F7C1D2}" type="presParOf" srcId="{82A51B58-1417-4A50-B4E7-49AAFBBF35E7}" destId="{0AB9BC30-A23B-4838-BAF3-EC11CD29E018}" srcOrd="0" destOrd="0" presId="urn:microsoft.com/office/officeart/2005/8/layout/hProcess9"/>
    <dgm:cxn modelId="{3E4FCF99-340C-4171-8BCF-E8CA791971A2}" type="presParOf" srcId="{82A51B58-1417-4A50-B4E7-49AAFBBF35E7}" destId="{A83B1B48-5470-4F9B-88CD-933DD0C404DF}" srcOrd="1" destOrd="0" presId="urn:microsoft.com/office/officeart/2005/8/layout/hProcess9"/>
    <dgm:cxn modelId="{27C7E378-BF19-4529-8EDB-2C2C944B2267}" type="presParOf" srcId="{82A51B58-1417-4A50-B4E7-49AAFBBF35E7}" destId="{F173A9CA-127E-45AB-A55F-ADD5CCC39651}" srcOrd="2" destOrd="0" presId="urn:microsoft.com/office/officeart/2005/8/layout/hProcess9"/>
    <dgm:cxn modelId="{57A25FE4-C0A8-413C-8330-83945E95D02A}" type="presParOf" srcId="{82A51B58-1417-4A50-B4E7-49AAFBBF35E7}" destId="{AECD1C98-190D-4D4B-8342-34737BF08FBA}" srcOrd="3" destOrd="0" presId="urn:microsoft.com/office/officeart/2005/8/layout/hProcess9"/>
    <dgm:cxn modelId="{AFE11AA2-DAE1-4584-BCAD-7E720D188B5C}" type="presParOf" srcId="{82A51B58-1417-4A50-B4E7-49AAFBBF35E7}" destId="{8D96DF29-94C4-4308-87DB-D6985AB6BBCD}" srcOrd="4" destOrd="0" presId="urn:microsoft.com/office/officeart/2005/8/layout/hProcess9"/>
    <dgm:cxn modelId="{7A9CE6DC-D116-4860-8EA1-F386153B822D}" type="presParOf" srcId="{82A51B58-1417-4A50-B4E7-49AAFBBF35E7}" destId="{8621F35C-BB45-4D73-8667-1DDBD1B141C0}" srcOrd="5" destOrd="0" presId="urn:microsoft.com/office/officeart/2005/8/layout/hProcess9"/>
    <dgm:cxn modelId="{D87A2E6F-8FCB-47A2-A730-44D7144471CD}" type="presParOf" srcId="{82A51B58-1417-4A50-B4E7-49AAFBBF35E7}" destId="{76DBF8E4-622C-4149-9004-3DE2E6082DEE}" srcOrd="6" destOrd="0" presId="urn:microsoft.com/office/officeart/2005/8/layout/hProcess9"/>
    <dgm:cxn modelId="{7896B2C3-6BEE-48D5-9592-FEC854FCFAE9}" type="presParOf" srcId="{82A51B58-1417-4A50-B4E7-49AAFBBF35E7}" destId="{5E28AD03-448D-4651-9632-D6259AF11C77}" srcOrd="7" destOrd="0" presId="urn:microsoft.com/office/officeart/2005/8/layout/hProcess9"/>
    <dgm:cxn modelId="{745E780E-EF8D-47E0-82A9-F52720DD0F96}" type="presParOf" srcId="{82A51B58-1417-4A50-B4E7-49AAFBBF35E7}" destId="{64C4B880-1A83-411B-8042-34E298352387}"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4C5A030-4393-4811-8625-51226F254E45}"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zh-TW" altLang="en-US"/>
        </a:p>
      </dgm:t>
    </dgm:pt>
    <dgm:pt modelId="{446697F8-F0C2-4EA3-8236-71320C8DCB95}">
      <dgm:prSet phldrT="[文字]"/>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55B28ECF-0ED8-4C03-96E8-13D6BC78A85E}" type="parTrans" cxnId="{5A63C4A9-4135-4EF7-B843-039CA945288E}">
      <dgm:prSet/>
      <dgm:spPr/>
      <dgm:t>
        <a:bodyPr/>
        <a:lstStyle/>
        <a:p>
          <a:endParaRPr lang="zh-TW" altLang="en-US">
            <a:latin typeface="標楷體" panose="03000509000000000000" pitchFamily="65" charset="-120"/>
            <a:ea typeface="標楷體" panose="03000509000000000000" pitchFamily="65" charset="-120"/>
          </a:endParaRPr>
        </a:p>
      </dgm:t>
    </dgm:pt>
    <dgm:pt modelId="{BF937B06-31A1-42BA-A890-0CAAED63549F}" type="sibTrans" cxnId="{5A63C4A9-4135-4EF7-B843-039CA945288E}">
      <dgm:prSet/>
      <dgm:spPr/>
      <dgm:t>
        <a:bodyPr/>
        <a:lstStyle/>
        <a:p>
          <a:endParaRPr lang="zh-TW" altLang="en-US">
            <a:latin typeface="標楷體" panose="03000509000000000000" pitchFamily="65" charset="-120"/>
            <a:ea typeface="標楷體" panose="03000509000000000000" pitchFamily="65" charset="-120"/>
          </a:endParaRPr>
        </a:p>
      </dgm:t>
    </dgm:pt>
    <dgm:pt modelId="{E7EE5440-B1BE-43EB-9E9F-D7B473245449}">
      <dgm:prSet phldrT="[文字]"/>
      <dgm:spPr/>
      <dgm:t>
        <a:bodyPr/>
        <a:lstStyle/>
        <a:p>
          <a:r>
            <a:rPr lang="zh-TW" altLang="en-US" dirty="0" smtClean="0">
              <a:latin typeface="標楷體" panose="03000509000000000000" pitchFamily="65" charset="-120"/>
              <a:ea typeface="標楷體" panose="03000509000000000000" pitchFamily="65" charset="-120"/>
            </a:rPr>
            <a:t>信效度分析</a:t>
          </a:r>
          <a:endParaRPr lang="zh-TW" altLang="en-US" dirty="0">
            <a:latin typeface="標楷體" panose="03000509000000000000" pitchFamily="65" charset="-120"/>
            <a:ea typeface="標楷體" panose="03000509000000000000" pitchFamily="65" charset="-120"/>
          </a:endParaRPr>
        </a:p>
      </dgm:t>
    </dgm:pt>
    <dgm:pt modelId="{691B1861-9C72-4868-BFC7-A1853FA23A8C}" type="parTrans" cxnId="{773BE3CA-7839-423A-9158-0352D5390270}">
      <dgm:prSet/>
      <dgm:spPr/>
      <dgm:t>
        <a:bodyPr/>
        <a:lstStyle/>
        <a:p>
          <a:endParaRPr lang="zh-TW" altLang="en-US">
            <a:latin typeface="標楷體" panose="03000509000000000000" pitchFamily="65" charset="-120"/>
            <a:ea typeface="標楷體" panose="03000509000000000000" pitchFamily="65" charset="-120"/>
          </a:endParaRPr>
        </a:p>
      </dgm:t>
    </dgm:pt>
    <dgm:pt modelId="{34491AE5-8C24-4BC8-8BBB-9F5A28B162D3}" type="sibTrans" cxnId="{773BE3CA-7839-423A-9158-0352D5390270}">
      <dgm:prSet/>
      <dgm:spPr/>
      <dgm:t>
        <a:bodyPr/>
        <a:lstStyle/>
        <a:p>
          <a:endParaRPr lang="zh-TW" altLang="en-US">
            <a:latin typeface="標楷體" panose="03000509000000000000" pitchFamily="65" charset="-120"/>
            <a:ea typeface="標楷體" panose="03000509000000000000" pitchFamily="65" charset="-120"/>
          </a:endParaRPr>
        </a:p>
      </dgm:t>
    </dgm:pt>
    <dgm:pt modelId="{B7E411DB-1CED-4FEE-81CE-E9D4CB92734B}">
      <dgm:prSet phldrT="[文字]"/>
      <dgm:spPr/>
      <dgm:t>
        <a:bodyPr/>
        <a:lstStyle/>
        <a:p>
          <a:r>
            <a:rPr lang="zh-TW" altLang="en-US" dirty="0" smtClean="0">
              <a:latin typeface="標楷體" panose="03000509000000000000" pitchFamily="65" charset="-120"/>
              <a:ea typeface="標楷體" panose="03000509000000000000" pitchFamily="65" charset="-120"/>
            </a:rPr>
            <a:t>結構方程模式</a:t>
          </a:r>
          <a:endParaRPr lang="zh-TW" altLang="en-US" dirty="0">
            <a:latin typeface="標楷體" panose="03000509000000000000" pitchFamily="65" charset="-120"/>
            <a:ea typeface="標楷體" panose="03000509000000000000" pitchFamily="65" charset="-120"/>
          </a:endParaRPr>
        </a:p>
      </dgm:t>
    </dgm:pt>
    <dgm:pt modelId="{B6505A8B-F786-473C-B3CF-B65B97CF5BF3}" type="parTrans" cxnId="{A3AABAE1-6F72-4DC4-8913-2640524114D2}">
      <dgm:prSet/>
      <dgm:spPr/>
      <dgm:t>
        <a:bodyPr/>
        <a:lstStyle/>
        <a:p>
          <a:endParaRPr lang="zh-TW" altLang="en-US">
            <a:latin typeface="標楷體" panose="03000509000000000000" pitchFamily="65" charset="-120"/>
            <a:ea typeface="標楷體" panose="03000509000000000000" pitchFamily="65" charset="-120"/>
          </a:endParaRPr>
        </a:p>
      </dgm:t>
    </dgm:pt>
    <dgm:pt modelId="{6638A603-E670-462A-8691-6BCCFD3F1594}" type="sibTrans" cxnId="{A3AABAE1-6F72-4DC4-8913-2640524114D2}">
      <dgm:prSet/>
      <dgm:spPr/>
      <dgm:t>
        <a:bodyPr/>
        <a:lstStyle/>
        <a:p>
          <a:endParaRPr lang="zh-TW" altLang="en-US">
            <a:latin typeface="標楷體" panose="03000509000000000000" pitchFamily="65" charset="-120"/>
            <a:ea typeface="標楷體" panose="03000509000000000000" pitchFamily="65" charset="-120"/>
          </a:endParaRPr>
        </a:p>
      </dgm:t>
    </dgm:pt>
    <dgm:pt modelId="{F69BB420-68AA-4166-A578-0D400197D7A6}">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dirty="0" smtClean="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1A2B9D3A-5F51-414B-A1D0-152EAB84C1EF}" type="parTrans" cxnId="{B518E01D-5453-48A2-BE69-D7CD3A9F5713}">
      <dgm:prSet/>
      <dgm:spPr/>
      <dgm:t>
        <a:bodyPr/>
        <a:lstStyle/>
        <a:p>
          <a:endParaRPr lang="zh-TW" altLang="en-US">
            <a:latin typeface="標楷體" panose="03000509000000000000" pitchFamily="65" charset="-120"/>
            <a:ea typeface="標楷體" panose="03000509000000000000" pitchFamily="65" charset="-120"/>
          </a:endParaRPr>
        </a:p>
      </dgm:t>
    </dgm:pt>
    <dgm:pt modelId="{82A7BC64-A1B7-4AE0-AAE9-71C0A6250931}" type="sibTrans" cxnId="{B518E01D-5453-48A2-BE69-D7CD3A9F5713}">
      <dgm:prSet/>
      <dgm:spPr/>
      <dgm:t>
        <a:bodyPr/>
        <a:lstStyle/>
        <a:p>
          <a:endParaRPr lang="zh-TW" altLang="en-US">
            <a:latin typeface="標楷體" panose="03000509000000000000" pitchFamily="65" charset="-120"/>
            <a:ea typeface="標楷體" panose="03000509000000000000" pitchFamily="65" charset="-120"/>
          </a:endParaRPr>
        </a:p>
      </dgm:t>
    </dgm:pt>
    <dgm:pt modelId="{580E1F6A-8B22-4F4C-B64D-199451388452}">
      <dgm:prSet/>
      <dgm:spPr/>
      <dgm:t>
        <a:bodyPr/>
        <a:lstStyle/>
        <a:p>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因素分析</a:t>
          </a:r>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dgm:t>
    </dgm:pt>
    <dgm:pt modelId="{808F948B-8AAA-4CFF-85C5-D3080406E343}" type="parTrans" cxnId="{D52BB28D-5A92-4A5C-A97E-C884C498A0BE}">
      <dgm:prSet/>
      <dgm:spPr/>
      <dgm:t>
        <a:bodyPr/>
        <a:lstStyle/>
        <a:p>
          <a:endParaRPr lang="zh-TW" altLang="en-US"/>
        </a:p>
      </dgm:t>
    </dgm:pt>
    <dgm:pt modelId="{33806EF9-04D7-4866-AABE-FC91EE01D37F}" type="sibTrans" cxnId="{D52BB28D-5A92-4A5C-A97E-C884C498A0BE}">
      <dgm:prSet/>
      <dgm:spPr/>
      <dgm:t>
        <a:bodyPr/>
        <a:lstStyle/>
        <a:p>
          <a:endParaRPr lang="zh-TW" altLang="en-US"/>
        </a:p>
      </dgm:t>
    </dgm:pt>
    <dgm:pt modelId="{AF8EF9A9-4EE7-49BC-A6B5-A631955E1C36}" type="pres">
      <dgm:prSet presAssocID="{74C5A030-4393-4811-8625-51226F254E45}" presName="rootnode" presStyleCnt="0">
        <dgm:presLayoutVars>
          <dgm:chMax/>
          <dgm:chPref/>
          <dgm:dir/>
          <dgm:animLvl val="lvl"/>
        </dgm:presLayoutVars>
      </dgm:prSet>
      <dgm:spPr/>
      <dgm:t>
        <a:bodyPr/>
        <a:lstStyle/>
        <a:p>
          <a:endParaRPr lang="zh-TW" altLang="en-US"/>
        </a:p>
      </dgm:t>
    </dgm:pt>
    <dgm:pt modelId="{5D0686E0-7071-4C49-B263-3048B25544CC}" type="pres">
      <dgm:prSet presAssocID="{446697F8-F0C2-4EA3-8236-71320C8DCB95}" presName="composite" presStyleCnt="0"/>
      <dgm:spPr/>
    </dgm:pt>
    <dgm:pt modelId="{9634D7C9-6F42-49B4-9200-7E42EDC01374}" type="pres">
      <dgm:prSet presAssocID="{446697F8-F0C2-4EA3-8236-71320C8DCB95}" presName="LShape" presStyleLbl="alignNode1" presStyleIdx="0" presStyleCnt="9"/>
      <dgm:spPr/>
    </dgm:pt>
    <dgm:pt modelId="{9820C31F-293E-485E-91AB-BE3C84939B71}" type="pres">
      <dgm:prSet presAssocID="{446697F8-F0C2-4EA3-8236-71320C8DCB95}" presName="ParentText" presStyleLbl="revTx" presStyleIdx="0" presStyleCnt="5">
        <dgm:presLayoutVars>
          <dgm:chMax val="0"/>
          <dgm:chPref val="0"/>
          <dgm:bulletEnabled val="1"/>
        </dgm:presLayoutVars>
      </dgm:prSet>
      <dgm:spPr/>
      <dgm:t>
        <a:bodyPr/>
        <a:lstStyle/>
        <a:p>
          <a:endParaRPr lang="zh-TW" altLang="en-US"/>
        </a:p>
      </dgm:t>
    </dgm:pt>
    <dgm:pt modelId="{31720869-4E80-4B60-945C-435EBA5B65E8}" type="pres">
      <dgm:prSet presAssocID="{446697F8-F0C2-4EA3-8236-71320C8DCB95}" presName="Triangle" presStyleLbl="alignNode1" presStyleIdx="1" presStyleCnt="9"/>
      <dgm:spPr/>
    </dgm:pt>
    <dgm:pt modelId="{5FC099BB-636D-45F0-98AA-D5432985A3CE}" type="pres">
      <dgm:prSet presAssocID="{BF937B06-31A1-42BA-A890-0CAAED63549F}" presName="sibTrans" presStyleCnt="0"/>
      <dgm:spPr/>
    </dgm:pt>
    <dgm:pt modelId="{1B2E47AC-984B-40C6-94FC-11C49FD34AE3}" type="pres">
      <dgm:prSet presAssocID="{BF937B06-31A1-42BA-A890-0CAAED63549F}" presName="space" presStyleCnt="0"/>
      <dgm:spPr/>
    </dgm:pt>
    <dgm:pt modelId="{A653F0F4-89BE-48B3-8704-61339E553685}" type="pres">
      <dgm:prSet presAssocID="{580E1F6A-8B22-4F4C-B64D-199451388452}" presName="composite" presStyleCnt="0"/>
      <dgm:spPr/>
    </dgm:pt>
    <dgm:pt modelId="{FDEB3A46-5712-4224-BC13-24896F4EFB3D}" type="pres">
      <dgm:prSet presAssocID="{580E1F6A-8B22-4F4C-B64D-199451388452}" presName="LShape" presStyleLbl="alignNode1" presStyleIdx="2" presStyleCnt="9"/>
      <dgm:spPr/>
    </dgm:pt>
    <dgm:pt modelId="{FED2B6DE-A1D8-4A3D-A2EA-BF6BAFA9AD0C}" type="pres">
      <dgm:prSet presAssocID="{580E1F6A-8B22-4F4C-B64D-199451388452}" presName="ParentText" presStyleLbl="revTx" presStyleIdx="1" presStyleCnt="5">
        <dgm:presLayoutVars>
          <dgm:chMax val="0"/>
          <dgm:chPref val="0"/>
          <dgm:bulletEnabled val="1"/>
        </dgm:presLayoutVars>
      </dgm:prSet>
      <dgm:spPr/>
      <dgm:t>
        <a:bodyPr/>
        <a:lstStyle/>
        <a:p>
          <a:endParaRPr lang="zh-TW" altLang="en-US"/>
        </a:p>
      </dgm:t>
    </dgm:pt>
    <dgm:pt modelId="{795A067E-35C9-4CC1-96E3-966A4ABBB188}" type="pres">
      <dgm:prSet presAssocID="{580E1F6A-8B22-4F4C-B64D-199451388452}" presName="Triangle" presStyleLbl="alignNode1" presStyleIdx="3" presStyleCnt="9"/>
      <dgm:spPr/>
    </dgm:pt>
    <dgm:pt modelId="{70377CD7-066C-484F-99F4-CFDCC62CA4E7}" type="pres">
      <dgm:prSet presAssocID="{33806EF9-04D7-4866-AABE-FC91EE01D37F}" presName="sibTrans" presStyleCnt="0"/>
      <dgm:spPr/>
    </dgm:pt>
    <dgm:pt modelId="{298922D7-73C4-43B4-B1F2-5806AFD79C58}" type="pres">
      <dgm:prSet presAssocID="{33806EF9-04D7-4866-AABE-FC91EE01D37F}" presName="space" presStyleCnt="0"/>
      <dgm:spPr/>
    </dgm:pt>
    <dgm:pt modelId="{A973D42B-3F4F-4270-A260-A6E9A903BBDB}" type="pres">
      <dgm:prSet presAssocID="{E7EE5440-B1BE-43EB-9E9F-D7B473245449}" presName="composite" presStyleCnt="0"/>
      <dgm:spPr/>
    </dgm:pt>
    <dgm:pt modelId="{E834F519-94B2-4510-873B-D40B6CD7CD42}" type="pres">
      <dgm:prSet presAssocID="{E7EE5440-B1BE-43EB-9E9F-D7B473245449}" presName="LShape" presStyleLbl="alignNode1" presStyleIdx="4" presStyleCnt="9"/>
      <dgm:spPr/>
    </dgm:pt>
    <dgm:pt modelId="{FFD57163-0DDC-49FA-BACB-103E2C95BA19}" type="pres">
      <dgm:prSet presAssocID="{E7EE5440-B1BE-43EB-9E9F-D7B473245449}" presName="ParentText" presStyleLbl="revTx" presStyleIdx="2" presStyleCnt="5">
        <dgm:presLayoutVars>
          <dgm:chMax val="0"/>
          <dgm:chPref val="0"/>
          <dgm:bulletEnabled val="1"/>
        </dgm:presLayoutVars>
      </dgm:prSet>
      <dgm:spPr/>
      <dgm:t>
        <a:bodyPr/>
        <a:lstStyle/>
        <a:p>
          <a:endParaRPr lang="zh-TW" altLang="en-US"/>
        </a:p>
      </dgm:t>
    </dgm:pt>
    <dgm:pt modelId="{6560F8DA-3E8E-4312-8C5E-FA9B213CEFF6}" type="pres">
      <dgm:prSet presAssocID="{E7EE5440-B1BE-43EB-9E9F-D7B473245449}" presName="Triangle" presStyleLbl="alignNode1" presStyleIdx="5" presStyleCnt="9"/>
      <dgm:spPr/>
    </dgm:pt>
    <dgm:pt modelId="{577EAFA8-E9ED-4ACD-9C0A-28891F43E191}" type="pres">
      <dgm:prSet presAssocID="{34491AE5-8C24-4BC8-8BBB-9F5A28B162D3}" presName="sibTrans" presStyleCnt="0"/>
      <dgm:spPr/>
    </dgm:pt>
    <dgm:pt modelId="{38493448-B18E-4ABA-8A68-5878BE851170}" type="pres">
      <dgm:prSet presAssocID="{34491AE5-8C24-4BC8-8BBB-9F5A28B162D3}" presName="space" presStyleCnt="0"/>
      <dgm:spPr/>
    </dgm:pt>
    <dgm:pt modelId="{F04F5497-7E6C-487C-A92F-D9D7F645878E}" type="pres">
      <dgm:prSet presAssocID="{B7E411DB-1CED-4FEE-81CE-E9D4CB92734B}" presName="composite" presStyleCnt="0"/>
      <dgm:spPr/>
    </dgm:pt>
    <dgm:pt modelId="{544AD63E-1992-44E7-BA31-D63C27C60A4F}" type="pres">
      <dgm:prSet presAssocID="{B7E411DB-1CED-4FEE-81CE-E9D4CB92734B}" presName="LShape" presStyleLbl="alignNode1" presStyleIdx="6" presStyleCnt="9"/>
      <dgm:spPr/>
    </dgm:pt>
    <dgm:pt modelId="{D3A8E837-708D-43B8-8D7E-7351D5333E5B}" type="pres">
      <dgm:prSet presAssocID="{B7E411DB-1CED-4FEE-81CE-E9D4CB92734B}" presName="ParentText" presStyleLbl="revTx" presStyleIdx="3" presStyleCnt="5">
        <dgm:presLayoutVars>
          <dgm:chMax val="0"/>
          <dgm:chPref val="0"/>
          <dgm:bulletEnabled val="1"/>
        </dgm:presLayoutVars>
      </dgm:prSet>
      <dgm:spPr/>
      <dgm:t>
        <a:bodyPr/>
        <a:lstStyle/>
        <a:p>
          <a:endParaRPr lang="zh-TW" altLang="en-US"/>
        </a:p>
      </dgm:t>
    </dgm:pt>
    <dgm:pt modelId="{0CD3F078-8019-4D2D-A195-F83E4F5F6AD6}" type="pres">
      <dgm:prSet presAssocID="{B7E411DB-1CED-4FEE-81CE-E9D4CB92734B}" presName="Triangle" presStyleLbl="alignNode1" presStyleIdx="7" presStyleCnt="9"/>
      <dgm:spPr/>
    </dgm:pt>
    <dgm:pt modelId="{65F697ED-9595-4F5A-9602-D78ECA8B9C51}" type="pres">
      <dgm:prSet presAssocID="{6638A603-E670-462A-8691-6BCCFD3F1594}" presName="sibTrans" presStyleCnt="0"/>
      <dgm:spPr/>
    </dgm:pt>
    <dgm:pt modelId="{21B70825-AA83-495A-A480-6BE0F4FB7A08}" type="pres">
      <dgm:prSet presAssocID="{6638A603-E670-462A-8691-6BCCFD3F1594}" presName="space" presStyleCnt="0"/>
      <dgm:spPr/>
    </dgm:pt>
    <dgm:pt modelId="{ED3BFFA8-FFFA-4DCC-87C3-264A1BB1D254}" type="pres">
      <dgm:prSet presAssocID="{F69BB420-68AA-4166-A578-0D400197D7A6}" presName="composite" presStyleCnt="0"/>
      <dgm:spPr/>
    </dgm:pt>
    <dgm:pt modelId="{A3FC7FA0-5BC7-41AD-83F6-07D7C58B20E7}" type="pres">
      <dgm:prSet presAssocID="{F69BB420-68AA-4166-A578-0D400197D7A6}" presName="LShape" presStyleLbl="alignNode1" presStyleIdx="8" presStyleCnt="9"/>
      <dgm:spPr/>
    </dgm:pt>
    <dgm:pt modelId="{2DFA0B47-CDDB-4628-8C8F-61E9C2B34559}" type="pres">
      <dgm:prSet presAssocID="{F69BB420-68AA-4166-A578-0D400197D7A6}" presName="ParentText" presStyleLbl="revTx" presStyleIdx="4" presStyleCnt="5">
        <dgm:presLayoutVars>
          <dgm:chMax val="0"/>
          <dgm:chPref val="0"/>
          <dgm:bulletEnabled val="1"/>
        </dgm:presLayoutVars>
      </dgm:prSet>
      <dgm:spPr/>
      <dgm:t>
        <a:bodyPr/>
        <a:lstStyle/>
        <a:p>
          <a:endParaRPr lang="zh-TW" altLang="en-US"/>
        </a:p>
      </dgm:t>
    </dgm:pt>
  </dgm:ptLst>
  <dgm:cxnLst>
    <dgm:cxn modelId="{A3AABAE1-6F72-4DC4-8913-2640524114D2}" srcId="{74C5A030-4393-4811-8625-51226F254E45}" destId="{B7E411DB-1CED-4FEE-81CE-E9D4CB92734B}" srcOrd="3" destOrd="0" parTransId="{B6505A8B-F786-473C-B3CF-B65B97CF5BF3}" sibTransId="{6638A603-E670-462A-8691-6BCCFD3F1594}"/>
    <dgm:cxn modelId="{5A63C4A9-4135-4EF7-B843-039CA945288E}" srcId="{74C5A030-4393-4811-8625-51226F254E45}" destId="{446697F8-F0C2-4EA3-8236-71320C8DCB95}" srcOrd="0" destOrd="0" parTransId="{55B28ECF-0ED8-4C03-96E8-13D6BC78A85E}" sibTransId="{BF937B06-31A1-42BA-A890-0CAAED63549F}"/>
    <dgm:cxn modelId="{D9EA3919-2A7C-4571-90C1-15F5F2A3295C}" type="presOf" srcId="{580E1F6A-8B22-4F4C-B64D-199451388452}" destId="{FED2B6DE-A1D8-4A3D-A2EA-BF6BAFA9AD0C}" srcOrd="0" destOrd="0" presId="urn:microsoft.com/office/officeart/2009/3/layout/StepUpProcess"/>
    <dgm:cxn modelId="{5B066364-9E0E-4516-81C0-5B12A0062494}" type="presOf" srcId="{E7EE5440-B1BE-43EB-9E9F-D7B473245449}" destId="{FFD57163-0DDC-49FA-BACB-103E2C95BA19}" srcOrd="0" destOrd="0" presId="urn:microsoft.com/office/officeart/2009/3/layout/StepUpProcess"/>
    <dgm:cxn modelId="{D52BB28D-5A92-4A5C-A97E-C884C498A0BE}" srcId="{74C5A030-4393-4811-8625-51226F254E45}" destId="{580E1F6A-8B22-4F4C-B64D-199451388452}" srcOrd="1" destOrd="0" parTransId="{808F948B-8AAA-4CFF-85C5-D3080406E343}" sibTransId="{33806EF9-04D7-4866-AABE-FC91EE01D37F}"/>
    <dgm:cxn modelId="{507153C7-3F50-4692-BD29-231C1AAD944F}" type="presOf" srcId="{B7E411DB-1CED-4FEE-81CE-E9D4CB92734B}" destId="{D3A8E837-708D-43B8-8D7E-7351D5333E5B}" srcOrd="0" destOrd="0" presId="urn:microsoft.com/office/officeart/2009/3/layout/StepUpProcess"/>
    <dgm:cxn modelId="{562C44EC-621D-44D7-87CE-ECF82EFD9F40}" type="presOf" srcId="{446697F8-F0C2-4EA3-8236-71320C8DCB95}" destId="{9820C31F-293E-485E-91AB-BE3C84939B71}" srcOrd="0" destOrd="0" presId="urn:microsoft.com/office/officeart/2009/3/layout/StepUpProcess"/>
    <dgm:cxn modelId="{773BE3CA-7839-423A-9158-0352D5390270}" srcId="{74C5A030-4393-4811-8625-51226F254E45}" destId="{E7EE5440-B1BE-43EB-9E9F-D7B473245449}" srcOrd="2" destOrd="0" parTransId="{691B1861-9C72-4868-BFC7-A1853FA23A8C}" sibTransId="{34491AE5-8C24-4BC8-8BBB-9F5A28B162D3}"/>
    <dgm:cxn modelId="{3CC764AA-9714-4ACF-8A5B-6CFA91C04D13}" type="presOf" srcId="{74C5A030-4393-4811-8625-51226F254E45}" destId="{AF8EF9A9-4EE7-49BC-A6B5-A631955E1C36}" srcOrd="0" destOrd="0" presId="urn:microsoft.com/office/officeart/2009/3/layout/StepUpProcess"/>
    <dgm:cxn modelId="{CDAC2873-3DC9-4AF6-8FD0-FE7345033E6B}" type="presOf" srcId="{F69BB420-68AA-4166-A578-0D400197D7A6}" destId="{2DFA0B47-CDDB-4628-8C8F-61E9C2B34559}" srcOrd="0" destOrd="0" presId="urn:microsoft.com/office/officeart/2009/3/layout/StepUpProcess"/>
    <dgm:cxn modelId="{B518E01D-5453-48A2-BE69-D7CD3A9F5713}" srcId="{74C5A030-4393-4811-8625-51226F254E45}" destId="{F69BB420-68AA-4166-A578-0D400197D7A6}" srcOrd="4" destOrd="0" parTransId="{1A2B9D3A-5F51-414B-A1D0-152EAB84C1EF}" sibTransId="{82A7BC64-A1B7-4AE0-AAE9-71C0A6250931}"/>
    <dgm:cxn modelId="{7A053F2F-4E07-408C-88F7-ABC88E499C06}" type="presParOf" srcId="{AF8EF9A9-4EE7-49BC-A6B5-A631955E1C36}" destId="{5D0686E0-7071-4C49-B263-3048B25544CC}" srcOrd="0" destOrd="0" presId="urn:microsoft.com/office/officeart/2009/3/layout/StepUpProcess"/>
    <dgm:cxn modelId="{DE13ACD2-29CB-47FB-936F-3B1E3F9119F6}" type="presParOf" srcId="{5D0686E0-7071-4C49-B263-3048B25544CC}" destId="{9634D7C9-6F42-49B4-9200-7E42EDC01374}" srcOrd="0" destOrd="0" presId="urn:microsoft.com/office/officeart/2009/3/layout/StepUpProcess"/>
    <dgm:cxn modelId="{A0D8749A-59B0-40E0-BF57-9F0AAEE5B3EA}" type="presParOf" srcId="{5D0686E0-7071-4C49-B263-3048B25544CC}" destId="{9820C31F-293E-485E-91AB-BE3C84939B71}" srcOrd="1" destOrd="0" presId="urn:microsoft.com/office/officeart/2009/3/layout/StepUpProcess"/>
    <dgm:cxn modelId="{21B49B87-D109-4C5E-867A-16C75E5DDFCB}" type="presParOf" srcId="{5D0686E0-7071-4C49-B263-3048B25544CC}" destId="{31720869-4E80-4B60-945C-435EBA5B65E8}" srcOrd="2" destOrd="0" presId="urn:microsoft.com/office/officeart/2009/3/layout/StepUpProcess"/>
    <dgm:cxn modelId="{E3E150F0-EE1B-4B8B-B3B3-CDC03D11C317}" type="presParOf" srcId="{AF8EF9A9-4EE7-49BC-A6B5-A631955E1C36}" destId="{5FC099BB-636D-45F0-98AA-D5432985A3CE}" srcOrd="1" destOrd="0" presId="urn:microsoft.com/office/officeart/2009/3/layout/StepUpProcess"/>
    <dgm:cxn modelId="{38A10CE0-F5A2-4296-A366-55138CFCD6F8}" type="presParOf" srcId="{5FC099BB-636D-45F0-98AA-D5432985A3CE}" destId="{1B2E47AC-984B-40C6-94FC-11C49FD34AE3}" srcOrd="0" destOrd="0" presId="urn:microsoft.com/office/officeart/2009/3/layout/StepUpProcess"/>
    <dgm:cxn modelId="{235DD15D-7C7E-482C-8B71-FCEF09606E61}" type="presParOf" srcId="{AF8EF9A9-4EE7-49BC-A6B5-A631955E1C36}" destId="{A653F0F4-89BE-48B3-8704-61339E553685}" srcOrd="2" destOrd="0" presId="urn:microsoft.com/office/officeart/2009/3/layout/StepUpProcess"/>
    <dgm:cxn modelId="{817B6570-CDD4-428E-B5C8-D309D134CFAA}" type="presParOf" srcId="{A653F0F4-89BE-48B3-8704-61339E553685}" destId="{FDEB3A46-5712-4224-BC13-24896F4EFB3D}" srcOrd="0" destOrd="0" presId="urn:microsoft.com/office/officeart/2009/3/layout/StepUpProcess"/>
    <dgm:cxn modelId="{C89DF9E4-055B-4D1A-8248-1BE1F8074F9F}" type="presParOf" srcId="{A653F0F4-89BE-48B3-8704-61339E553685}" destId="{FED2B6DE-A1D8-4A3D-A2EA-BF6BAFA9AD0C}" srcOrd="1" destOrd="0" presId="urn:microsoft.com/office/officeart/2009/3/layout/StepUpProcess"/>
    <dgm:cxn modelId="{18DE1B97-CE22-4FFF-9174-5F9B831A5B82}" type="presParOf" srcId="{A653F0F4-89BE-48B3-8704-61339E553685}" destId="{795A067E-35C9-4CC1-96E3-966A4ABBB188}" srcOrd="2" destOrd="0" presId="urn:microsoft.com/office/officeart/2009/3/layout/StepUpProcess"/>
    <dgm:cxn modelId="{6C7A1800-881B-4E45-8761-97839EC44948}" type="presParOf" srcId="{AF8EF9A9-4EE7-49BC-A6B5-A631955E1C36}" destId="{70377CD7-066C-484F-99F4-CFDCC62CA4E7}" srcOrd="3" destOrd="0" presId="urn:microsoft.com/office/officeart/2009/3/layout/StepUpProcess"/>
    <dgm:cxn modelId="{3B7FC8EB-F35B-4DE6-ACF4-50DDCC976C83}" type="presParOf" srcId="{70377CD7-066C-484F-99F4-CFDCC62CA4E7}" destId="{298922D7-73C4-43B4-B1F2-5806AFD79C58}" srcOrd="0" destOrd="0" presId="urn:microsoft.com/office/officeart/2009/3/layout/StepUpProcess"/>
    <dgm:cxn modelId="{BCDA9096-9138-4039-824E-3E62DAB02061}" type="presParOf" srcId="{AF8EF9A9-4EE7-49BC-A6B5-A631955E1C36}" destId="{A973D42B-3F4F-4270-A260-A6E9A903BBDB}" srcOrd="4" destOrd="0" presId="urn:microsoft.com/office/officeart/2009/3/layout/StepUpProcess"/>
    <dgm:cxn modelId="{0131AF06-A40C-49D4-A4AE-C574293E429F}" type="presParOf" srcId="{A973D42B-3F4F-4270-A260-A6E9A903BBDB}" destId="{E834F519-94B2-4510-873B-D40B6CD7CD42}" srcOrd="0" destOrd="0" presId="urn:microsoft.com/office/officeart/2009/3/layout/StepUpProcess"/>
    <dgm:cxn modelId="{B807B9FC-82E5-443C-B829-C41BD54476E4}" type="presParOf" srcId="{A973D42B-3F4F-4270-A260-A6E9A903BBDB}" destId="{FFD57163-0DDC-49FA-BACB-103E2C95BA19}" srcOrd="1" destOrd="0" presId="urn:microsoft.com/office/officeart/2009/3/layout/StepUpProcess"/>
    <dgm:cxn modelId="{97B4080D-D165-43BB-BF25-7139048A06D7}" type="presParOf" srcId="{A973D42B-3F4F-4270-A260-A6E9A903BBDB}" destId="{6560F8DA-3E8E-4312-8C5E-FA9B213CEFF6}" srcOrd="2" destOrd="0" presId="urn:microsoft.com/office/officeart/2009/3/layout/StepUpProcess"/>
    <dgm:cxn modelId="{1A8E0A9A-6593-4399-B88D-0E61C7281302}" type="presParOf" srcId="{AF8EF9A9-4EE7-49BC-A6B5-A631955E1C36}" destId="{577EAFA8-E9ED-4ACD-9C0A-28891F43E191}" srcOrd="5" destOrd="0" presId="urn:microsoft.com/office/officeart/2009/3/layout/StepUpProcess"/>
    <dgm:cxn modelId="{6176D490-E018-43AA-99CD-BF1DBA56F7E7}" type="presParOf" srcId="{577EAFA8-E9ED-4ACD-9C0A-28891F43E191}" destId="{38493448-B18E-4ABA-8A68-5878BE851170}" srcOrd="0" destOrd="0" presId="urn:microsoft.com/office/officeart/2009/3/layout/StepUpProcess"/>
    <dgm:cxn modelId="{59FFEDDD-1418-4A2D-ADB6-0C4326778858}" type="presParOf" srcId="{AF8EF9A9-4EE7-49BC-A6B5-A631955E1C36}" destId="{F04F5497-7E6C-487C-A92F-D9D7F645878E}" srcOrd="6" destOrd="0" presId="urn:microsoft.com/office/officeart/2009/3/layout/StepUpProcess"/>
    <dgm:cxn modelId="{295E8C9B-9EBD-441B-A60D-7B88EA8A7761}" type="presParOf" srcId="{F04F5497-7E6C-487C-A92F-D9D7F645878E}" destId="{544AD63E-1992-44E7-BA31-D63C27C60A4F}" srcOrd="0" destOrd="0" presId="urn:microsoft.com/office/officeart/2009/3/layout/StepUpProcess"/>
    <dgm:cxn modelId="{4C036F25-FB00-40FA-AF84-925ED0F78686}" type="presParOf" srcId="{F04F5497-7E6C-487C-A92F-D9D7F645878E}" destId="{D3A8E837-708D-43B8-8D7E-7351D5333E5B}" srcOrd="1" destOrd="0" presId="urn:microsoft.com/office/officeart/2009/3/layout/StepUpProcess"/>
    <dgm:cxn modelId="{FC31E035-9601-4C3D-90EA-5A3D0E87674F}" type="presParOf" srcId="{F04F5497-7E6C-487C-A92F-D9D7F645878E}" destId="{0CD3F078-8019-4D2D-A195-F83E4F5F6AD6}" srcOrd="2" destOrd="0" presId="urn:microsoft.com/office/officeart/2009/3/layout/StepUpProcess"/>
    <dgm:cxn modelId="{943C55EA-7A5F-4C8E-B8EF-DFDFC20E8BD3}" type="presParOf" srcId="{AF8EF9A9-4EE7-49BC-A6B5-A631955E1C36}" destId="{65F697ED-9595-4F5A-9602-D78ECA8B9C51}" srcOrd="7" destOrd="0" presId="urn:microsoft.com/office/officeart/2009/3/layout/StepUpProcess"/>
    <dgm:cxn modelId="{1685D2D7-B320-44E6-B2A1-490BBA97FBAB}" type="presParOf" srcId="{65F697ED-9595-4F5A-9602-D78ECA8B9C51}" destId="{21B70825-AA83-495A-A480-6BE0F4FB7A08}" srcOrd="0" destOrd="0" presId="urn:microsoft.com/office/officeart/2009/3/layout/StepUpProcess"/>
    <dgm:cxn modelId="{DFCE0583-1429-4FC7-8215-000B66A8B8A0}" type="presParOf" srcId="{AF8EF9A9-4EE7-49BC-A6B5-A631955E1C36}" destId="{ED3BFFA8-FFFA-4DCC-87C3-264A1BB1D254}" srcOrd="8" destOrd="0" presId="urn:microsoft.com/office/officeart/2009/3/layout/StepUpProcess"/>
    <dgm:cxn modelId="{6EDD872E-046C-42D5-B27D-F4EC7B94F6CC}" type="presParOf" srcId="{ED3BFFA8-FFFA-4DCC-87C3-264A1BB1D254}" destId="{A3FC7FA0-5BC7-41AD-83F6-07D7C58B20E7}" srcOrd="0" destOrd="0" presId="urn:microsoft.com/office/officeart/2009/3/layout/StepUpProcess"/>
    <dgm:cxn modelId="{A69644BE-1DD4-4EB6-B840-71F76FBD5DF0}" type="presParOf" srcId="{ED3BFFA8-FFFA-4DCC-87C3-264A1BB1D254}" destId="{2DFA0B47-CDDB-4628-8C8F-61E9C2B3455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8ABB7A4-82D6-49B1-B03D-0DCB242B8117}" type="doc">
      <dgm:prSet loTypeId="urn:microsoft.com/office/officeart/2005/8/layout/hProcess9" loCatId="process" qsTypeId="urn:microsoft.com/office/officeart/2005/8/quickstyle/simple1" qsCatId="simple" csTypeId="urn:microsoft.com/office/officeart/2005/8/colors/accent1_2" csCatId="accent1" phldr="1"/>
      <dgm:spPr/>
    </dgm:pt>
    <dgm:pt modelId="{8B1F6578-69B1-4A52-9CC8-57930FD28011}">
      <dgm:prSet phldrT="[文字]">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zh-TW" altLang="en-US" dirty="0" smtClean="0">
              <a:latin typeface="標楷體" panose="03000509000000000000" pitchFamily="65" charset="-120"/>
              <a:ea typeface="標楷體" panose="03000509000000000000" pitchFamily="65" charset="-120"/>
            </a:rPr>
            <a:t>研究架構</a:t>
          </a:r>
          <a:endParaRPr lang="zh-TW" altLang="en-US" dirty="0">
            <a:latin typeface="標楷體" panose="03000509000000000000" pitchFamily="65" charset="-120"/>
            <a:ea typeface="標楷體" panose="03000509000000000000" pitchFamily="65" charset="-120"/>
          </a:endParaRPr>
        </a:p>
      </dgm:t>
    </dgm:pt>
    <dgm:pt modelId="{865F0F32-BAF7-44CA-A237-3E0E81D93427}" type="par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ADCFCFA1-713D-4C77-B3EF-3FBB1DA4A40E}" type="sibTrans" cxnId="{16AEAFFA-FED3-4DC1-8E73-269695D76AAF}">
      <dgm:prSet/>
      <dgm:spPr/>
      <dgm:t>
        <a:bodyPr/>
        <a:lstStyle/>
        <a:p>
          <a:endParaRPr lang="zh-TW" altLang="en-US">
            <a:latin typeface="標楷體" panose="03000509000000000000" pitchFamily="65" charset="-120"/>
            <a:ea typeface="標楷體" panose="03000509000000000000" pitchFamily="65" charset="-120"/>
          </a:endParaRPr>
        </a:p>
      </dgm:t>
    </dgm:pt>
    <dgm:pt modelId="{6E123A56-2AD3-4110-8B4C-4611DABEBA45}">
      <dgm:prSet phldrT="[文字]">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zh-TW" altLang="en-US" dirty="0" smtClean="0">
              <a:latin typeface="標楷體" panose="03000509000000000000" pitchFamily="65" charset="-120"/>
              <a:ea typeface="標楷體" panose="03000509000000000000" pitchFamily="65" charset="-120"/>
            </a:rPr>
            <a:t>結構方程式</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模型架構圖</a:t>
          </a:r>
          <a:endParaRPr lang="zh-TW" altLang="en-US" dirty="0">
            <a:latin typeface="標楷體" panose="03000509000000000000" pitchFamily="65" charset="-120"/>
            <a:ea typeface="標楷體" panose="03000509000000000000" pitchFamily="65" charset="-120"/>
          </a:endParaRPr>
        </a:p>
      </dgm:t>
    </dgm:pt>
    <dgm:pt modelId="{3E4A30C1-5023-4EFA-99BE-E4F36811216E}" type="parTrans" cxnId="{7E13D1EB-7BBB-47B5-BBFD-53AB1E63008E}">
      <dgm:prSet/>
      <dgm:spPr/>
      <dgm:t>
        <a:bodyPr/>
        <a:lstStyle/>
        <a:p>
          <a:endParaRPr lang="zh-TW" altLang="en-US">
            <a:latin typeface="標楷體" panose="03000509000000000000" pitchFamily="65" charset="-120"/>
            <a:ea typeface="標楷體" panose="03000509000000000000" pitchFamily="65" charset="-120"/>
          </a:endParaRPr>
        </a:p>
      </dgm:t>
    </dgm:pt>
    <dgm:pt modelId="{5D50CCD2-8B27-4F05-958D-06824E223FC2}" type="sibTrans" cxnId="{7E13D1EB-7BBB-47B5-BBFD-53AB1E63008E}">
      <dgm:prSet/>
      <dgm:spPr/>
      <dgm:t>
        <a:bodyPr/>
        <a:lstStyle/>
        <a:p>
          <a:endParaRPr lang="zh-TW" altLang="en-US">
            <a:latin typeface="標楷體" panose="03000509000000000000" pitchFamily="65" charset="-120"/>
            <a:ea typeface="標楷體" panose="03000509000000000000" pitchFamily="65" charset="-120"/>
          </a:endParaRPr>
        </a:p>
      </dgm:t>
    </dgm:pt>
    <dgm:pt modelId="{B2E9C99E-189F-440C-9CEC-5E91C84DA400}">
      <dgm:prSet phldrT="[文字]">
        <dgm:style>
          <a:lnRef idx="2">
            <a:schemeClr val="accent6"/>
          </a:lnRef>
          <a:fillRef idx="1">
            <a:schemeClr val="lt1"/>
          </a:fillRef>
          <a:effectRef idx="0">
            <a:schemeClr val="accent6"/>
          </a:effectRef>
          <a:fontRef idx="minor">
            <a:schemeClr val="dk1"/>
          </a:fontRef>
        </dgm:style>
      </dgm:prSet>
      <dgm:spPr>
        <a:ln/>
      </dgm:spPr>
      <dgm:t>
        <a:bodyPr/>
        <a:lstStyle/>
        <a:p>
          <a:r>
            <a:rPr lang="zh-TW" altLang="en-US" dirty="0" smtClean="0">
              <a:latin typeface="標楷體" panose="03000509000000000000" pitchFamily="65" charset="-120"/>
              <a:ea typeface="標楷體" panose="03000509000000000000" pitchFamily="65" charset="-120"/>
            </a:rPr>
            <a:t>資料處理</a:t>
          </a:r>
          <a:endParaRPr lang="zh-TW" altLang="en-US" dirty="0">
            <a:latin typeface="標楷體" panose="03000509000000000000" pitchFamily="65" charset="-120"/>
            <a:ea typeface="標楷體" panose="03000509000000000000" pitchFamily="65" charset="-120"/>
          </a:endParaRPr>
        </a:p>
      </dgm:t>
    </dgm:pt>
    <dgm:pt modelId="{3789F6DE-113A-457A-A4A4-FFD395A2C5C7}" type="par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72544B7-1902-4BFE-A59D-EAF52F2BE04A}" type="sibTrans" cxnId="{7020AA34-C00C-4536-8312-7896AF99B317}">
      <dgm:prSet/>
      <dgm:spPr/>
      <dgm:t>
        <a:bodyPr/>
        <a:lstStyle/>
        <a:p>
          <a:endParaRPr lang="zh-TW" altLang="en-US">
            <a:latin typeface="標楷體" panose="03000509000000000000" pitchFamily="65" charset="-120"/>
            <a:ea typeface="標楷體" panose="03000509000000000000" pitchFamily="65" charset="-120"/>
          </a:endParaRPr>
        </a:p>
      </dgm:t>
    </dgm:pt>
    <dgm:pt modelId="{FE98E013-9FDD-4474-948F-20E0F05A458D}">
      <dgm:prSet>
        <dgm:style>
          <a:lnRef idx="0">
            <a:scrgbClr r="0" g="0" b="0"/>
          </a:lnRef>
          <a:fillRef idx="0">
            <a:scrgbClr r="0" g="0" b="0"/>
          </a:fillRef>
          <a:effectRef idx="0">
            <a:scrgbClr r="0" g="0" b="0"/>
          </a:effectRef>
          <a:fontRef idx="minor">
            <a:schemeClr val="lt1"/>
          </a:fontRef>
        </dgm:style>
      </dgm:prSet>
      <dgm:spPr>
        <a:solidFill>
          <a:schemeClr val="accent5"/>
        </a:solidFill>
        <a:ln>
          <a:noFill/>
        </a:ln>
      </dgm:spPr>
      <dgm:t>
        <a:bodyPr/>
        <a:lstStyle/>
        <a:p>
          <a:r>
            <a:rPr lang="zh-TW" altLang="en-US" dirty="0" smtClean="0">
              <a:latin typeface="標楷體" panose="03000509000000000000" pitchFamily="65" charset="-120"/>
              <a:ea typeface="標楷體" panose="03000509000000000000" pitchFamily="65" charset="-120"/>
            </a:rPr>
            <a:t>研究工具</a:t>
          </a:r>
          <a:endParaRPr lang="zh-TW" altLang="en-US" dirty="0">
            <a:latin typeface="標楷體" panose="03000509000000000000" pitchFamily="65" charset="-120"/>
            <a:ea typeface="標楷體" panose="03000509000000000000" pitchFamily="65" charset="-120"/>
          </a:endParaRPr>
        </a:p>
      </dgm:t>
    </dgm:pt>
    <dgm:pt modelId="{FCD1DABD-E704-44B5-AB12-E1019FCF1441}" type="par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AC1E0070-B2BF-4CA7-82A8-916328164558}" type="sibTrans" cxnId="{70C4CC64-0192-4476-BEE9-0C05AE4B0AF6}">
      <dgm:prSet/>
      <dgm:spPr/>
      <dgm:t>
        <a:bodyPr/>
        <a:lstStyle/>
        <a:p>
          <a:endParaRPr lang="zh-TW" altLang="en-US">
            <a:latin typeface="標楷體" panose="03000509000000000000" pitchFamily="65" charset="-120"/>
            <a:ea typeface="標楷體" panose="03000509000000000000" pitchFamily="65" charset="-120"/>
          </a:endParaRPr>
        </a:p>
      </dgm:t>
    </dgm:pt>
    <dgm:pt modelId="{D5B039CB-930A-4F11-9039-1F19C7777F48}">
      <dgm:prSe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zh-TW" altLang="en-US" dirty="0" smtClean="0">
              <a:latin typeface="標楷體" panose="03000509000000000000" pitchFamily="65" charset="-120"/>
              <a:ea typeface="標楷體" panose="03000509000000000000" pitchFamily="65" charset="-120"/>
            </a:rPr>
            <a:t>研究對象</a:t>
          </a:r>
          <a:endParaRPr lang="zh-TW" altLang="en-US" dirty="0">
            <a:latin typeface="標楷體" panose="03000509000000000000" pitchFamily="65" charset="-120"/>
            <a:ea typeface="標楷體" panose="03000509000000000000" pitchFamily="65" charset="-120"/>
          </a:endParaRPr>
        </a:p>
      </dgm:t>
    </dgm:pt>
    <dgm:pt modelId="{B208EAD5-9FF5-426F-807E-5771B0D3934F}" type="parTrans" cxnId="{98FF1097-2BEA-4935-AC9C-C62D8F61B840}">
      <dgm:prSet/>
      <dgm:spPr/>
      <dgm:t>
        <a:bodyPr/>
        <a:lstStyle/>
        <a:p>
          <a:endParaRPr lang="zh-TW" altLang="en-US"/>
        </a:p>
      </dgm:t>
    </dgm:pt>
    <dgm:pt modelId="{E4592AAD-0286-4431-A015-0962A616A2EE}" type="sibTrans" cxnId="{98FF1097-2BEA-4935-AC9C-C62D8F61B840}">
      <dgm:prSet/>
      <dgm:spPr/>
      <dgm:t>
        <a:bodyPr/>
        <a:lstStyle/>
        <a:p>
          <a:endParaRPr lang="zh-TW" altLang="en-US"/>
        </a:p>
      </dgm:t>
    </dgm:pt>
    <dgm:pt modelId="{D8DBA632-5415-4D81-83F5-07149780F065}" type="pres">
      <dgm:prSet presAssocID="{D8ABB7A4-82D6-49B1-B03D-0DCB242B8117}" presName="CompostProcess" presStyleCnt="0">
        <dgm:presLayoutVars>
          <dgm:dir/>
          <dgm:resizeHandles val="exact"/>
        </dgm:presLayoutVars>
      </dgm:prSet>
      <dgm:spPr/>
    </dgm:pt>
    <dgm:pt modelId="{E28DD4D1-556D-4F5C-B972-9734DDA6C52A}" type="pres">
      <dgm:prSet presAssocID="{D8ABB7A4-82D6-49B1-B03D-0DCB242B8117}" presName="arrow" presStyleLbl="bgShp" presStyleIdx="0" presStyleCnt="1"/>
      <dgm:spPr/>
    </dgm:pt>
    <dgm:pt modelId="{82A51B58-1417-4A50-B4E7-49AAFBBF35E7}" type="pres">
      <dgm:prSet presAssocID="{D8ABB7A4-82D6-49B1-B03D-0DCB242B8117}" presName="linearProcess" presStyleCnt="0"/>
      <dgm:spPr/>
    </dgm:pt>
    <dgm:pt modelId="{0AB9BC30-A23B-4838-BAF3-EC11CD29E018}" type="pres">
      <dgm:prSet presAssocID="{8B1F6578-69B1-4A52-9CC8-57930FD28011}" presName="textNode" presStyleLbl="node1" presStyleIdx="0" presStyleCnt="5">
        <dgm:presLayoutVars>
          <dgm:bulletEnabled val="1"/>
        </dgm:presLayoutVars>
      </dgm:prSet>
      <dgm:spPr/>
      <dgm:t>
        <a:bodyPr/>
        <a:lstStyle/>
        <a:p>
          <a:endParaRPr lang="zh-TW" altLang="en-US"/>
        </a:p>
      </dgm:t>
    </dgm:pt>
    <dgm:pt modelId="{A83B1B48-5470-4F9B-88CD-933DD0C404DF}" type="pres">
      <dgm:prSet presAssocID="{ADCFCFA1-713D-4C77-B3EF-3FBB1DA4A40E}" presName="sibTrans" presStyleCnt="0"/>
      <dgm:spPr/>
    </dgm:pt>
    <dgm:pt modelId="{F173A9CA-127E-45AB-A55F-ADD5CCC39651}" type="pres">
      <dgm:prSet presAssocID="{6E123A56-2AD3-4110-8B4C-4611DABEBA45}" presName="textNode" presStyleLbl="node1" presStyleIdx="1" presStyleCnt="5">
        <dgm:presLayoutVars>
          <dgm:bulletEnabled val="1"/>
        </dgm:presLayoutVars>
      </dgm:prSet>
      <dgm:spPr/>
      <dgm:t>
        <a:bodyPr/>
        <a:lstStyle/>
        <a:p>
          <a:endParaRPr lang="zh-TW" altLang="en-US"/>
        </a:p>
      </dgm:t>
    </dgm:pt>
    <dgm:pt modelId="{AECD1C98-190D-4D4B-8342-34737BF08FBA}" type="pres">
      <dgm:prSet presAssocID="{5D50CCD2-8B27-4F05-958D-06824E223FC2}" presName="sibTrans" presStyleCnt="0"/>
      <dgm:spPr/>
    </dgm:pt>
    <dgm:pt modelId="{8D96DF29-94C4-4308-87DB-D6985AB6BBCD}" type="pres">
      <dgm:prSet presAssocID="{D5B039CB-930A-4F11-9039-1F19C7777F48}" presName="textNode" presStyleLbl="node1" presStyleIdx="2" presStyleCnt="5">
        <dgm:presLayoutVars>
          <dgm:bulletEnabled val="1"/>
        </dgm:presLayoutVars>
      </dgm:prSet>
      <dgm:spPr/>
      <dgm:t>
        <a:bodyPr/>
        <a:lstStyle/>
        <a:p>
          <a:endParaRPr lang="zh-TW" altLang="en-US"/>
        </a:p>
      </dgm:t>
    </dgm:pt>
    <dgm:pt modelId="{8621F35C-BB45-4D73-8667-1DDBD1B141C0}" type="pres">
      <dgm:prSet presAssocID="{E4592AAD-0286-4431-A015-0962A616A2EE}" presName="sibTrans" presStyleCnt="0"/>
      <dgm:spPr/>
    </dgm:pt>
    <dgm:pt modelId="{76DBF8E4-622C-4149-9004-3DE2E6082DEE}" type="pres">
      <dgm:prSet presAssocID="{FE98E013-9FDD-4474-948F-20E0F05A458D}" presName="textNode" presStyleLbl="node1" presStyleIdx="3" presStyleCnt="5">
        <dgm:presLayoutVars>
          <dgm:bulletEnabled val="1"/>
        </dgm:presLayoutVars>
      </dgm:prSet>
      <dgm:spPr/>
      <dgm:t>
        <a:bodyPr/>
        <a:lstStyle/>
        <a:p>
          <a:endParaRPr lang="zh-TW" altLang="en-US"/>
        </a:p>
      </dgm:t>
    </dgm:pt>
    <dgm:pt modelId="{5E28AD03-448D-4651-9632-D6259AF11C77}" type="pres">
      <dgm:prSet presAssocID="{AC1E0070-B2BF-4CA7-82A8-916328164558}" presName="sibTrans" presStyleCnt="0"/>
      <dgm:spPr/>
    </dgm:pt>
    <dgm:pt modelId="{64C4B880-1A83-411B-8042-34E298352387}" type="pres">
      <dgm:prSet presAssocID="{B2E9C99E-189F-440C-9CEC-5E91C84DA400}" presName="textNode" presStyleLbl="node1" presStyleIdx="4" presStyleCnt="5">
        <dgm:presLayoutVars>
          <dgm:bulletEnabled val="1"/>
        </dgm:presLayoutVars>
      </dgm:prSet>
      <dgm:spPr/>
      <dgm:t>
        <a:bodyPr/>
        <a:lstStyle/>
        <a:p>
          <a:endParaRPr lang="zh-TW" altLang="en-US"/>
        </a:p>
      </dgm:t>
    </dgm:pt>
  </dgm:ptLst>
  <dgm:cxnLst>
    <dgm:cxn modelId="{7E13D1EB-7BBB-47B5-BBFD-53AB1E63008E}" srcId="{D8ABB7A4-82D6-49B1-B03D-0DCB242B8117}" destId="{6E123A56-2AD3-4110-8B4C-4611DABEBA45}" srcOrd="1" destOrd="0" parTransId="{3E4A30C1-5023-4EFA-99BE-E4F36811216E}" sibTransId="{5D50CCD2-8B27-4F05-958D-06824E223FC2}"/>
    <dgm:cxn modelId="{78C04CDC-051E-411E-B9E8-439334D71FBE}" type="presOf" srcId="{8B1F6578-69B1-4A52-9CC8-57930FD28011}" destId="{0AB9BC30-A23B-4838-BAF3-EC11CD29E018}" srcOrd="0" destOrd="0" presId="urn:microsoft.com/office/officeart/2005/8/layout/hProcess9"/>
    <dgm:cxn modelId="{98FF1097-2BEA-4935-AC9C-C62D8F61B840}" srcId="{D8ABB7A4-82D6-49B1-B03D-0DCB242B8117}" destId="{D5B039CB-930A-4F11-9039-1F19C7777F48}" srcOrd="2" destOrd="0" parTransId="{B208EAD5-9FF5-426F-807E-5771B0D3934F}" sibTransId="{E4592AAD-0286-4431-A015-0962A616A2EE}"/>
    <dgm:cxn modelId="{2AC3D0C5-F9A0-4469-807D-F70B25F06AD8}" type="presOf" srcId="{B2E9C99E-189F-440C-9CEC-5E91C84DA400}" destId="{64C4B880-1A83-411B-8042-34E298352387}" srcOrd="0" destOrd="0" presId="urn:microsoft.com/office/officeart/2005/8/layout/hProcess9"/>
    <dgm:cxn modelId="{70C4CC64-0192-4476-BEE9-0C05AE4B0AF6}" srcId="{D8ABB7A4-82D6-49B1-B03D-0DCB242B8117}" destId="{FE98E013-9FDD-4474-948F-20E0F05A458D}" srcOrd="3" destOrd="0" parTransId="{FCD1DABD-E704-44B5-AB12-E1019FCF1441}" sibTransId="{AC1E0070-B2BF-4CA7-82A8-916328164558}"/>
    <dgm:cxn modelId="{AAB87D75-0EB2-4CF4-9DED-53B3BEA20A67}" type="presOf" srcId="{6E123A56-2AD3-4110-8B4C-4611DABEBA45}" destId="{F173A9CA-127E-45AB-A55F-ADD5CCC39651}" srcOrd="0" destOrd="0" presId="urn:microsoft.com/office/officeart/2005/8/layout/hProcess9"/>
    <dgm:cxn modelId="{7020AA34-C00C-4536-8312-7896AF99B317}" srcId="{D8ABB7A4-82D6-49B1-B03D-0DCB242B8117}" destId="{B2E9C99E-189F-440C-9CEC-5E91C84DA400}" srcOrd="4" destOrd="0" parTransId="{3789F6DE-113A-457A-A4A4-FFD395A2C5C7}" sibTransId="{F72544B7-1902-4BFE-A59D-EAF52F2BE04A}"/>
    <dgm:cxn modelId="{1DE33D9A-4346-41F9-BBCD-33BE54642F85}" type="presOf" srcId="{FE98E013-9FDD-4474-948F-20E0F05A458D}" destId="{76DBF8E4-622C-4149-9004-3DE2E6082DEE}" srcOrd="0" destOrd="0" presId="urn:microsoft.com/office/officeart/2005/8/layout/hProcess9"/>
    <dgm:cxn modelId="{16AEAFFA-FED3-4DC1-8E73-269695D76AAF}" srcId="{D8ABB7A4-82D6-49B1-B03D-0DCB242B8117}" destId="{8B1F6578-69B1-4A52-9CC8-57930FD28011}" srcOrd="0" destOrd="0" parTransId="{865F0F32-BAF7-44CA-A237-3E0E81D93427}" sibTransId="{ADCFCFA1-713D-4C77-B3EF-3FBB1DA4A40E}"/>
    <dgm:cxn modelId="{26ED758F-6BB2-4CC1-BE96-F7B919EBE556}" type="presOf" srcId="{D5B039CB-930A-4F11-9039-1F19C7777F48}" destId="{8D96DF29-94C4-4308-87DB-D6985AB6BBCD}" srcOrd="0" destOrd="0" presId="urn:microsoft.com/office/officeart/2005/8/layout/hProcess9"/>
    <dgm:cxn modelId="{51606C85-47D3-42C5-B1D6-1FC6DF3BB312}" type="presOf" srcId="{D8ABB7A4-82D6-49B1-B03D-0DCB242B8117}" destId="{D8DBA632-5415-4D81-83F5-07149780F065}" srcOrd="0" destOrd="0" presId="urn:microsoft.com/office/officeart/2005/8/layout/hProcess9"/>
    <dgm:cxn modelId="{8DBEDC48-9E18-48EA-9BDF-9721E1F022FF}" type="presParOf" srcId="{D8DBA632-5415-4D81-83F5-07149780F065}" destId="{E28DD4D1-556D-4F5C-B972-9734DDA6C52A}" srcOrd="0" destOrd="0" presId="urn:microsoft.com/office/officeart/2005/8/layout/hProcess9"/>
    <dgm:cxn modelId="{00C6DD20-BAA8-40B4-8CDB-C541944FBB31}" type="presParOf" srcId="{D8DBA632-5415-4D81-83F5-07149780F065}" destId="{82A51B58-1417-4A50-B4E7-49AAFBBF35E7}" srcOrd="1" destOrd="0" presId="urn:microsoft.com/office/officeart/2005/8/layout/hProcess9"/>
    <dgm:cxn modelId="{4A4D00ED-A774-4614-8643-22E910F7C1D2}" type="presParOf" srcId="{82A51B58-1417-4A50-B4E7-49AAFBBF35E7}" destId="{0AB9BC30-A23B-4838-BAF3-EC11CD29E018}" srcOrd="0" destOrd="0" presId="urn:microsoft.com/office/officeart/2005/8/layout/hProcess9"/>
    <dgm:cxn modelId="{3E4FCF99-340C-4171-8BCF-E8CA791971A2}" type="presParOf" srcId="{82A51B58-1417-4A50-B4E7-49AAFBBF35E7}" destId="{A83B1B48-5470-4F9B-88CD-933DD0C404DF}" srcOrd="1" destOrd="0" presId="urn:microsoft.com/office/officeart/2005/8/layout/hProcess9"/>
    <dgm:cxn modelId="{27C7E378-BF19-4529-8EDB-2C2C944B2267}" type="presParOf" srcId="{82A51B58-1417-4A50-B4E7-49AAFBBF35E7}" destId="{F173A9CA-127E-45AB-A55F-ADD5CCC39651}" srcOrd="2" destOrd="0" presId="urn:microsoft.com/office/officeart/2005/8/layout/hProcess9"/>
    <dgm:cxn modelId="{57A25FE4-C0A8-413C-8330-83945E95D02A}" type="presParOf" srcId="{82A51B58-1417-4A50-B4E7-49AAFBBF35E7}" destId="{AECD1C98-190D-4D4B-8342-34737BF08FBA}" srcOrd="3" destOrd="0" presId="urn:microsoft.com/office/officeart/2005/8/layout/hProcess9"/>
    <dgm:cxn modelId="{AFE11AA2-DAE1-4584-BCAD-7E720D188B5C}" type="presParOf" srcId="{82A51B58-1417-4A50-B4E7-49AAFBBF35E7}" destId="{8D96DF29-94C4-4308-87DB-D6985AB6BBCD}" srcOrd="4" destOrd="0" presId="urn:microsoft.com/office/officeart/2005/8/layout/hProcess9"/>
    <dgm:cxn modelId="{7A9CE6DC-D116-4860-8EA1-F386153B822D}" type="presParOf" srcId="{82A51B58-1417-4A50-B4E7-49AAFBBF35E7}" destId="{8621F35C-BB45-4D73-8667-1DDBD1B141C0}" srcOrd="5" destOrd="0" presId="urn:microsoft.com/office/officeart/2005/8/layout/hProcess9"/>
    <dgm:cxn modelId="{D87A2E6F-8FCB-47A2-A730-44D7144471CD}" type="presParOf" srcId="{82A51B58-1417-4A50-B4E7-49AAFBBF35E7}" destId="{76DBF8E4-622C-4149-9004-3DE2E6082DEE}" srcOrd="6" destOrd="0" presId="urn:microsoft.com/office/officeart/2005/8/layout/hProcess9"/>
    <dgm:cxn modelId="{7896B2C3-6BEE-48D5-9592-FEC854FCFAE9}" type="presParOf" srcId="{82A51B58-1417-4A50-B4E7-49AAFBBF35E7}" destId="{5E28AD03-448D-4651-9632-D6259AF11C77}" srcOrd="7" destOrd="0" presId="urn:microsoft.com/office/officeart/2005/8/layout/hProcess9"/>
    <dgm:cxn modelId="{745E780E-EF8D-47E0-82A9-F52720DD0F96}" type="presParOf" srcId="{82A51B58-1417-4A50-B4E7-49AAFBBF35E7}" destId="{64C4B880-1A83-411B-8042-34E298352387}" srcOrd="8"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2">
            <a:schemeClr val="accent4"/>
          </a:lnRef>
          <a:fillRef idx="1">
            <a:schemeClr val="lt1"/>
          </a:fillRef>
          <a:effectRef idx="0">
            <a:schemeClr val="accent4"/>
          </a:effectRef>
          <a:fontRef idx="minor">
            <a:schemeClr val="dk1"/>
          </a:fontRef>
        </dgm:style>
      </dgm:prSet>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5EE92798-D14B-4654-AA4C-D78578EBB842}" type="parTrans" cxnId="{379BD059-A0EF-4747-B9E7-645F1F2B28D9}">
      <dgm:prSet/>
      <dgm:spPr/>
      <dgm:t>
        <a:bodyPr/>
        <a:lstStyle/>
        <a:p>
          <a:endParaRPr lang="zh-TW" altLang="en-US">
            <a:latin typeface="標楷體" panose="03000509000000000000" pitchFamily="65" charset="-120"/>
            <a:ea typeface="標楷體" panose="03000509000000000000" pitchFamily="65" charset="-120"/>
          </a:endParaRPr>
        </a:p>
      </dgm:t>
    </dgm:pt>
    <dgm:pt modelId="{804E1F83-41FD-4555-876D-A3EBE049DACC}" type="sibTrans" cxnId="{379BD059-A0EF-4747-B9E7-645F1F2B28D9}">
      <dgm:prSet/>
      <dgm:spPr/>
      <dgm:t>
        <a:bodyPr/>
        <a:lstStyle/>
        <a:p>
          <a:endParaRPr lang="zh-TW" altLang="en-US">
            <a:latin typeface="標楷體" panose="03000509000000000000" pitchFamily="65" charset="-120"/>
            <a:ea typeface="標楷體" panose="03000509000000000000" pitchFamily="65" charset="-120"/>
          </a:endParaRPr>
        </a:p>
      </dgm:t>
    </dgm:pt>
    <dgm:pt modelId="{51A8E73B-6E32-4E88-8F21-B359D2CDEDCE}">
      <dgm:prSet phldrT="[文字]"/>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B4F624BE-5DFC-46D8-A460-1300755376DF}" type="parTrans" cxnId="{CC489D59-B119-469E-BF5D-95923306BD48}">
      <dgm:prSet/>
      <dgm:spPr/>
      <dgm:t>
        <a:bodyPr/>
        <a:lstStyle/>
        <a:p>
          <a:endParaRPr lang="zh-TW" altLang="en-US">
            <a:latin typeface="標楷體" panose="03000509000000000000" pitchFamily="65" charset="-120"/>
            <a:ea typeface="標楷體" panose="03000509000000000000" pitchFamily="65" charset="-120"/>
          </a:endParaRPr>
        </a:p>
      </dgm:t>
    </dgm:pt>
    <dgm:pt modelId="{210BFBA5-E1A1-4CF6-8FB6-74FF72D498EC}" type="sibTrans" cxnId="{CC489D59-B119-469E-BF5D-95923306BD48}">
      <dgm:prSet/>
      <dgm:spPr/>
      <dgm:t>
        <a:bodyPr/>
        <a:lstStyle/>
        <a:p>
          <a:endParaRPr lang="zh-TW" altLang="en-US">
            <a:latin typeface="標楷體" panose="03000509000000000000" pitchFamily="65" charset="-120"/>
            <a:ea typeface="標楷體" panose="03000509000000000000" pitchFamily="65" charset="-120"/>
          </a:endParaRPr>
        </a:p>
      </dgm:t>
    </dgm:pt>
    <dgm:pt modelId="{D03986BC-8820-42E2-B0ED-1D41634E0083}">
      <dgm:prSet phldrT="[文字]"/>
      <dgm:spPr/>
      <dgm:t>
        <a:bodyPr/>
        <a:lstStyle/>
        <a:p>
          <a:r>
            <a:rPr lang="zh-TW" altLang="en-US" dirty="0" smtClean="0">
              <a:latin typeface="標楷體" panose="03000509000000000000" pitchFamily="65" charset="-120"/>
              <a:ea typeface="標楷體" panose="03000509000000000000" pitchFamily="65" charset="-120"/>
            </a:rPr>
            <a:t>單因子多變量</a:t>
          </a:r>
          <a:endParaRPr lang="zh-TW" altLang="en-US" dirty="0">
            <a:latin typeface="標楷體" panose="03000509000000000000" pitchFamily="65" charset="-120"/>
            <a:ea typeface="標楷體" panose="03000509000000000000" pitchFamily="65" charset="-120"/>
          </a:endParaRPr>
        </a:p>
      </dgm:t>
    </dgm:pt>
    <dgm:pt modelId="{7A6A0527-6C10-4238-A376-3F5814BE5AEA}" type="parTrans" cxnId="{B9B209DA-A985-4DF7-9807-368027F46F04}">
      <dgm:prSet/>
      <dgm:spPr/>
      <dgm:t>
        <a:bodyPr/>
        <a:lstStyle/>
        <a:p>
          <a:endParaRPr lang="zh-TW" altLang="en-US">
            <a:latin typeface="標楷體" panose="03000509000000000000" pitchFamily="65" charset="-120"/>
            <a:ea typeface="標楷體" panose="03000509000000000000" pitchFamily="65" charset="-120"/>
          </a:endParaRPr>
        </a:p>
      </dgm:t>
    </dgm:pt>
    <dgm:pt modelId="{9D1DAF10-26ED-4FA5-9E87-AC15B11B5BD6}" type="sibTrans" cxnId="{B9B209DA-A985-4DF7-9807-368027F46F04}">
      <dgm:prSet/>
      <dgm:spPr/>
      <dgm:t>
        <a:bodyPr/>
        <a:lstStyle/>
        <a:p>
          <a:endParaRPr lang="zh-TW" altLang="en-US">
            <a:latin typeface="標楷體" panose="03000509000000000000" pitchFamily="65" charset="-120"/>
            <a:ea typeface="標楷體" panose="03000509000000000000" pitchFamily="65" charset="-120"/>
          </a:endParaRPr>
        </a:p>
      </dgm:t>
    </dgm:pt>
    <dgm:pt modelId="{A8EE0A08-0E08-4345-ADAC-3961F487AD8B}">
      <dgm:prSet/>
      <dgm:spPr/>
      <dgm:t>
        <a:bodyPr/>
        <a:lstStyle/>
        <a:p>
          <a:r>
            <a:rPr lang="zh-TW" altLang="en-US" dirty="0" smtClean="0">
              <a:latin typeface="標楷體" panose="03000509000000000000" pitchFamily="65" charset="-120"/>
              <a:ea typeface="標楷體" panose="03000509000000000000" pitchFamily="65" charset="-120"/>
            </a:rPr>
            <a:t>結構方程模式</a:t>
          </a:r>
          <a:endParaRPr lang="zh-TW" altLang="en-US" dirty="0">
            <a:latin typeface="標楷體" panose="03000509000000000000" pitchFamily="65" charset="-120"/>
            <a:ea typeface="標楷體" panose="03000509000000000000" pitchFamily="65" charset="-120"/>
          </a:endParaRPr>
        </a:p>
      </dgm:t>
    </dgm:pt>
    <dgm:pt modelId="{759FDFC6-EF73-478C-9AC5-3FCA2BEFA23E}" type="parTrans" cxnId="{6383ACB7-1141-4169-9897-9DC25A0A23BD}">
      <dgm:prSet/>
      <dgm:spPr/>
      <dgm:t>
        <a:bodyPr/>
        <a:lstStyle/>
        <a:p>
          <a:endParaRPr lang="zh-TW" altLang="en-US">
            <a:latin typeface="標楷體" panose="03000509000000000000" pitchFamily="65" charset="-120"/>
            <a:ea typeface="標楷體" panose="03000509000000000000" pitchFamily="65" charset="-120"/>
          </a:endParaRPr>
        </a:p>
      </dgm:t>
    </dgm:pt>
    <dgm:pt modelId="{721CBA35-84CD-406D-8B06-33C2188EC5F2}" type="sibTrans" cxnId="{6383ACB7-1141-4169-9897-9DC25A0A23BD}">
      <dgm:prSet/>
      <dgm:spPr/>
      <dgm:t>
        <a:bodyPr/>
        <a:lstStyle/>
        <a:p>
          <a:endParaRPr lang="zh-TW" altLang="en-US">
            <a:latin typeface="標楷體" panose="03000509000000000000" pitchFamily="65" charset="-120"/>
            <a:ea typeface="標楷體" panose="03000509000000000000" pitchFamily="65" charset="-12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標楷體" panose="03000509000000000000" pitchFamily="65" charset="-120"/>
            <a:ea typeface="標楷體" panose="03000509000000000000" pitchFamily="65" charset="-120"/>
          </a:endParaRPr>
        </a:p>
      </dgm:t>
    </dgm:pt>
    <dgm:pt modelId="{63FAB8D6-8B89-4DF7-8D99-87E7B697FA4B}" type="sibTrans" cxnId="{9AB31D44-B6DC-47A6-86B7-4D11D07B5A0B}">
      <dgm:prSet/>
      <dgm:spPr/>
      <dgm:t>
        <a:bodyPr/>
        <a:lstStyle/>
        <a:p>
          <a:endParaRPr lang="zh-TW" altLang="en-US">
            <a:latin typeface="標楷體" panose="03000509000000000000" pitchFamily="65" charset="-120"/>
            <a:ea typeface="標楷體" panose="03000509000000000000" pitchFamily="65" charset="-120"/>
          </a:endParaRPr>
        </a:p>
      </dgm:t>
    </dgm:pt>
    <dgm:pt modelId="{B6B58598-DA2B-4698-96AE-29DB9DF3752C}">
      <dgm:prSet/>
      <dgm:spPr/>
      <dgm:t>
        <a:bodyPr/>
        <a:lstStyle/>
        <a:p>
          <a:r>
            <a:rPr lang="zh-TW" altLang="en-US" dirty="0" smtClean="0">
              <a:ln w="0"/>
              <a:solidFill>
                <a:schemeClr val="bg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rPr>
            <a:t>因素分析</a:t>
          </a:r>
          <a:endParaRPr lang="zh-TW" altLang="en-US" dirty="0">
            <a:solidFill>
              <a:schemeClr val="bg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endParaRPr>
        </a:p>
      </dgm:t>
    </dgm:pt>
    <dgm:pt modelId="{FF4111AD-A762-4424-A27E-06D842E6D99C}" type="parTrans" cxnId="{A21E5FD4-E355-48BA-B2FE-F248B3EFB7D8}">
      <dgm:prSet/>
      <dgm:spPr/>
      <dgm:t>
        <a:bodyPr/>
        <a:lstStyle/>
        <a:p>
          <a:endParaRPr lang="zh-TW" altLang="en-US"/>
        </a:p>
      </dgm:t>
    </dgm:pt>
    <dgm:pt modelId="{0C6D26DE-7B1B-4235-8365-3D4B379CCE40}" type="sibTrans" cxnId="{A21E5FD4-E355-48BA-B2FE-F248B3EFB7D8}">
      <dgm:prSet/>
      <dgm:spPr/>
      <dgm:t>
        <a:bodyPr/>
        <a:lstStyle/>
        <a:p>
          <a:endParaRPr lang="zh-TW" altLang="en-US"/>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B9B209DA-A985-4DF7-9807-368027F46F04}" srcId="{8E34B0B3-02BC-4B15-A947-6489B61DDAB6}" destId="{D03986BC-8820-42E2-B0ED-1D41634E0083}" srcOrd="3" destOrd="0" parTransId="{7A6A0527-6C10-4238-A376-3F5814BE5AEA}" sibTransId="{9D1DAF10-26ED-4FA5-9E87-AC15B11B5BD6}"/>
    <dgm:cxn modelId="{78AEE3A9-FF6F-443E-9D10-B8F40170271D}" type="presOf" srcId="{0C6D26DE-7B1B-4235-8365-3D4B379CCE40}" destId="{F4C90656-5732-436B-974C-431C2493ADAE}" srcOrd="0" destOrd="0" presId="urn:microsoft.com/office/officeart/2005/8/layout/process1"/>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19F331D1-A3D7-4D3C-9BEF-E3E2DEACA001}" type="presOf" srcId="{8E34B0B3-02BC-4B15-A947-6489B61DDAB6}" destId="{C2D18F05-C69C-4CC0-9266-4A208D199603}" srcOrd="0" destOrd="0" presId="urn:microsoft.com/office/officeart/2005/8/layout/process1"/>
    <dgm:cxn modelId="{6CC097D6-2BB9-4D4A-B861-4EDD3D04C4FD}" type="presOf" srcId="{804E1F83-41FD-4555-876D-A3EBE049DACC}" destId="{2CCAC2A5-D734-4E22-ACBB-69188E31E1D6}" srcOrd="0" destOrd="0" presId="urn:microsoft.com/office/officeart/2005/8/layout/process1"/>
    <dgm:cxn modelId="{F283ACD8-9C1E-48B3-8E13-A74E67B0367B}" type="presOf" srcId="{4813F977-9F96-4267-B0DB-3AB43A3E3822}" destId="{7E01CCA4-118D-4C73-969A-D20C8B4467D9}"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8E818B72-F5CC-48CC-81E6-5ADB4D63F371}" type="presOf" srcId="{210BFBA5-E1A1-4CF6-8FB6-74FF72D498EC}" destId="{AF8180FD-C3C6-4D63-91A3-D7DBFDF0F68C}" srcOrd="1"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AFB63EA1-480D-4C45-9218-994BC10FD7C0}" type="presOf" srcId="{51A8E73B-6E32-4E88-8F21-B359D2CDEDCE}" destId="{DFA152A0-721F-48B2-B00A-5102BB37D378}" srcOrd="0" destOrd="0" presId="urn:microsoft.com/office/officeart/2005/8/layout/process1"/>
    <dgm:cxn modelId="{CFE39DF6-C143-4FC4-B98D-FB9472921763}" type="presOf" srcId="{9D1DAF10-26ED-4FA5-9E87-AC15B11B5BD6}" destId="{22AB58B5-2D82-47F7-9EFA-F1A1FCE7C492}" srcOrd="1"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C33746C6-F8EC-4859-91D4-E9E41185A797}" type="presOf" srcId="{721CBA35-84CD-406D-8B06-33C2188EC5F2}" destId="{85D29DAA-AD53-44AB-9086-6CF824D4BAE4}"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379BD059-A0EF-4747-B9E7-645F1F2B28D9}" srcId="{8E34B0B3-02BC-4B15-A947-6489B61DDAB6}" destId="{4813F977-9F96-4267-B0DB-3AB43A3E3822}" srcOrd="0" destOrd="0" parTransId="{5EE92798-D14B-4654-AA4C-D78578EBB842}" sibTransId="{804E1F83-41FD-4555-876D-A3EBE049DACC}"/>
    <dgm:cxn modelId="{8C593869-B4B9-4E55-9936-8D794B521738}" type="presOf" srcId="{210BFBA5-E1A1-4CF6-8FB6-74FF72D498EC}" destId="{9E51265C-A848-485E-8F6D-A24DAA0DB96A}"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849A55F5-DD21-4536-81B7-8DB385B0355A}" type="presOf" srcId="{B6B58598-DA2B-4698-96AE-29DB9DF3752C}" destId="{D4694627-8E74-42EB-9155-6BDC4989253D}" srcOrd="0"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2">
            <a:schemeClr val="accent4"/>
          </a:lnRef>
          <a:fillRef idx="1">
            <a:schemeClr val="lt1"/>
          </a:fillRef>
          <a:effectRef idx="0">
            <a:schemeClr val="accent4"/>
          </a:effectRef>
          <a:fontRef idx="minor">
            <a:schemeClr val="dk1"/>
          </a:fontRef>
        </dgm:style>
      </dgm:prSet>
      <dgm:spPr/>
      <dgm:t>
        <a:bodyPr/>
        <a:lstStyle/>
        <a:p>
          <a:r>
            <a:rPr lang="zh-TW" altLang="en-US" dirty="0" smtClean="0">
              <a:latin typeface="標楷體" panose="03000509000000000000" pitchFamily="65" charset="-120"/>
              <a:ea typeface="標楷體" panose="03000509000000000000" pitchFamily="65" charset="-120"/>
            </a:rPr>
            <a:t>敘述統計</a:t>
          </a:r>
          <a:endParaRPr lang="zh-TW" altLang="en-US" dirty="0">
            <a:latin typeface="標楷體" panose="03000509000000000000" pitchFamily="65" charset="-120"/>
            <a:ea typeface="標楷體" panose="03000509000000000000" pitchFamily="65" charset="-120"/>
          </a:endParaRPr>
        </a:p>
      </dgm:t>
    </dgm:pt>
    <dgm:pt modelId="{5EE92798-D14B-4654-AA4C-D78578EBB842}" type="parTrans" cxnId="{379BD059-A0EF-4747-B9E7-645F1F2B28D9}">
      <dgm:prSet/>
      <dgm:spPr/>
      <dgm:t>
        <a:bodyPr/>
        <a:lstStyle/>
        <a:p>
          <a:endParaRPr lang="zh-TW" altLang="en-US">
            <a:latin typeface="標楷體" panose="03000509000000000000" pitchFamily="65" charset="-120"/>
            <a:ea typeface="標楷體" panose="03000509000000000000" pitchFamily="65" charset="-120"/>
          </a:endParaRPr>
        </a:p>
      </dgm:t>
    </dgm:pt>
    <dgm:pt modelId="{804E1F83-41FD-4555-876D-A3EBE049DACC}" type="sibTrans" cxnId="{379BD059-A0EF-4747-B9E7-645F1F2B28D9}">
      <dgm:prSet/>
      <dgm:spPr/>
      <dgm:t>
        <a:bodyPr/>
        <a:lstStyle/>
        <a:p>
          <a:endParaRPr lang="zh-TW" altLang="en-US">
            <a:latin typeface="標楷體" panose="03000509000000000000" pitchFamily="65" charset="-120"/>
            <a:ea typeface="標楷體" panose="03000509000000000000" pitchFamily="65" charset="-120"/>
          </a:endParaRPr>
        </a:p>
      </dgm:t>
    </dgm:pt>
    <dgm:pt modelId="{51A8E73B-6E32-4E88-8F21-B359D2CDEDCE}">
      <dgm:prSet phldrT="[文字]"/>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B4F624BE-5DFC-46D8-A460-1300755376DF}" type="parTrans" cxnId="{CC489D59-B119-469E-BF5D-95923306BD48}">
      <dgm:prSet/>
      <dgm:spPr/>
      <dgm:t>
        <a:bodyPr/>
        <a:lstStyle/>
        <a:p>
          <a:endParaRPr lang="zh-TW" altLang="en-US">
            <a:latin typeface="標楷體" panose="03000509000000000000" pitchFamily="65" charset="-120"/>
            <a:ea typeface="標楷體" panose="03000509000000000000" pitchFamily="65" charset="-120"/>
          </a:endParaRPr>
        </a:p>
      </dgm:t>
    </dgm:pt>
    <dgm:pt modelId="{210BFBA5-E1A1-4CF6-8FB6-74FF72D498EC}" type="sibTrans" cxnId="{CC489D59-B119-469E-BF5D-95923306BD48}">
      <dgm:prSet/>
      <dgm:spPr/>
      <dgm:t>
        <a:bodyPr/>
        <a:lstStyle/>
        <a:p>
          <a:endParaRPr lang="zh-TW" altLang="en-US">
            <a:latin typeface="標楷體" panose="03000509000000000000" pitchFamily="65" charset="-120"/>
            <a:ea typeface="標楷體" panose="03000509000000000000" pitchFamily="65" charset="-120"/>
          </a:endParaRPr>
        </a:p>
      </dgm:t>
    </dgm:pt>
    <dgm:pt modelId="{D03986BC-8820-42E2-B0ED-1D41634E0083}">
      <dgm:prSet phldrT="[文字]"/>
      <dgm:spPr/>
      <dgm:t>
        <a:bodyPr/>
        <a:lstStyle/>
        <a:p>
          <a:r>
            <a:rPr lang="zh-TW" altLang="en-US" dirty="0" smtClean="0">
              <a:latin typeface="標楷體" panose="03000509000000000000" pitchFamily="65" charset="-120"/>
              <a:ea typeface="標楷體" panose="03000509000000000000" pitchFamily="65" charset="-120"/>
            </a:rPr>
            <a:t>單因子多變量</a:t>
          </a:r>
          <a:endParaRPr lang="zh-TW" altLang="en-US" dirty="0">
            <a:latin typeface="標楷體" panose="03000509000000000000" pitchFamily="65" charset="-120"/>
            <a:ea typeface="標楷體" panose="03000509000000000000" pitchFamily="65" charset="-120"/>
          </a:endParaRPr>
        </a:p>
      </dgm:t>
    </dgm:pt>
    <dgm:pt modelId="{7A6A0527-6C10-4238-A376-3F5814BE5AEA}" type="parTrans" cxnId="{B9B209DA-A985-4DF7-9807-368027F46F04}">
      <dgm:prSet/>
      <dgm:spPr/>
      <dgm:t>
        <a:bodyPr/>
        <a:lstStyle/>
        <a:p>
          <a:endParaRPr lang="zh-TW" altLang="en-US">
            <a:latin typeface="標楷體" panose="03000509000000000000" pitchFamily="65" charset="-120"/>
            <a:ea typeface="標楷體" panose="03000509000000000000" pitchFamily="65" charset="-120"/>
          </a:endParaRPr>
        </a:p>
      </dgm:t>
    </dgm:pt>
    <dgm:pt modelId="{9D1DAF10-26ED-4FA5-9E87-AC15B11B5BD6}" type="sibTrans" cxnId="{B9B209DA-A985-4DF7-9807-368027F46F04}">
      <dgm:prSet/>
      <dgm:spPr/>
      <dgm:t>
        <a:bodyPr/>
        <a:lstStyle/>
        <a:p>
          <a:endParaRPr lang="zh-TW" altLang="en-US">
            <a:latin typeface="標楷體" panose="03000509000000000000" pitchFamily="65" charset="-120"/>
            <a:ea typeface="標楷體" panose="03000509000000000000" pitchFamily="65" charset="-120"/>
          </a:endParaRPr>
        </a:p>
      </dgm:t>
    </dgm:pt>
    <dgm:pt modelId="{A8EE0A08-0E08-4345-ADAC-3961F487AD8B}">
      <dgm:prSet/>
      <dgm:spPr/>
      <dgm:t>
        <a:bodyPr/>
        <a:lstStyle/>
        <a:p>
          <a:r>
            <a:rPr lang="zh-TW" altLang="en-US" dirty="0" smtClean="0">
              <a:latin typeface="標楷體" panose="03000509000000000000" pitchFamily="65" charset="-120"/>
              <a:ea typeface="標楷體" panose="03000509000000000000" pitchFamily="65" charset="-120"/>
            </a:rPr>
            <a:t>結構方程模式</a:t>
          </a:r>
          <a:endParaRPr lang="zh-TW" altLang="en-US" dirty="0">
            <a:latin typeface="標楷體" panose="03000509000000000000" pitchFamily="65" charset="-120"/>
            <a:ea typeface="標楷體" panose="03000509000000000000" pitchFamily="65" charset="-120"/>
          </a:endParaRPr>
        </a:p>
      </dgm:t>
    </dgm:pt>
    <dgm:pt modelId="{759FDFC6-EF73-478C-9AC5-3FCA2BEFA23E}" type="parTrans" cxnId="{6383ACB7-1141-4169-9897-9DC25A0A23BD}">
      <dgm:prSet/>
      <dgm:spPr/>
      <dgm:t>
        <a:bodyPr/>
        <a:lstStyle/>
        <a:p>
          <a:endParaRPr lang="zh-TW" altLang="en-US">
            <a:latin typeface="標楷體" panose="03000509000000000000" pitchFamily="65" charset="-120"/>
            <a:ea typeface="標楷體" panose="03000509000000000000" pitchFamily="65" charset="-120"/>
          </a:endParaRPr>
        </a:p>
      </dgm:t>
    </dgm:pt>
    <dgm:pt modelId="{721CBA35-84CD-406D-8B06-33C2188EC5F2}" type="sibTrans" cxnId="{6383ACB7-1141-4169-9897-9DC25A0A23BD}">
      <dgm:prSet/>
      <dgm:spPr/>
      <dgm:t>
        <a:bodyPr/>
        <a:lstStyle/>
        <a:p>
          <a:endParaRPr lang="zh-TW" altLang="en-US">
            <a:latin typeface="標楷體" panose="03000509000000000000" pitchFamily="65" charset="-120"/>
            <a:ea typeface="標楷體" panose="03000509000000000000" pitchFamily="65" charset="-12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629B1D7A-8526-4E2B-B7CB-24A82A738421}" type="parTrans" cxnId="{9AB31D44-B6DC-47A6-86B7-4D11D07B5A0B}">
      <dgm:prSet/>
      <dgm:spPr/>
      <dgm:t>
        <a:bodyPr/>
        <a:lstStyle/>
        <a:p>
          <a:endParaRPr lang="zh-TW" altLang="en-US">
            <a:latin typeface="標楷體" panose="03000509000000000000" pitchFamily="65" charset="-120"/>
            <a:ea typeface="標楷體" panose="03000509000000000000" pitchFamily="65" charset="-120"/>
          </a:endParaRPr>
        </a:p>
      </dgm:t>
    </dgm:pt>
    <dgm:pt modelId="{63FAB8D6-8B89-4DF7-8D99-87E7B697FA4B}" type="sibTrans" cxnId="{9AB31D44-B6DC-47A6-86B7-4D11D07B5A0B}">
      <dgm:prSet/>
      <dgm:spPr/>
      <dgm:t>
        <a:bodyPr/>
        <a:lstStyle/>
        <a:p>
          <a:endParaRPr lang="zh-TW" altLang="en-US">
            <a:latin typeface="標楷體" panose="03000509000000000000" pitchFamily="65" charset="-120"/>
            <a:ea typeface="標楷體" panose="03000509000000000000" pitchFamily="65" charset="-120"/>
          </a:endParaRPr>
        </a:p>
      </dgm:t>
    </dgm:pt>
    <dgm:pt modelId="{B6B58598-DA2B-4698-96AE-29DB9DF3752C}">
      <dgm:prSet/>
      <dgm:spPr/>
      <dgm:t>
        <a:bodyPr/>
        <a:lstStyle/>
        <a:p>
          <a:r>
            <a:rPr lang="zh-TW" altLang="en-US" dirty="0" smtClean="0">
              <a:ln w="0"/>
              <a:solidFill>
                <a:schemeClr val="bg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rPr>
            <a:t>因素分析</a:t>
          </a:r>
          <a:endParaRPr lang="zh-TW" altLang="en-US" dirty="0">
            <a:solidFill>
              <a:schemeClr val="bg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endParaRPr>
        </a:p>
      </dgm:t>
    </dgm:pt>
    <dgm:pt modelId="{FF4111AD-A762-4424-A27E-06D842E6D99C}" type="parTrans" cxnId="{A21E5FD4-E355-48BA-B2FE-F248B3EFB7D8}">
      <dgm:prSet/>
      <dgm:spPr/>
      <dgm:t>
        <a:bodyPr/>
        <a:lstStyle/>
        <a:p>
          <a:endParaRPr lang="zh-TW" altLang="en-US"/>
        </a:p>
      </dgm:t>
    </dgm:pt>
    <dgm:pt modelId="{0C6D26DE-7B1B-4235-8365-3D4B379CCE40}" type="sibTrans" cxnId="{A21E5FD4-E355-48BA-B2FE-F248B3EFB7D8}">
      <dgm:prSet/>
      <dgm:spPr/>
      <dgm:t>
        <a:bodyPr/>
        <a:lstStyle/>
        <a:p>
          <a:endParaRPr lang="zh-TW" altLang="en-US"/>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custLinFactNeighborX="1831">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2">
            <a:schemeClr val="accent4"/>
          </a:lnRef>
          <a:fillRef idx="1">
            <a:schemeClr val="lt1"/>
          </a:fillRef>
          <a:effectRef idx="0">
            <a:schemeClr val="accent4"/>
          </a:effectRef>
          <a:fontRef idx="minor">
            <a:schemeClr val="dk1"/>
          </a:fontRef>
        </dgm:style>
      </dgm:prSet>
      <dgm:spPr>
        <a:solidFill>
          <a:schemeClr val="accent4"/>
        </a:solidFill>
      </dgm:spPr>
      <dgm:t>
        <a:bodyPr/>
        <a:lstStyle/>
        <a:p>
          <a:r>
            <a:rPr lang="zh-TW" altLang="en-US" dirty="0" smtClean="0">
              <a:solidFill>
                <a:schemeClr val="bg1"/>
              </a:solidFill>
              <a:latin typeface="標楷體" panose="03000509000000000000" pitchFamily="65" charset="-120"/>
              <a:ea typeface="標楷體" panose="03000509000000000000" pitchFamily="65" charset="-120"/>
            </a:rPr>
            <a:t>敘述統計</a:t>
          </a:r>
          <a:endParaRPr lang="zh-TW" altLang="en-US" dirty="0">
            <a:solidFill>
              <a:schemeClr val="bg1"/>
            </a:solidFill>
            <a:latin typeface="標楷體" panose="03000509000000000000" pitchFamily="65" charset="-120"/>
            <a:ea typeface="標楷體" panose="03000509000000000000" pitchFamily="65" charset="-120"/>
          </a:endParaRPr>
        </a:p>
      </dgm:t>
    </dgm:pt>
    <dgm:pt modelId="{5EE92798-D14B-4654-AA4C-D78578EBB842}" type="parTrans" cxnId="{379BD059-A0EF-4747-B9E7-645F1F2B28D9}">
      <dgm:prSet/>
      <dgm:spPr/>
      <dgm:t>
        <a:bodyPr/>
        <a:lstStyle/>
        <a:p>
          <a:endParaRPr lang="zh-TW" altLang="en-US">
            <a:latin typeface="標楷體" panose="03000509000000000000" pitchFamily="65" charset="-120"/>
            <a:ea typeface="標楷體" panose="03000509000000000000" pitchFamily="65" charset="-120"/>
          </a:endParaRPr>
        </a:p>
      </dgm:t>
    </dgm:pt>
    <dgm:pt modelId="{804E1F83-41FD-4555-876D-A3EBE049DACC}" type="sibTrans" cxnId="{379BD059-A0EF-4747-B9E7-645F1F2B28D9}">
      <dgm:prSet/>
      <dgm:spPr/>
      <dgm:t>
        <a:bodyPr/>
        <a:lstStyle/>
        <a:p>
          <a:endParaRPr lang="zh-TW" altLang="en-US">
            <a:latin typeface="標楷體" panose="03000509000000000000" pitchFamily="65" charset="-120"/>
            <a:ea typeface="標楷體" panose="03000509000000000000" pitchFamily="65" charset="-120"/>
          </a:endParaRPr>
        </a:p>
      </dgm:t>
    </dgm:pt>
    <dgm:pt modelId="{51A8E73B-6E32-4E88-8F21-B359D2CDEDCE}">
      <dgm:prSet phldrT="[文字]"/>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B4F624BE-5DFC-46D8-A460-1300755376DF}" type="parTrans" cxnId="{CC489D59-B119-469E-BF5D-95923306BD48}">
      <dgm:prSet/>
      <dgm:spPr/>
      <dgm:t>
        <a:bodyPr/>
        <a:lstStyle/>
        <a:p>
          <a:endParaRPr lang="zh-TW" altLang="en-US">
            <a:latin typeface="標楷體" panose="03000509000000000000" pitchFamily="65" charset="-120"/>
            <a:ea typeface="標楷體" panose="03000509000000000000" pitchFamily="65" charset="-120"/>
          </a:endParaRPr>
        </a:p>
      </dgm:t>
    </dgm:pt>
    <dgm:pt modelId="{210BFBA5-E1A1-4CF6-8FB6-74FF72D498EC}" type="sibTrans" cxnId="{CC489D59-B119-469E-BF5D-95923306BD48}">
      <dgm:prSet/>
      <dgm:spPr/>
      <dgm:t>
        <a:bodyPr/>
        <a:lstStyle/>
        <a:p>
          <a:endParaRPr lang="zh-TW" altLang="en-US">
            <a:latin typeface="標楷體" panose="03000509000000000000" pitchFamily="65" charset="-120"/>
            <a:ea typeface="標楷體" panose="03000509000000000000" pitchFamily="65" charset="-120"/>
          </a:endParaRPr>
        </a:p>
      </dgm:t>
    </dgm:pt>
    <dgm:pt modelId="{D03986BC-8820-42E2-B0ED-1D41634E0083}">
      <dgm:prSet phldrT="[文字]"/>
      <dgm:spPr/>
      <dgm:t>
        <a:bodyPr/>
        <a:lstStyle/>
        <a:p>
          <a:r>
            <a:rPr lang="zh-TW" altLang="en-US" dirty="0" smtClean="0">
              <a:latin typeface="標楷體" panose="03000509000000000000" pitchFamily="65" charset="-120"/>
              <a:ea typeface="標楷體" panose="03000509000000000000" pitchFamily="65" charset="-120"/>
            </a:rPr>
            <a:t>單因子多變量</a:t>
          </a:r>
          <a:endParaRPr lang="zh-TW" altLang="en-US" dirty="0">
            <a:latin typeface="標楷體" panose="03000509000000000000" pitchFamily="65" charset="-120"/>
            <a:ea typeface="標楷體" panose="03000509000000000000" pitchFamily="65" charset="-120"/>
          </a:endParaRPr>
        </a:p>
      </dgm:t>
    </dgm:pt>
    <dgm:pt modelId="{7A6A0527-6C10-4238-A376-3F5814BE5AEA}" type="parTrans" cxnId="{B9B209DA-A985-4DF7-9807-368027F46F04}">
      <dgm:prSet/>
      <dgm:spPr/>
      <dgm:t>
        <a:bodyPr/>
        <a:lstStyle/>
        <a:p>
          <a:endParaRPr lang="zh-TW" altLang="en-US">
            <a:latin typeface="標楷體" panose="03000509000000000000" pitchFamily="65" charset="-120"/>
            <a:ea typeface="標楷體" panose="03000509000000000000" pitchFamily="65" charset="-120"/>
          </a:endParaRPr>
        </a:p>
      </dgm:t>
    </dgm:pt>
    <dgm:pt modelId="{9D1DAF10-26ED-4FA5-9E87-AC15B11B5BD6}" type="sibTrans" cxnId="{B9B209DA-A985-4DF7-9807-368027F46F04}">
      <dgm:prSet/>
      <dgm:spPr/>
      <dgm:t>
        <a:bodyPr/>
        <a:lstStyle/>
        <a:p>
          <a:endParaRPr lang="zh-TW" altLang="en-US">
            <a:latin typeface="標楷體" panose="03000509000000000000" pitchFamily="65" charset="-120"/>
            <a:ea typeface="標楷體" panose="03000509000000000000" pitchFamily="65" charset="-120"/>
          </a:endParaRPr>
        </a:p>
      </dgm:t>
    </dgm:pt>
    <dgm:pt modelId="{A8EE0A08-0E08-4345-ADAC-3961F487AD8B}">
      <dgm:prSet/>
      <dgm:spPr/>
      <dgm:t>
        <a:bodyPr/>
        <a:lstStyle/>
        <a:p>
          <a:r>
            <a:rPr lang="zh-TW" altLang="en-US" dirty="0" smtClean="0">
              <a:latin typeface="標楷體" panose="03000509000000000000" pitchFamily="65" charset="-120"/>
              <a:ea typeface="標楷體" panose="03000509000000000000" pitchFamily="65" charset="-120"/>
            </a:rPr>
            <a:t>結構方程模式</a:t>
          </a:r>
          <a:endParaRPr lang="zh-TW" altLang="en-US" dirty="0">
            <a:latin typeface="標楷體" panose="03000509000000000000" pitchFamily="65" charset="-120"/>
            <a:ea typeface="標楷體" panose="03000509000000000000" pitchFamily="65" charset="-120"/>
          </a:endParaRPr>
        </a:p>
      </dgm:t>
    </dgm:pt>
    <dgm:pt modelId="{759FDFC6-EF73-478C-9AC5-3FCA2BEFA23E}" type="parTrans" cxnId="{6383ACB7-1141-4169-9897-9DC25A0A23BD}">
      <dgm:prSet/>
      <dgm:spPr/>
      <dgm:t>
        <a:bodyPr/>
        <a:lstStyle/>
        <a:p>
          <a:endParaRPr lang="zh-TW" altLang="en-US">
            <a:latin typeface="標楷體" panose="03000509000000000000" pitchFamily="65" charset="-120"/>
            <a:ea typeface="標楷體" panose="03000509000000000000" pitchFamily="65" charset="-120"/>
          </a:endParaRPr>
        </a:p>
      </dgm:t>
    </dgm:pt>
    <dgm:pt modelId="{721CBA35-84CD-406D-8B06-33C2188EC5F2}" type="sibTrans" cxnId="{6383ACB7-1141-4169-9897-9DC25A0A23BD}">
      <dgm:prSet/>
      <dgm:spPr/>
      <dgm:t>
        <a:bodyPr/>
        <a:lstStyle/>
        <a:p>
          <a:endParaRPr lang="zh-TW" altLang="en-US">
            <a:latin typeface="標楷體" panose="03000509000000000000" pitchFamily="65" charset="-120"/>
            <a:ea typeface="標楷體" panose="03000509000000000000" pitchFamily="65" charset="-12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629B1D7A-8526-4E2B-B7CB-24A82A738421}" type="parTrans" cxnId="{9AB31D44-B6DC-47A6-86B7-4D11D07B5A0B}">
      <dgm:prSet/>
      <dgm:spPr/>
      <dgm:t>
        <a:bodyPr/>
        <a:lstStyle/>
        <a:p>
          <a:endParaRPr lang="zh-TW" altLang="en-US">
            <a:latin typeface="標楷體" panose="03000509000000000000" pitchFamily="65" charset="-120"/>
            <a:ea typeface="標楷體" panose="03000509000000000000" pitchFamily="65" charset="-120"/>
          </a:endParaRPr>
        </a:p>
      </dgm:t>
    </dgm:pt>
    <dgm:pt modelId="{63FAB8D6-8B89-4DF7-8D99-87E7B697FA4B}" type="sibTrans" cxnId="{9AB31D44-B6DC-47A6-86B7-4D11D07B5A0B}">
      <dgm:prSet/>
      <dgm:spPr/>
      <dgm:t>
        <a:bodyPr/>
        <a:lstStyle/>
        <a:p>
          <a:endParaRPr lang="zh-TW" altLang="en-US">
            <a:latin typeface="標楷體" panose="03000509000000000000" pitchFamily="65" charset="-120"/>
            <a:ea typeface="標楷體" panose="03000509000000000000" pitchFamily="65" charset="-120"/>
          </a:endParaRPr>
        </a:p>
      </dgm:t>
    </dgm:pt>
    <dgm:pt modelId="{B6B58598-DA2B-4698-96AE-29DB9DF3752C}">
      <dgm:prSet/>
      <dgm:spPr>
        <a:noFill/>
        <a:ln>
          <a:solidFill>
            <a:schemeClr val="accent4"/>
          </a:solidFill>
        </a:ln>
      </dgm:spPr>
      <dgm:t>
        <a:bodyPr/>
        <a:lstStyle/>
        <a:p>
          <a:r>
            <a:rPr lang="zh-TW" altLang="en-US" dirty="0" smtClean="0">
              <a:ln w="0"/>
              <a:solidFill>
                <a:schemeClr val="tx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rPr>
            <a:t>因素分析</a:t>
          </a:r>
          <a:endParaRPr lang="zh-TW" altLang="en-US" dirty="0">
            <a:solidFill>
              <a:schemeClr val="tx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endParaRPr>
        </a:p>
      </dgm:t>
    </dgm:pt>
    <dgm:pt modelId="{FF4111AD-A762-4424-A27E-06D842E6D99C}" type="parTrans" cxnId="{A21E5FD4-E355-48BA-B2FE-F248B3EFB7D8}">
      <dgm:prSet/>
      <dgm:spPr/>
      <dgm:t>
        <a:bodyPr/>
        <a:lstStyle/>
        <a:p>
          <a:endParaRPr lang="zh-TW" altLang="en-US"/>
        </a:p>
      </dgm:t>
    </dgm:pt>
    <dgm:pt modelId="{0C6D26DE-7B1B-4235-8365-3D4B379CCE40}" type="sibTrans" cxnId="{A21E5FD4-E355-48BA-B2FE-F248B3EFB7D8}">
      <dgm:prSet/>
      <dgm:spPr/>
      <dgm:t>
        <a:bodyPr/>
        <a:lstStyle/>
        <a:p>
          <a:endParaRPr lang="zh-TW" altLang="en-US"/>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F5FA01-88AE-4593-85B3-99453EA2C369}" type="doc">
      <dgm:prSet loTypeId="urn:microsoft.com/office/officeart/2005/8/layout/hierarchy3" loCatId="hierarchy" qsTypeId="urn:microsoft.com/office/officeart/2005/8/quickstyle/simple1" qsCatId="simple" csTypeId="urn:microsoft.com/office/officeart/2005/8/colors/colorful5" csCatId="colorful" phldr="1"/>
      <dgm:spPr/>
      <dgm:t>
        <a:bodyPr/>
        <a:lstStyle/>
        <a:p>
          <a:endParaRPr lang="zh-TW" altLang="en-US"/>
        </a:p>
      </dgm:t>
    </dgm:pt>
    <dgm:pt modelId="{3749B65E-AB66-4E54-920F-7650C5DC91F3}">
      <dgm:prSet phldrT="[文字]" custT="1"/>
      <dgm:spPr/>
      <dgm:t>
        <a:bodyPr/>
        <a:lstStyle/>
        <a:p>
          <a:r>
            <a:rPr lang="zh-TW" altLang="en-US" sz="1400" b="0" dirty="0" smtClean="0">
              <a:latin typeface="標楷體" pitchFamily="65" charset="-120"/>
              <a:ea typeface="標楷體" pitchFamily="65" charset="-120"/>
            </a:rPr>
            <a:t>第四章</a:t>
          </a:r>
          <a:endParaRPr lang="en-US" altLang="zh-TW" sz="1400" b="0" dirty="0" smtClean="0">
            <a:latin typeface="標楷體" pitchFamily="65" charset="-120"/>
            <a:ea typeface="標楷體" pitchFamily="65" charset="-120"/>
          </a:endParaRPr>
        </a:p>
        <a:p>
          <a:r>
            <a:rPr lang="zh-TW" altLang="en-US" sz="1400" b="0" dirty="0" smtClean="0">
              <a:latin typeface="標楷體" pitchFamily="65" charset="-120"/>
              <a:ea typeface="標楷體" pitchFamily="65" charset="-120"/>
            </a:rPr>
            <a:t>結果與討論</a:t>
          </a:r>
          <a:endParaRPr lang="zh-TW" altLang="en-US" sz="1400" b="0" dirty="0">
            <a:latin typeface="標楷體" pitchFamily="65" charset="-120"/>
            <a:ea typeface="標楷體" pitchFamily="65" charset="-120"/>
          </a:endParaRPr>
        </a:p>
      </dgm:t>
    </dgm:pt>
    <dgm:pt modelId="{2357EF95-E4CD-424B-99BF-DC8729771DBA}" type="parTrans" cxnId="{DCBEA46E-CAE2-4D9D-A433-6E9849730EFF}">
      <dgm:prSet/>
      <dgm:spPr/>
      <dgm:t>
        <a:bodyPr/>
        <a:lstStyle/>
        <a:p>
          <a:endParaRPr lang="zh-TW" altLang="en-US" sz="1400" b="0">
            <a:latin typeface="標楷體" pitchFamily="65" charset="-120"/>
            <a:ea typeface="標楷體" pitchFamily="65" charset="-120"/>
          </a:endParaRPr>
        </a:p>
      </dgm:t>
    </dgm:pt>
    <dgm:pt modelId="{CC034086-65C9-494E-A7EC-B2303B7C3732}" type="sibTrans" cxnId="{DCBEA46E-CAE2-4D9D-A433-6E9849730EFF}">
      <dgm:prSet/>
      <dgm:spPr/>
      <dgm:t>
        <a:bodyPr/>
        <a:lstStyle/>
        <a:p>
          <a:endParaRPr lang="zh-TW" altLang="en-US" sz="1400" b="0">
            <a:latin typeface="標楷體" pitchFamily="65" charset="-120"/>
            <a:ea typeface="標楷體" pitchFamily="65" charset="-120"/>
          </a:endParaRPr>
        </a:p>
      </dgm:t>
    </dgm:pt>
    <dgm:pt modelId="{7FBE0ECF-588D-4B55-88CB-09C46B0855B9}">
      <dgm:prSet phldrT="[文字]" custT="1"/>
      <dgm:spPr/>
      <dgm:t>
        <a:bodyPr/>
        <a:lstStyle/>
        <a:p>
          <a:r>
            <a:rPr lang="zh-TW" altLang="en-US" sz="1400" b="0" dirty="0" smtClean="0">
              <a:latin typeface="標楷體" pitchFamily="65" charset="-120"/>
              <a:ea typeface="標楷體" pitchFamily="65" charset="-120"/>
            </a:rPr>
            <a:t>敘述統計</a:t>
          </a:r>
          <a:endParaRPr lang="zh-TW" altLang="en-US" sz="1400" b="0" dirty="0">
            <a:latin typeface="標楷體" pitchFamily="65" charset="-120"/>
            <a:ea typeface="標楷體" pitchFamily="65" charset="-120"/>
          </a:endParaRPr>
        </a:p>
      </dgm:t>
    </dgm:pt>
    <dgm:pt modelId="{B11141F3-F0D5-4F00-9690-58BD4CC7241B}" type="parTrans" cxnId="{2DB01414-5DA5-4EEF-BBA5-F20919710DF7}">
      <dgm:prSet/>
      <dgm:spPr/>
      <dgm:t>
        <a:bodyPr/>
        <a:lstStyle/>
        <a:p>
          <a:endParaRPr lang="zh-TW" altLang="en-US" sz="1400" b="0">
            <a:latin typeface="標楷體" pitchFamily="65" charset="-120"/>
            <a:ea typeface="標楷體" pitchFamily="65" charset="-120"/>
          </a:endParaRPr>
        </a:p>
      </dgm:t>
    </dgm:pt>
    <dgm:pt modelId="{6BE04ACC-149A-4078-8643-8DF6EE4DFA30}" type="sibTrans" cxnId="{2DB01414-5DA5-4EEF-BBA5-F20919710DF7}">
      <dgm:prSet/>
      <dgm:spPr/>
      <dgm:t>
        <a:bodyPr/>
        <a:lstStyle/>
        <a:p>
          <a:endParaRPr lang="zh-TW" altLang="en-US" sz="1400" b="0">
            <a:latin typeface="標楷體" pitchFamily="65" charset="-120"/>
            <a:ea typeface="標楷體" pitchFamily="65" charset="-120"/>
          </a:endParaRPr>
        </a:p>
      </dgm:t>
    </dgm:pt>
    <dgm:pt modelId="{13B0E9B3-B57D-40DE-9AEE-4A657585271F}">
      <dgm:prSet phldrT="[文字]" custT="1"/>
      <dgm:spPr/>
      <dgm:t>
        <a:bodyPr/>
        <a:lstStyle/>
        <a:p>
          <a:r>
            <a:rPr lang="zh-TW" altLang="en-US" sz="1400" b="0" dirty="0" smtClean="0">
              <a:latin typeface="標楷體" pitchFamily="65" charset="-120"/>
              <a:ea typeface="標楷體" pitchFamily="65" charset="-120"/>
            </a:rPr>
            <a:t>第五章  </a:t>
          </a:r>
          <a:endParaRPr lang="en-US" altLang="zh-TW" sz="1400" b="0" dirty="0" smtClean="0">
            <a:latin typeface="標楷體" pitchFamily="65" charset="-120"/>
            <a:ea typeface="標楷體" pitchFamily="65" charset="-120"/>
          </a:endParaRPr>
        </a:p>
        <a:p>
          <a:r>
            <a:rPr lang="zh-TW" altLang="en-US" sz="1400" b="0" dirty="0" smtClean="0">
              <a:latin typeface="標楷體" pitchFamily="65" charset="-120"/>
              <a:ea typeface="標楷體" pitchFamily="65" charset="-120"/>
            </a:rPr>
            <a:t>結論與建議</a:t>
          </a:r>
          <a:endParaRPr lang="zh-TW" altLang="en-US" sz="1400" b="0" dirty="0">
            <a:latin typeface="標楷體" pitchFamily="65" charset="-120"/>
            <a:ea typeface="標楷體" pitchFamily="65" charset="-120"/>
          </a:endParaRPr>
        </a:p>
      </dgm:t>
    </dgm:pt>
    <dgm:pt modelId="{4A826657-7C77-4653-855F-F0B1E2974B30}" type="parTrans" cxnId="{432F35A1-D20A-4397-9D0A-70FE10788069}">
      <dgm:prSet/>
      <dgm:spPr/>
      <dgm:t>
        <a:bodyPr/>
        <a:lstStyle/>
        <a:p>
          <a:endParaRPr lang="zh-TW" altLang="en-US" sz="1400" b="0">
            <a:latin typeface="標楷體" pitchFamily="65" charset="-120"/>
            <a:ea typeface="標楷體" pitchFamily="65" charset="-120"/>
          </a:endParaRPr>
        </a:p>
      </dgm:t>
    </dgm:pt>
    <dgm:pt modelId="{95757ECD-DB49-49D4-887B-1D8B74D9E532}" type="sibTrans" cxnId="{432F35A1-D20A-4397-9D0A-70FE10788069}">
      <dgm:prSet/>
      <dgm:spPr/>
      <dgm:t>
        <a:bodyPr/>
        <a:lstStyle/>
        <a:p>
          <a:endParaRPr lang="zh-TW" altLang="en-US" sz="1400" b="0">
            <a:latin typeface="標楷體" pitchFamily="65" charset="-120"/>
            <a:ea typeface="標楷體" pitchFamily="65" charset="-120"/>
          </a:endParaRPr>
        </a:p>
      </dgm:t>
    </dgm:pt>
    <dgm:pt modelId="{E818927A-0015-41BB-A9FB-BAB9DA6FF7C0}">
      <dgm:prSet phldrT="[文字]" custT="1"/>
      <dgm:spPr/>
      <dgm:t>
        <a:bodyPr/>
        <a:lstStyle/>
        <a:p>
          <a:r>
            <a:rPr lang="zh-TW" altLang="en-US" sz="1400" b="0" dirty="0" smtClean="0">
              <a:latin typeface="標楷體" pitchFamily="65" charset="-120"/>
              <a:ea typeface="標楷體" pitchFamily="65" charset="-120"/>
            </a:rPr>
            <a:t>結論</a:t>
          </a:r>
          <a:endParaRPr lang="zh-TW" altLang="en-US" sz="1400" b="0" dirty="0">
            <a:latin typeface="標楷體" pitchFamily="65" charset="-120"/>
            <a:ea typeface="標楷體" pitchFamily="65" charset="-120"/>
          </a:endParaRPr>
        </a:p>
      </dgm:t>
    </dgm:pt>
    <dgm:pt modelId="{A3CE5851-EDB5-4A9A-8BB4-F88646A86AA5}" type="parTrans" cxnId="{03BBBD24-0743-4D26-A876-CCF8032DA7FE}">
      <dgm:prSet/>
      <dgm:spPr/>
      <dgm:t>
        <a:bodyPr/>
        <a:lstStyle/>
        <a:p>
          <a:endParaRPr lang="zh-TW" altLang="en-US" sz="1400" b="0">
            <a:latin typeface="標楷體" pitchFamily="65" charset="-120"/>
            <a:ea typeface="標楷體" pitchFamily="65" charset="-120"/>
          </a:endParaRPr>
        </a:p>
      </dgm:t>
    </dgm:pt>
    <dgm:pt modelId="{D4FBB4CC-9D54-4ED3-9FF8-123CA301C3A5}" type="sibTrans" cxnId="{03BBBD24-0743-4D26-A876-CCF8032DA7FE}">
      <dgm:prSet/>
      <dgm:spPr/>
      <dgm:t>
        <a:bodyPr/>
        <a:lstStyle/>
        <a:p>
          <a:endParaRPr lang="zh-TW" altLang="en-US" sz="1400" b="0">
            <a:latin typeface="標楷體" pitchFamily="65" charset="-120"/>
            <a:ea typeface="標楷體" pitchFamily="65" charset="-120"/>
          </a:endParaRPr>
        </a:p>
      </dgm:t>
    </dgm:pt>
    <dgm:pt modelId="{70B430B1-9C5A-413A-97C9-91416641E090}">
      <dgm:prSet phldrT="[文字]" custT="1"/>
      <dgm:spPr/>
      <dgm:t>
        <a:bodyPr/>
        <a:lstStyle/>
        <a:p>
          <a:r>
            <a:rPr lang="zh-TW" altLang="en-US" sz="1400" b="0" dirty="0" smtClean="0">
              <a:latin typeface="標楷體" pitchFamily="65" charset="-120"/>
              <a:ea typeface="標楷體" pitchFamily="65" charset="-120"/>
            </a:rPr>
            <a:t>建議</a:t>
          </a:r>
          <a:endParaRPr lang="zh-TW" altLang="en-US" sz="1400" b="0" dirty="0">
            <a:latin typeface="標楷體" pitchFamily="65" charset="-120"/>
            <a:ea typeface="標楷體" pitchFamily="65" charset="-120"/>
          </a:endParaRPr>
        </a:p>
      </dgm:t>
    </dgm:pt>
    <dgm:pt modelId="{2D847036-D78E-400B-947D-94F51D0CF45B}" type="parTrans" cxnId="{CB13331C-F19B-429A-A182-F690637D8808}">
      <dgm:prSet/>
      <dgm:spPr/>
      <dgm:t>
        <a:bodyPr/>
        <a:lstStyle/>
        <a:p>
          <a:endParaRPr lang="zh-TW" altLang="en-US" sz="1400" b="0">
            <a:latin typeface="標楷體" pitchFamily="65" charset="-120"/>
            <a:ea typeface="標楷體" pitchFamily="65" charset="-120"/>
          </a:endParaRPr>
        </a:p>
      </dgm:t>
    </dgm:pt>
    <dgm:pt modelId="{3BCCE425-A0FF-4D20-9BC9-2344B8432A10}" type="sibTrans" cxnId="{CB13331C-F19B-429A-A182-F690637D8808}">
      <dgm:prSet/>
      <dgm:spPr/>
      <dgm:t>
        <a:bodyPr/>
        <a:lstStyle/>
        <a:p>
          <a:endParaRPr lang="zh-TW" altLang="en-US" sz="1400" b="0">
            <a:latin typeface="標楷體" pitchFamily="65" charset="-120"/>
            <a:ea typeface="標楷體" pitchFamily="65" charset="-120"/>
          </a:endParaRPr>
        </a:p>
      </dgm:t>
    </dgm:pt>
    <dgm:pt modelId="{68ECEADA-0F88-4E6D-A26E-DC8FC51CF30A}">
      <dgm:prSet phldrT="[文字]" custT="1"/>
      <dgm:spPr/>
      <dgm:t>
        <a:bodyPr/>
        <a:lstStyle/>
        <a:p>
          <a:r>
            <a:rPr lang="zh-TW" altLang="en-US" sz="1400" b="0" dirty="0" smtClean="0">
              <a:latin typeface="標楷體" pitchFamily="65" charset="-120"/>
              <a:ea typeface="標楷體" pitchFamily="65" charset="-120"/>
            </a:rPr>
            <a:t>信度分析</a:t>
          </a:r>
          <a:endParaRPr lang="zh-TW" altLang="en-US" sz="1400" b="0" dirty="0">
            <a:latin typeface="標楷體" pitchFamily="65" charset="-120"/>
            <a:ea typeface="標楷體" pitchFamily="65" charset="-120"/>
          </a:endParaRPr>
        </a:p>
      </dgm:t>
    </dgm:pt>
    <dgm:pt modelId="{837002AC-12A8-42D2-A477-0D4E38F4BA8D}" type="parTrans" cxnId="{2B183AA5-EC7A-4ECD-A12A-394350D7BA88}">
      <dgm:prSet/>
      <dgm:spPr/>
      <dgm:t>
        <a:bodyPr/>
        <a:lstStyle/>
        <a:p>
          <a:endParaRPr lang="zh-TW" altLang="en-US" sz="1400" b="0">
            <a:latin typeface="標楷體" pitchFamily="65" charset="-120"/>
            <a:ea typeface="標楷體" pitchFamily="65" charset="-120"/>
          </a:endParaRPr>
        </a:p>
      </dgm:t>
    </dgm:pt>
    <dgm:pt modelId="{0EC88A87-890E-44CD-A192-1C6DA87748F3}" type="sibTrans" cxnId="{2B183AA5-EC7A-4ECD-A12A-394350D7BA88}">
      <dgm:prSet/>
      <dgm:spPr/>
      <dgm:t>
        <a:bodyPr/>
        <a:lstStyle/>
        <a:p>
          <a:endParaRPr lang="zh-TW" altLang="en-US" sz="1400" b="0">
            <a:latin typeface="標楷體" pitchFamily="65" charset="-120"/>
            <a:ea typeface="標楷體" pitchFamily="65" charset="-120"/>
          </a:endParaRPr>
        </a:p>
      </dgm:t>
    </dgm:pt>
    <dgm:pt modelId="{F8AED9A9-7EA9-4C5C-921D-584707A20554}">
      <dgm:prSet phldrT="[文字]" custT="1"/>
      <dgm:spPr/>
      <dgm:t>
        <a:bodyPr/>
        <a:lstStyle/>
        <a:p>
          <a:r>
            <a:rPr lang="zh-TW" altLang="en-US" sz="1400" b="0" dirty="0" smtClean="0">
              <a:latin typeface="標楷體" pitchFamily="65" charset="-120"/>
              <a:ea typeface="標楷體" pitchFamily="65" charset="-120"/>
            </a:rPr>
            <a:t>單因子多變量</a:t>
          </a:r>
          <a:endParaRPr lang="zh-TW" altLang="en-US" sz="1400" b="0" dirty="0">
            <a:latin typeface="標楷體" pitchFamily="65" charset="-120"/>
            <a:ea typeface="標楷體" pitchFamily="65" charset="-120"/>
          </a:endParaRPr>
        </a:p>
      </dgm:t>
    </dgm:pt>
    <dgm:pt modelId="{4D0BBC45-81DD-4B6C-8019-C7DCBC0B2445}" type="parTrans" cxnId="{46E5CB02-3516-4381-A886-3F2B644823D9}">
      <dgm:prSet/>
      <dgm:spPr/>
      <dgm:t>
        <a:bodyPr/>
        <a:lstStyle/>
        <a:p>
          <a:endParaRPr lang="zh-TW" altLang="en-US" sz="1400" b="0">
            <a:latin typeface="標楷體" pitchFamily="65" charset="-120"/>
            <a:ea typeface="標楷體" pitchFamily="65" charset="-120"/>
          </a:endParaRPr>
        </a:p>
      </dgm:t>
    </dgm:pt>
    <dgm:pt modelId="{0E49BDA0-3493-4F08-99A5-D440A437F4F1}" type="sibTrans" cxnId="{46E5CB02-3516-4381-A886-3F2B644823D9}">
      <dgm:prSet/>
      <dgm:spPr/>
      <dgm:t>
        <a:bodyPr/>
        <a:lstStyle/>
        <a:p>
          <a:endParaRPr lang="zh-TW" altLang="en-US" sz="1400" b="0">
            <a:latin typeface="標楷體" pitchFamily="65" charset="-120"/>
            <a:ea typeface="標楷體" pitchFamily="65" charset="-120"/>
          </a:endParaRPr>
        </a:p>
      </dgm:t>
    </dgm:pt>
    <dgm:pt modelId="{7996EC3D-421E-49FC-AF29-4AF936A1D459}">
      <dgm:prSet custT="1"/>
      <dgm:spPr/>
      <dgm:t>
        <a:bodyPr/>
        <a:lstStyle/>
        <a:p>
          <a:r>
            <a:rPr lang="zh-TW" altLang="en-US" sz="1400" b="0" dirty="0" smtClean="0">
              <a:latin typeface="標楷體" pitchFamily="65" charset="-120"/>
              <a:ea typeface="標楷體" pitchFamily="65" charset="-120"/>
            </a:rPr>
            <a:t>結構方程模式</a:t>
          </a:r>
          <a:endParaRPr lang="zh-TW" altLang="en-US" sz="1400" b="0" dirty="0">
            <a:latin typeface="標楷體" pitchFamily="65" charset="-120"/>
            <a:ea typeface="標楷體" pitchFamily="65" charset="-120"/>
          </a:endParaRPr>
        </a:p>
      </dgm:t>
    </dgm:pt>
    <dgm:pt modelId="{D61C2455-0283-48ED-AB41-A4954952B2FA}" type="parTrans" cxnId="{76679BA5-DD62-4BA8-8C83-2957688CE3AE}">
      <dgm:prSet/>
      <dgm:spPr/>
      <dgm:t>
        <a:bodyPr/>
        <a:lstStyle/>
        <a:p>
          <a:endParaRPr lang="zh-TW" altLang="en-US" sz="1400" b="0">
            <a:latin typeface="標楷體" pitchFamily="65" charset="-120"/>
            <a:ea typeface="標楷體" pitchFamily="65" charset="-120"/>
          </a:endParaRPr>
        </a:p>
      </dgm:t>
    </dgm:pt>
    <dgm:pt modelId="{29133A70-09FD-40BE-A3FC-CF308AEBE55F}" type="sibTrans" cxnId="{76679BA5-DD62-4BA8-8C83-2957688CE3AE}">
      <dgm:prSet/>
      <dgm:spPr/>
      <dgm:t>
        <a:bodyPr/>
        <a:lstStyle/>
        <a:p>
          <a:endParaRPr lang="zh-TW" altLang="en-US" sz="1400" b="0">
            <a:latin typeface="標楷體" pitchFamily="65" charset="-120"/>
            <a:ea typeface="標楷體" pitchFamily="65" charset="-120"/>
          </a:endParaRPr>
        </a:p>
      </dgm:t>
    </dgm:pt>
    <dgm:pt modelId="{DCA1A04D-8905-401C-ABD4-A2E711242888}">
      <dgm:prSet custT="1"/>
      <dgm:spPr/>
      <dgm:t>
        <a:bodyPr/>
        <a:lstStyle/>
        <a:p>
          <a:r>
            <a:rPr lang="en-US" altLang="zh-TW" sz="1400" b="0" dirty="0" err="1" smtClean="0">
              <a:latin typeface="Times New Roman" panose="02020603050405020304" pitchFamily="18" charset="0"/>
              <a:ea typeface="標楷體" pitchFamily="65" charset="-120"/>
              <a:cs typeface="Times New Roman" panose="02020603050405020304" pitchFamily="18" charset="0"/>
            </a:rPr>
            <a:t>SmartPLS</a:t>
          </a:r>
          <a:endParaRPr lang="zh-TW" altLang="en-US" sz="1400" b="0" dirty="0">
            <a:latin typeface="Times New Roman" panose="02020603050405020304" pitchFamily="18" charset="0"/>
            <a:ea typeface="標楷體" pitchFamily="65" charset="-120"/>
            <a:cs typeface="Times New Roman" panose="02020603050405020304" pitchFamily="18" charset="0"/>
          </a:endParaRPr>
        </a:p>
      </dgm:t>
    </dgm:pt>
    <dgm:pt modelId="{2E4FB285-1535-4B81-936B-645A833FE5C0}" type="parTrans" cxnId="{5C4F3173-FDE0-405A-ADD9-262578B3D41B}">
      <dgm:prSet/>
      <dgm:spPr/>
      <dgm:t>
        <a:bodyPr/>
        <a:lstStyle/>
        <a:p>
          <a:endParaRPr lang="zh-TW" altLang="en-US" sz="1400" b="0">
            <a:latin typeface="標楷體" pitchFamily="65" charset="-120"/>
            <a:ea typeface="標楷體" pitchFamily="65" charset="-120"/>
          </a:endParaRPr>
        </a:p>
      </dgm:t>
    </dgm:pt>
    <dgm:pt modelId="{62B0D7A1-7022-4046-B723-C67032AB1553}" type="sibTrans" cxnId="{5C4F3173-FDE0-405A-ADD9-262578B3D41B}">
      <dgm:prSet/>
      <dgm:spPr/>
      <dgm:t>
        <a:bodyPr/>
        <a:lstStyle/>
        <a:p>
          <a:endParaRPr lang="zh-TW" altLang="en-US" sz="1400" b="0">
            <a:latin typeface="標楷體" pitchFamily="65" charset="-120"/>
            <a:ea typeface="標楷體" pitchFamily="65" charset="-120"/>
          </a:endParaRPr>
        </a:p>
      </dgm:t>
    </dgm:pt>
    <dgm:pt modelId="{FACF1E57-3D06-4C43-BB21-A71C3B1F2195}" type="pres">
      <dgm:prSet presAssocID="{E6F5FA01-88AE-4593-85B3-99453EA2C369}" presName="diagram" presStyleCnt="0">
        <dgm:presLayoutVars>
          <dgm:chPref val="1"/>
          <dgm:dir/>
          <dgm:animOne val="branch"/>
          <dgm:animLvl val="lvl"/>
          <dgm:resizeHandles/>
        </dgm:presLayoutVars>
      </dgm:prSet>
      <dgm:spPr/>
      <dgm:t>
        <a:bodyPr/>
        <a:lstStyle/>
        <a:p>
          <a:endParaRPr lang="zh-TW" altLang="en-US"/>
        </a:p>
      </dgm:t>
    </dgm:pt>
    <dgm:pt modelId="{2865F1CD-21ED-40D8-9D93-CDA7F33D9445}" type="pres">
      <dgm:prSet presAssocID="{3749B65E-AB66-4E54-920F-7650C5DC91F3}" presName="root" presStyleCnt="0"/>
      <dgm:spPr/>
      <dgm:t>
        <a:bodyPr/>
        <a:lstStyle/>
        <a:p>
          <a:endParaRPr lang="zh-TW" altLang="en-US"/>
        </a:p>
      </dgm:t>
    </dgm:pt>
    <dgm:pt modelId="{5FDD74A7-C89D-423F-8354-774C161C8C2D}" type="pres">
      <dgm:prSet presAssocID="{3749B65E-AB66-4E54-920F-7650C5DC91F3}" presName="rootComposite" presStyleCnt="0"/>
      <dgm:spPr/>
      <dgm:t>
        <a:bodyPr/>
        <a:lstStyle/>
        <a:p>
          <a:endParaRPr lang="zh-TW" altLang="en-US"/>
        </a:p>
      </dgm:t>
    </dgm:pt>
    <dgm:pt modelId="{E28F7562-C5DA-4AD4-9F64-A9B5AC432A04}" type="pres">
      <dgm:prSet presAssocID="{3749B65E-AB66-4E54-920F-7650C5DC91F3}" presName="rootText" presStyleLbl="node1" presStyleIdx="0" presStyleCnt="2"/>
      <dgm:spPr/>
      <dgm:t>
        <a:bodyPr/>
        <a:lstStyle/>
        <a:p>
          <a:endParaRPr lang="zh-TW" altLang="en-US"/>
        </a:p>
      </dgm:t>
    </dgm:pt>
    <dgm:pt modelId="{1713A83F-7C4B-4D19-9C1C-169823F8DD85}" type="pres">
      <dgm:prSet presAssocID="{3749B65E-AB66-4E54-920F-7650C5DC91F3}" presName="rootConnector" presStyleLbl="node1" presStyleIdx="0" presStyleCnt="2"/>
      <dgm:spPr/>
      <dgm:t>
        <a:bodyPr/>
        <a:lstStyle/>
        <a:p>
          <a:endParaRPr lang="zh-TW" altLang="en-US"/>
        </a:p>
      </dgm:t>
    </dgm:pt>
    <dgm:pt modelId="{B74BA7B9-7CCD-46F1-AE75-8EE2C4E0AA95}" type="pres">
      <dgm:prSet presAssocID="{3749B65E-AB66-4E54-920F-7650C5DC91F3}" presName="childShape" presStyleCnt="0"/>
      <dgm:spPr/>
      <dgm:t>
        <a:bodyPr/>
        <a:lstStyle/>
        <a:p>
          <a:endParaRPr lang="zh-TW" altLang="en-US"/>
        </a:p>
      </dgm:t>
    </dgm:pt>
    <dgm:pt modelId="{BC9C84BB-D0DA-4828-AB84-3AD707343EB4}" type="pres">
      <dgm:prSet presAssocID="{B11141F3-F0D5-4F00-9690-58BD4CC7241B}" presName="Name13" presStyleLbl="parChTrans1D2" presStyleIdx="0" presStyleCnt="7"/>
      <dgm:spPr/>
      <dgm:t>
        <a:bodyPr/>
        <a:lstStyle/>
        <a:p>
          <a:endParaRPr lang="zh-TW" altLang="en-US"/>
        </a:p>
      </dgm:t>
    </dgm:pt>
    <dgm:pt modelId="{7482D8BD-00FE-4489-A022-55A8EBF704CD}" type="pres">
      <dgm:prSet presAssocID="{7FBE0ECF-588D-4B55-88CB-09C46B0855B9}" presName="childText" presStyleLbl="bgAcc1" presStyleIdx="0" presStyleCnt="7">
        <dgm:presLayoutVars>
          <dgm:bulletEnabled val="1"/>
        </dgm:presLayoutVars>
      </dgm:prSet>
      <dgm:spPr/>
      <dgm:t>
        <a:bodyPr/>
        <a:lstStyle/>
        <a:p>
          <a:endParaRPr lang="zh-TW" altLang="en-US"/>
        </a:p>
      </dgm:t>
    </dgm:pt>
    <dgm:pt modelId="{9CA551F2-C89D-478A-8732-6B53CF40B7E8}" type="pres">
      <dgm:prSet presAssocID="{837002AC-12A8-42D2-A477-0D4E38F4BA8D}" presName="Name13" presStyleLbl="parChTrans1D2" presStyleIdx="1" presStyleCnt="7"/>
      <dgm:spPr/>
      <dgm:t>
        <a:bodyPr/>
        <a:lstStyle/>
        <a:p>
          <a:endParaRPr lang="zh-TW" altLang="en-US"/>
        </a:p>
      </dgm:t>
    </dgm:pt>
    <dgm:pt modelId="{C3B082D9-BB3B-4031-96EA-DB637596E723}" type="pres">
      <dgm:prSet presAssocID="{68ECEADA-0F88-4E6D-A26E-DC8FC51CF30A}" presName="childText" presStyleLbl="bgAcc1" presStyleIdx="1" presStyleCnt="7">
        <dgm:presLayoutVars>
          <dgm:bulletEnabled val="1"/>
        </dgm:presLayoutVars>
      </dgm:prSet>
      <dgm:spPr/>
      <dgm:t>
        <a:bodyPr/>
        <a:lstStyle/>
        <a:p>
          <a:endParaRPr lang="zh-TW" altLang="en-US"/>
        </a:p>
      </dgm:t>
    </dgm:pt>
    <dgm:pt modelId="{198A87C9-0F8A-47D1-B15E-127109432288}" type="pres">
      <dgm:prSet presAssocID="{4D0BBC45-81DD-4B6C-8019-C7DCBC0B2445}" presName="Name13" presStyleLbl="parChTrans1D2" presStyleIdx="2" presStyleCnt="7"/>
      <dgm:spPr/>
      <dgm:t>
        <a:bodyPr/>
        <a:lstStyle/>
        <a:p>
          <a:endParaRPr lang="zh-TW" altLang="en-US"/>
        </a:p>
      </dgm:t>
    </dgm:pt>
    <dgm:pt modelId="{C03C69BD-509B-4B7F-A867-5BE511579EED}" type="pres">
      <dgm:prSet presAssocID="{F8AED9A9-7EA9-4C5C-921D-584707A20554}" presName="childText" presStyleLbl="bgAcc1" presStyleIdx="2" presStyleCnt="7">
        <dgm:presLayoutVars>
          <dgm:bulletEnabled val="1"/>
        </dgm:presLayoutVars>
      </dgm:prSet>
      <dgm:spPr/>
      <dgm:t>
        <a:bodyPr/>
        <a:lstStyle/>
        <a:p>
          <a:endParaRPr lang="zh-TW" altLang="en-US"/>
        </a:p>
      </dgm:t>
    </dgm:pt>
    <dgm:pt modelId="{7AF9F297-0E70-49C7-9FC1-61C47E2E7CD7}" type="pres">
      <dgm:prSet presAssocID="{D61C2455-0283-48ED-AB41-A4954952B2FA}" presName="Name13" presStyleLbl="parChTrans1D2" presStyleIdx="3" presStyleCnt="7"/>
      <dgm:spPr/>
      <dgm:t>
        <a:bodyPr/>
        <a:lstStyle/>
        <a:p>
          <a:endParaRPr lang="zh-TW" altLang="en-US"/>
        </a:p>
      </dgm:t>
    </dgm:pt>
    <dgm:pt modelId="{03FF41D2-4AC2-4906-B8CF-0683E6B3D6B3}" type="pres">
      <dgm:prSet presAssocID="{7996EC3D-421E-49FC-AF29-4AF936A1D459}" presName="childText" presStyleLbl="bgAcc1" presStyleIdx="3" presStyleCnt="7">
        <dgm:presLayoutVars>
          <dgm:bulletEnabled val="1"/>
        </dgm:presLayoutVars>
      </dgm:prSet>
      <dgm:spPr/>
      <dgm:t>
        <a:bodyPr/>
        <a:lstStyle/>
        <a:p>
          <a:endParaRPr lang="zh-TW" altLang="en-US"/>
        </a:p>
      </dgm:t>
    </dgm:pt>
    <dgm:pt modelId="{8C0FD19A-3BE5-4669-8BE9-2C83583DAF52}" type="pres">
      <dgm:prSet presAssocID="{2E4FB285-1535-4B81-936B-645A833FE5C0}" presName="Name13" presStyleLbl="parChTrans1D2" presStyleIdx="4" presStyleCnt="7"/>
      <dgm:spPr/>
      <dgm:t>
        <a:bodyPr/>
        <a:lstStyle/>
        <a:p>
          <a:endParaRPr lang="zh-TW" altLang="en-US"/>
        </a:p>
      </dgm:t>
    </dgm:pt>
    <dgm:pt modelId="{BA368454-B287-4628-8CF8-A15270D20CE5}" type="pres">
      <dgm:prSet presAssocID="{DCA1A04D-8905-401C-ABD4-A2E711242888}" presName="childText" presStyleLbl="bgAcc1" presStyleIdx="4" presStyleCnt="7">
        <dgm:presLayoutVars>
          <dgm:bulletEnabled val="1"/>
        </dgm:presLayoutVars>
      </dgm:prSet>
      <dgm:spPr/>
      <dgm:t>
        <a:bodyPr/>
        <a:lstStyle/>
        <a:p>
          <a:endParaRPr lang="zh-TW" altLang="en-US"/>
        </a:p>
      </dgm:t>
    </dgm:pt>
    <dgm:pt modelId="{CAB2807C-512C-41AC-A112-A9457B4559BA}" type="pres">
      <dgm:prSet presAssocID="{13B0E9B3-B57D-40DE-9AEE-4A657585271F}" presName="root" presStyleCnt="0"/>
      <dgm:spPr/>
      <dgm:t>
        <a:bodyPr/>
        <a:lstStyle/>
        <a:p>
          <a:endParaRPr lang="zh-TW" altLang="en-US"/>
        </a:p>
      </dgm:t>
    </dgm:pt>
    <dgm:pt modelId="{6DD88AE7-2673-4E43-B05D-8A8912BD020A}" type="pres">
      <dgm:prSet presAssocID="{13B0E9B3-B57D-40DE-9AEE-4A657585271F}" presName="rootComposite" presStyleCnt="0"/>
      <dgm:spPr/>
      <dgm:t>
        <a:bodyPr/>
        <a:lstStyle/>
        <a:p>
          <a:endParaRPr lang="zh-TW" altLang="en-US"/>
        </a:p>
      </dgm:t>
    </dgm:pt>
    <dgm:pt modelId="{7E354F62-2B15-4010-B0CB-9AF0D8A0494E}" type="pres">
      <dgm:prSet presAssocID="{13B0E9B3-B57D-40DE-9AEE-4A657585271F}" presName="rootText" presStyleLbl="node1" presStyleIdx="1" presStyleCnt="2"/>
      <dgm:spPr/>
      <dgm:t>
        <a:bodyPr/>
        <a:lstStyle/>
        <a:p>
          <a:endParaRPr lang="zh-TW" altLang="en-US"/>
        </a:p>
      </dgm:t>
    </dgm:pt>
    <dgm:pt modelId="{A8EEB9A6-67EA-45C1-93B4-5CA6C11E9C2C}" type="pres">
      <dgm:prSet presAssocID="{13B0E9B3-B57D-40DE-9AEE-4A657585271F}" presName="rootConnector" presStyleLbl="node1" presStyleIdx="1" presStyleCnt="2"/>
      <dgm:spPr/>
      <dgm:t>
        <a:bodyPr/>
        <a:lstStyle/>
        <a:p>
          <a:endParaRPr lang="zh-TW" altLang="en-US"/>
        </a:p>
      </dgm:t>
    </dgm:pt>
    <dgm:pt modelId="{F4FC3ADD-709A-46C1-9534-59101C2D24C3}" type="pres">
      <dgm:prSet presAssocID="{13B0E9B3-B57D-40DE-9AEE-4A657585271F}" presName="childShape" presStyleCnt="0"/>
      <dgm:spPr/>
      <dgm:t>
        <a:bodyPr/>
        <a:lstStyle/>
        <a:p>
          <a:endParaRPr lang="zh-TW" altLang="en-US"/>
        </a:p>
      </dgm:t>
    </dgm:pt>
    <dgm:pt modelId="{F6D04D28-D0D8-4829-892D-FDE758FC1062}" type="pres">
      <dgm:prSet presAssocID="{A3CE5851-EDB5-4A9A-8BB4-F88646A86AA5}" presName="Name13" presStyleLbl="parChTrans1D2" presStyleIdx="5" presStyleCnt="7"/>
      <dgm:spPr/>
      <dgm:t>
        <a:bodyPr/>
        <a:lstStyle/>
        <a:p>
          <a:endParaRPr lang="zh-TW" altLang="en-US"/>
        </a:p>
      </dgm:t>
    </dgm:pt>
    <dgm:pt modelId="{825EAF77-6E81-4AB0-9EB6-F22DA1CEC996}" type="pres">
      <dgm:prSet presAssocID="{E818927A-0015-41BB-A9FB-BAB9DA6FF7C0}" presName="childText" presStyleLbl="bgAcc1" presStyleIdx="5" presStyleCnt="7">
        <dgm:presLayoutVars>
          <dgm:bulletEnabled val="1"/>
        </dgm:presLayoutVars>
      </dgm:prSet>
      <dgm:spPr/>
      <dgm:t>
        <a:bodyPr/>
        <a:lstStyle/>
        <a:p>
          <a:endParaRPr lang="zh-TW" altLang="en-US"/>
        </a:p>
      </dgm:t>
    </dgm:pt>
    <dgm:pt modelId="{6BB6D454-63D3-4C93-8D51-FDF75C670016}" type="pres">
      <dgm:prSet presAssocID="{2D847036-D78E-400B-947D-94F51D0CF45B}" presName="Name13" presStyleLbl="parChTrans1D2" presStyleIdx="6" presStyleCnt="7"/>
      <dgm:spPr/>
      <dgm:t>
        <a:bodyPr/>
        <a:lstStyle/>
        <a:p>
          <a:endParaRPr lang="zh-TW" altLang="en-US"/>
        </a:p>
      </dgm:t>
    </dgm:pt>
    <dgm:pt modelId="{CA796DAD-FAAB-43C7-BC90-B6E74795A9DC}" type="pres">
      <dgm:prSet presAssocID="{70B430B1-9C5A-413A-97C9-91416641E090}" presName="childText" presStyleLbl="bgAcc1" presStyleIdx="6" presStyleCnt="7">
        <dgm:presLayoutVars>
          <dgm:bulletEnabled val="1"/>
        </dgm:presLayoutVars>
      </dgm:prSet>
      <dgm:spPr/>
      <dgm:t>
        <a:bodyPr/>
        <a:lstStyle/>
        <a:p>
          <a:endParaRPr lang="zh-TW" altLang="en-US"/>
        </a:p>
      </dgm:t>
    </dgm:pt>
  </dgm:ptLst>
  <dgm:cxnLst>
    <dgm:cxn modelId="{536AD035-ACA9-4E85-B86E-25DB7EEB754F}" type="presOf" srcId="{DCA1A04D-8905-401C-ABD4-A2E711242888}" destId="{BA368454-B287-4628-8CF8-A15270D20CE5}" srcOrd="0" destOrd="0" presId="urn:microsoft.com/office/officeart/2005/8/layout/hierarchy3"/>
    <dgm:cxn modelId="{8979027E-7EE6-4EA2-963B-B5B0F3BC05A5}" type="presOf" srcId="{13B0E9B3-B57D-40DE-9AEE-4A657585271F}" destId="{7E354F62-2B15-4010-B0CB-9AF0D8A0494E}" srcOrd="0" destOrd="0" presId="urn:microsoft.com/office/officeart/2005/8/layout/hierarchy3"/>
    <dgm:cxn modelId="{C8C9FEEF-AC4F-4258-BD27-0E273984C89D}" type="presOf" srcId="{3749B65E-AB66-4E54-920F-7650C5DC91F3}" destId="{E28F7562-C5DA-4AD4-9F64-A9B5AC432A04}" srcOrd="0" destOrd="0" presId="urn:microsoft.com/office/officeart/2005/8/layout/hierarchy3"/>
    <dgm:cxn modelId="{432F35A1-D20A-4397-9D0A-70FE10788069}" srcId="{E6F5FA01-88AE-4593-85B3-99453EA2C369}" destId="{13B0E9B3-B57D-40DE-9AEE-4A657585271F}" srcOrd="1" destOrd="0" parTransId="{4A826657-7C77-4653-855F-F0B1E2974B30}" sibTransId="{95757ECD-DB49-49D4-887B-1D8B74D9E532}"/>
    <dgm:cxn modelId="{8D939832-5787-47A0-99BF-FC9F91C5AB9A}" type="presOf" srcId="{13B0E9B3-B57D-40DE-9AEE-4A657585271F}" destId="{A8EEB9A6-67EA-45C1-93B4-5CA6C11E9C2C}" srcOrd="1" destOrd="0" presId="urn:microsoft.com/office/officeart/2005/8/layout/hierarchy3"/>
    <dgm:cxn modelId="{218020F2-587C-4C98-8CE3-923760377D1C}" type="presOf" srcId="{E6F5FA01-88AE-4593-85B3-99453EA2C369}" destId="{FACF1E57-3D06-4C43-BB21-A71C3B1F2195}" srcOrd="0" destOrd="0" presId="urn:microsoft.com/office/officeart/2005/8/layout/hierarchy3"/>
    <dgm:cxn modelId="{4E08C613-DE29-4C08-A423-EB64E5583881}" type="presOf" srcId="{68ECEADA-0F88-4E6D-A26E-DC8FC51CF30A}" destId="{C3B082D9-BB3B-4031-96EA-DB637596E723}" srcOrd="0" destOrd="0" presId="urn:microsoft.com/office/officeart/2005/8/layout/hierarchy3"/>
    <dgm:cxn modelId="{D910BBD9-24D5-497B-8E61-ED2B91FE2FCD}" type="presOf" srcId="{3749B65E-AB66-4E54-920F-7650C5DC91F3}" destId="{1713A83F-7C4B-4D19-9C1C-169823F8DD85}" srcOrd="1" destOrd="0" presId="urn:microsoft.com/office/officeart/2005/8/layout/hierarchy3"/>
    <dgm:cxn modelId="{03BBBD24-0743-4D26-A876-CCF8032DA7FE}" srcId="{13B0E9B3-B57D-40DE-9AEE-4A657585271F}" destId="{E818927A-0015-41BB-A9FB-BAB9DA6FF7C0}" srcOrd="0" destOrd="0" parTransId="{A3CE5851-EDB5-4A9A-8BB4-F88646A86AA5}" sibTransId="{D4FBB4CC-9D54-4ED3-9FF8-123CA301C3A5}"/>
    <dgm:cxn modelId="{8D23BD60-5E33-48EE-AD30-92AF71A5D1A1}" type="presOf" srcId="{F8AED9A9-7EA9-4C5C-921D-584707A20554}" destId="{C03C69BD-509B-4B7F-A867-5BE511579EED}" srcOrd="0" destOrd="0" presId="urn:microsoft.com/office/officeart/2005/8/layout/hierarchy3"/>
    <dgm:cxn modelId="{CF0A3966-6DC8-4274-86CA-87A3ADB54A38}" type="presOf" srcId="{2D847036-D78E-400B-947D-94F51D0CF45B}" destId="{6BB6D454-63D3-4C93-8D51-FDF75C670016}" srcOrd="0" destOrd="0" presId="urn:microsoft.com/office/officeart/2005/8/layout/hierarchy3"/>
    <dgm:cxn modelId="{2B183AA5-EC7A-4ECD-A12A-394350D7BA88}" srcId="{3749B65E-AB66-4E54-920F-7650C5DC91F3}" destId="{68ECEADA-0F88-4E6D-A26E-DC8FC51CF30A}" srcOrd="1" destOrd="0" parTransId="{837002AC-12A8-42D2-A477-0D4E38F4BA8D}" sibTransId="{0EC88A87-890E-44CD-A192-1C6DA87748F3}"/>
    <dgm:cxn modelId="{2DB01414-5DA5-4EEF-BBA5-F20919710DF7}" srcId="{3749B65E-AB66-4E54-920F-7650C5DC91F3}" destId="{7FBE0ECF-588D-4B55-88CB-09C46B0855B9}" srcOrd="0" destOrd="0" parTransId="{B11141F3-F0D5-4F00-9690-58BD4CC7241B}" sibTransId="{6BE04ACC-149A-4078-8643-8DF6EE4DFA30}"/>
    <dgm:cxn modelId="{437B71A0-2DC4-41A3-95E8-18D77B86337A}" type="presOf" srcId="{D61C2455-0283-48ED-AB41-A4954952B2FA}" destId="{7AF9F297-0E70-49C7-9FC1-61C47E2E7CD7}" srcOrd="0" destOrd="0" presId="urn:microsoft.com/office/officeart/2005/8/layout/hierarchy3"/>
    <dgm:cxn modelId="{DCBEA46E-CAE2-4D9D-A433-6E9849730EFF}" srcId="{E6F5FA01-88AE-4593-85B3-99453EA2C369}" destId="{3749B65E-AB66-4E54-920F-7650C5DC91F3}" srcOrd="0" destOrd="0" parTransId="{2357EF95-E4CD-424B-99BF-DC8729771DBA}" sibTransId="{CC034086-65C9-494E-A7EC-B2303B7C3732}"/>
    <dgm:cxn modelId="{32759190-9AAF-43A8-8BB3-26DAD30CC216}" type="presOf" srcId="{70B430B1-9C5A-413A-97C9-91416641E090}" destId="{CA796DAD-FAAB-43C7-BC90-B6E74795A9DC}" srcOrd="0" destOrd="0" presId="urn:microsoft.com/office/officeart/2005/8/layout/hierarchy3"/>
    <dgm:cxn modelId="{DF6F8EC5-0B05-4B06-9F3A-17AB49BFCEA5}" type="presOf" srcId="{4D0BBC45-81DD-4B6C-8019-C7DCBC0B2445}" destId="{198A87C9-0F8A-47D1-B15E-127109432288}" srcOrd="0" destOrd="0" presId="urn:microsoft.com/office/officeart/2005/8/layout/hierarchy3"/>
    <dgm:cxn modelId="{3CD2C5B0-8E4E-4138-B636-75538D78CD35}" type="presOf" srcId="{7996EC3D-421E-49FC-AF29-4AF936A1D459}" destId="{03FF41D2-4AC2-4906-B8CF-0683E6B3D6B3}" srcOrd="0" destOrd="0" presId="urn:microsoft.com/office/officeart/2005/8/layout/hierarchy3"/>
    <dgm:cxn modelId="{0C495D6B-8012-4D5B-BD18-FB687C6E4A34}" type="presOf" srcId="{2E4FB285-1535-4B81-936B-645A833FE5C0}" destId="{8C0FD19A-3BE5-4669-8BE9-2C83583DAF52}" srcOrd="0" destOrd="0" presId="urn:microsoft.com/office/officeart/2005/8/layout/hierarchy3"/>
    <dgm:cxn modelId="{42CF51D8-D5D2-487D-BCDA-50D3B7913E3D}" type="presOf" srcId="{B11141F3-F0D5-4F00-9690-58BD4CC7241B}" destId="{BC9C84BB-D0DA-4828-AB84-3AD707343EB4}" srcOrd="0" destOrd="0" presId="urn:microsoft.com/office/officeart/2005/8/layout/hierarchy3"/>
    <dgm:cxn modelId="{5C4F3173-FDE0-405A-ADD9-262578B3D41B}" srcId="{3749B65E-AB66-4E54-920F-7650C5DC91F3}" destId="{DCA1A04D-8905-401C-ABD4-A2E711242888}" srcOrd="4" destOrd="0" parTransId="{2E4FB285-1535-4B81-936B-645A833FE5C0}" sibTransId="{62B0D7A1-7022-4046-B723-C67032AB1553}"/>
    <dgm:cxn modelId="{46E5CB02-3516-4381-A886-3F2B644823D9}" srcId="{3749B65E-AB66-4E54-920F-7650C5DC91F3}" destId="{F8AED9A9-7EA9-4C5C-921D-584707A20554}" srcOrd="2" destOrd="0" parTransId="{4D0BBC45-81DD-4B6C-8019-C7DCBC0B2445}" sibTransId="{0E49BDA0-3493-4F08-99A5-D440A437F4F1}"/>
    <dgm:cxn modelId="{781FA4E5-57D3-4E4C-BC02-8C82E375EF8E}" type="presOf" srcId="{837002AC-12A8-42D2-A477-0D4E38F4BA8D}" destId="{9CA551F2-C89D-478A-8732-6B53CF40B7E8}" srcOrd="0" destOrd="0" presId="urn:microsoft.com/office/officeart/2005/8/layout/hierarchy3"/>
    <dgm:cxn modelId="{CBBFEC93-F991-4BF0-B3E8-AD30BC65A5C8}" type="presOf" srcId="{7FBE0ECF-588D-4B55-88CB-09C46B0855B9}" destId="{7482D8BD-00FE-4489-A022-55A8EBF704CD}" srcOrd="0" destOrd="0" presId="urn:microsoft.com/office/officeart/2005/8/layout/hierarchy3"/>
    <dgm:cxn modelId="{CB13331C-F19B-429A-A182-F690637D8808}" srcId="{13B0E9B3-B57D-40DE-9AEE-4A657585271F}" destId="{70B430B1-9C5A-413A-97C9-91416641E090}" srcOrd="1" destOrd="0" parTransId="{2D847036-D78E-400B-947D-94F51D0CF45B}" sibTransId="{3BCCE425-A0FF-4D20-9BC9-2344B8432A10}"/>
    <dgm:cxn modelId="{C541B0BD-2945-4F9C-83BA-80E6A57FA838}" type="presOf" srcId="{E818927A-0015-41BB-A9FB-BAB9DA6FF7C0}" destId="{825EAF77-6E81-4AB0-9EB6-F22DA1CEC996}" srcOrd="0" destOrd="0" presId="urn:microsoft.com/office/officeart/2005/8/layout/hierarchy3"/>
    <dgm:cxn modelId="{76679BA5-DD62-4BA8-8C83-2957688CE3AE}" srcId="{3749B65E-AB66-4E54-920F-7650C5DC91F3}" destId="{7996EC3D-421E-49FC-AF29-4AF936A1D459}" srcOrd="3" destOrd="0" parTransId="{D61C2455-0283-48ED-AB41-A4954952B2FA}" sibTransId="{29133A70-09FD-40BE-A3FC-CF308AEBE55F}"/>
    <dgm:cxn modelId="{904C17E4-2420-472F-B946-087751D19910}" type="presOf" srcId="{A3CE5851-EDB5-4A9A-8BB4-F88646A86AA5}" destId="{F6D04D28-D0D8-4829-892D-FDE758FC1062}" srcOrd="0" destOrd="0" presId="urn:microsoft.com/office/officeart/2005/8/layout/hierarchy3"/>
    <dgm:cxn modelId="{C598EB54-03D9-4388-BD06-DE433158F032}" type="presParOf" srcId="{FACF1E57-3D06-4C43-BB21-A71C3B1F2195}" destId="{2865F1CD-21ED-40D8-9D93-CDA7F33D9445}" srcOrd="0" destOrd="0" presId="urn:microsoft.com/office/officeart/2005/8/layout/hierarchy3"/>
    <dgm:cxn modelId="{FFC474E9-BEC3-4372-B38E-19744215D165}" type="presParOf" srcId="{2865F1CD-21ED-40D8-9D93-CDA7F33D9445}" destId="{5FDD74A7-C89D-423F-8354-774C161C8C2D}" srcOrd="0" destOrd="0" presId="urn:microsoft.com/office/officeart/2005/8/layout/hierarchy3"/>
    <dgm:cxn modelId="{A1FDFA53-3BFB-41C0-86FA-06A6D4F8E10C}" type="presParOf" srcId="{5FDD74A7-C89D-423F-8354-774C161C8C2D}" destId="{E28F7562-C5DA-4AD4-9F64-A9B5AC432A04}" srcOrd="0" destOrd="0" presId="urn:microsoft.com/office/officeart/2005/8/layout/hierarchy3"/>
    <dgm:cxn modelId="{92FDB104-A212-41E2-B939-3BFABFFF3D4D}" type="presParOf" srcId="{5FDD74A7-C89D-423F-8354-774C161C8C2D}" destId="{1713A83F-7C4B-4D19-9C1C-169823F8DD85}" srcOrd="1" destOrd="0" presId="urn:microsoft.com/office/officeart/2005/8/layout/hierarchy3"/>
    <dgm:cxn modelId="{55C72761-B248-419D-8829-B02B15E68A4F}" type="presParOf" srcId="{2865F1CD-21ED-40D8-9D93-CDA7F33D9445}" destId="{B74BA7B9-7CCD-46F1-AE75-8EE2C4E0AA95}" srcOrd="1" destOrd="0" presId="urn:microsoft.com/office/officeart/2005/8/layout/hierarchy3"/>
    <dgm:cxn modelId="{8FAC86E9-D627-40B4-B703-AC9CB7545532}" type="presParOf" srcId="{B74BA7B9-7CCD-46F1-AE75-8EE2C4E0AA95}" destId="{BC9C84BB-D0DA-4828-AB84-3AD707343EB4}" srcOrd="0" destOrd="0" presId="urn:microsoft.com/office/officeart/2005/8/layout/hierarchy3"/>
    <dgm:cxn modelId="{8222FFE1-8DCD-4E79-B1A2-E7F8728B0C0E}" type="presParOf" srcId="{B74BA7B9-7CCD-46F1-AE75-8EE2C4E0AA95}" destId="{7482D8BD-00FE-4489-A022-55A8EBF704CD}" srcOrd="1" destOrd="0" presId="urn:microsoft.com/office/officeart/2005/8/layout/hierarchy3"/>
    <dgm:cxn modelId="{255EE21D-870E-45E7-828B-B1A908DBD93E}" type="presParOf" srcId="{B74BA7B9-7CCD-46F1-AE75-8EE2C4E0AA95}" destId="{9CA551F2-C89D-478A-8732-6B53CF40B7E8}" srcOrd="2" destOrd="0" presId="urn:microsoft.com/office/officeart/2005/8/layout/hierarchy3"/>
    <dgm:cxn modelId="{590410FC-4CB4-4A1B-8DF1-F40BEC198067}" type="presParOf" srcId="{B74BA7B9-7CCD-46F1-AE75-8EE2C4E0AA95}" destId="{C3B082D9-BB3B-4031-96EA-DB637596E723}" srcOrd="3" destOrd="0" presId="urn:microsoft.com/office/officeart/2005/8/layout/hierarchy3"/>
    <dgm:cxn modelId="{F5CE6793-570D-4095-8D69-9434DAB98E70}" type="presParOf" srcId="{B74BA7B9-7CCD-46F1-AE75-8EE2C4E0AA95}" destId="{198A87C9-0F8A-47D1-B15E-127109432288}" srcOrd="4" destOrd="0" presId="urn:microsoft.com/office/officeart/2005/8/layout/hierarchy3"/>
    <dgm:cxn modelId="{547879C9-E144-4AB9-87F0-931A1CBB227D}" type="presParOf" srcId="{B74BA7B9-7CCD-46F1-AE75-8EE2C4E0AA95}" destId="{C03C69BD-509B-4B7F-A867-5BE511579EED}" srcOrd="5" destOrd="0" presId="urn:microsoft.com/office/officeart/2005/8/layout/hierarchy3"/>
    <dgm:cxn modelId="{02C061B6-9563-471B-94EC-BD7330A597E0}" type="presParOf" srcId="{B74BA7B9-7CCD-46F1-AE75-8EE2C4E0AA95}" destId="{7AF9F297-0E70-49C7-9FC1-61C47E2E7CD7}" srcOrd="6" destOrd="0" presId="urn:microsoft.com/office/officeart/2005/8/layout/hierarchy3"/>
    <dgm:cxn modelId="{38ACD284-2B19-4A2A-BB6E-DA61B0F5837E}" type="presParOf" srcId="{B74BA7B9-7CCD-46F1-AE75-8EE2C4E0AA95}" destId="{03FF41D2-4AC2-4906-B8CF-0683E6B3D6B3}" srcOrd="7" destOrd="0" presId="urn:microsoft.com/office/officeart/2005/8/layout/hierarchy3"/>
    <dgm:cxn modelId="{2F2F26AC-B606-40DF-834A-A9AE1EDF9301}" type="presParOf" srcId="{B74BA7B9-7CCD-46F1-AE75-8EE2C4E0AA95}" destId="{8C0FD19A-3BE5-4669-8BE9-2C83583DAF52}" srcOrd="8" destOrd="0" presId="urn:microsoft.com/office/officeart/2005/8/layout/hierarchy3"/>
    <dgm:cxn modelId="{856CA65F-38AD-4EB8-B6E1-E1E40762BB8D}" type="presParOf" srcId="{B74BA7B9-7CCD-46F1-AE75-8EE2C4E0AA95}" destId="{BA368454-B287-4628-8CF8-A15270D20CE5}" srcOrd="9" destOrd="0" presId="urn:microsoft.com/office/officeart/2005/8/layout/hierarchy3"/>
    <dgm:cxn modelId="{8BD6A583-224B-4985-84B2-281E90A45A76}" type="presParOf" srcId="{FACF1E57-3D06-4C43-BB21-A71C3B1F2195}" destId="{CAB2807C-512C-41AC-A112-A9457B4559BA}" srcOrd="1" destOrd="0" presId="urn:microsoft.com/office/officeart/2005/8/layout/hierarchy3"/>
    <dgm:cxn modelId="{AE2343C2-EF82-4E54-9986-B404347C4EA3}" type="presParOf" srcId="{CAB2807C-512C-41AC-A112-A9457B4559BA}" destId="{6DD88AE7-2673-4E43-B05D-8A8912BD020A}" srcOrd="0" destOrd="0" presId="urn:microsoft.com/office/officeart/2005/8/layout/hierarchy3"/>
    <dgm:cxn modelId="{214C3CB5-FD4A-4D8A-BBFA-A48583D6B7A8}" type="presParOf" srcId="{6DD88AE7-2673-4E43-B05D-8A8912BD020A}" destId="{7E354F62-2B15-4010-B0CB-9AF0D8A0494E}" srcOrd="0" destOrd="0" presId="urn:microsoft.com/office/officeart/2005/8/layout/hierarchy3"/>
    <dgm:cxn modelId="{EAE4E2D0-44F6-4E7C-ACA0-D1BEEBC48CD8}" type="presParOf" srcId="{6DD88AE7-2673-4E43-B05D-8A8912BD020A}" destId="{A8EEB9A6-67EA-45C1-93B4-5CA6C11E9C2C}" srcOrd="1" destOrd="0" presId="urn:microsoft.com/office/officeart/2005/8/layout/hierarchy3"/>
    <dgm:cxn modelId="{742A2F5A-39D8-46C5-8D92-C1351A874686}" type="presParOf" srcId="{CAB2807C-512C-41AC-A112-A9457B4559BA}" destId="{F4FC3ADD-709A-46C1-9534-59101C2D24C3}" srcOrd="1" destOrd="0" presId="urn:microsoft.com/office/officeart/2005/8/layout/hierarchy3"/>
    <dgm:cxn modelId="{BE0CE7A8-D6FE-4564-83CF-3F11BBF9361B}" type="presParOf" srcId="{F4FC3ADD-709A-46C1-9534-59101C2D24C3}" destId="{F6D04D28-D0D8-4829-892D-FDE758FC1062}" srcOrd="0" destOrd="0" presId="urn:microsoft.com/office/officeart/2005/8/layout/hierarchy3"/>
    <dgm:cxn modelId="{29ED002C-E8BC-460A-A794-A2D45AC63DBB}" type="presParOf" srcId="{F4FC3ADD-709A-46C1-9534-59101C2D24C3}" destId="{825EAF77-6E81-4AB0-9EB6-F22DA1CEC996}" srcOrd="1" destOrd="0" presId="urn:microsoft.com/office/officeart/2005/8/layout/hierarchy3"/>
    <dgm:cxn modelId="{196BF3AE-19AD-442E-A785-F1056CED5391}" type="presParOf" srcId="{F4FC3ADD-709A-46C1-9534-59101C2D24C3}" destId="{6BB6D454-63D3-4C93-8D51-FDF75C670016}" srcOrd="2" destOrd="0" presId="urn:microsoft.com/office/officeart/2005/8/layout/hierarchy3"/>
    <dgm:cxn modelId="{6FFBA449-21E2-493F-A74D-F0336A12FC1F}" type="presParOf" srcId="{F4FC3ADD-709A-46C1-9534-59101C2D24C3}" destId="{CA796DAD-FAAB-43C7-BC90-B6E74795A9DC}"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2">
            <a:schemeClr val="accent4"/>
          </a:lnRef>
          <a:fillRef idx="1">
            <a:schemeClr val="lt1"/>
          </a:fillRef>
          <a:effectRef idx="0">
            <a:schemeClr val="accent4"/>
          </a:effectRef>
          <a:fontRef idx="minor">
            <a:schemeClr val="dk1"/>
          </a:fontRef>
        </dgm:style>
      </dgm:prSet>
      <dgm:spPr>
        <a:solidFill>
          <a:schemeClr val="accent4"/>
        </a:solidFill>
      </dgm:spPr>
      <dgm:t>
        <a:bodyPr/>
        <a:lstStyle/>
        <a:p>
          <a:r>
            <a:rPr lang="zh-TW" altLang="en-US" dirty="0" smtClean="0">
              <a:solidFill>
                <a:schemeClr val="bg1"/>
              </a:solidFill>
              <a:latin typeface="標楷體" panose="03000509000000000000" pitchFamily="65" charset="-120"/>
              <a:ea typeface="標楷體" panose="03000509000000000000" pitchFamily="65" charset="-120"/>
            </a:rPr>
            <a:t>敘述統計</a:t>
          </a:r>
          <a:endParaRPr lang="zh-TW" altLang="en-US" dirty="0">
            <a:solidFill>
              <a:schemeClr val="bg1"/>
            </a:solidFill>
            <a:latin typeface="標楷體" panose="03000509000000000000" pitchFamily="65" charset="-120"/>
            <a:ea typeface="標楷體" panose="03000509000000000000" pitchFamily="65" charset="-120"/>
          </a:endParaRPr>
        </a:p>
      </dgm:t>
    </dgm:pt>
    <dgm:pt modelId="{5EE92798-D14B-4654-AA4C-D78578EBB842}" type="parTrans" cxnId="{379BD059-A0EF-4747-B9E7-645F1F2B28D9}">
      <dgm:prSet/>
      <dgm:spPr/>
      <dgm:t>
        <a:bodyPr/>
        <a:lstStyle/>
        <a:p>
          <a:endParaRPr lang="zh-TW" altLang="en-US">
            <a:latin typeface="標楷體" panose="03000509000000000000" pitchFamily="65" charset="-120"/>
            <a:ea typeface="標楷體" panose="03000509000000000000" pitchFamily="65" charset="-120"/>
          </a:endParaRPr>
        </a:p>
      </dgm:t>
    </dgm:pt>
    <dgm:pt modelId="{804E1F83-41FD-4555-876D-A3EBE049DACC}" type="sibTrans" cxnId="{379BD059-A0EF-4747-B9E7-645F1F2B28D9}">
      <dgm:prSet/>
      <dgm:spPr/>
      <dgm:t>
        <a:bodyPr/>
        <a:lstStyle/>
        <a:p>
          <a:endParaRPr lang="zh-TW" altLang="en-US">
            <a:latin typeface="標楷體" panose="03000509000000000000" pitchFamily="65" charset="-120"/>
            <a:ea typeface="標楷體" panose="03000509000000000000" pitchFamily="65" charset="-120"/>
          </a:endParaRPr>
        </a:p>
      </dgm:t>
    </dgm:pt>
    <dgm:pt modelId="{51A8E73B-6E32-4E88-8F21-B359D2CDEDCE}">
      <dgm:prSet phldrT="[文字]"/>
      <dgm:spPr/>
      <dgm:t>
        <a:bodyPr/>
        <a:lstStyle/>
        <a:p>
          <a:r>
            <a:rPr lang="zh-TW" altLang="en-US" dirty="0" smtClean="0">
              <a:latin typeface="標楷體" panose="03000509000000000000" pitchFamily="65" charset="-120"/>
              <a:ea typeface="標楷體" panose="03000509000000000000" pitchFamily="65" charset="-120"/>
            </a:rPr>
            <a:t>信度分析</a:t>
          </a:r>
          <a:endParaRPr lang="zh-TW" altLang="en-US" dirty="0">
            <a:latin typeface="標楷體" panose="03000509000000000000" pitchFamily="65" charset="-120"/>
            <a:ea typeface="標楷體" panose="03000509000000000000" pitchFamily="65" charset="-120"/>
          </a:endParaRPr>
        </a:p>
      </dgm:t>
    </dgm:pt>
    <dgm:pt modelId="{B4F624BE-5DFC-46D8-A460-1300755376DF}" type="parTrans" cxnId="{CC489D59-B119-469E-BF5D-95923306BD48}">
      <dgm:prSet/>
      <dgm:spPr/>
      <dgm:t>
        <a:bodyPr/>
        <a:lstStyle/>
        <a:p>
          <a:endParaRPr lang="zh-TW" altLang="en-US">
            <a:latin typeface="標楷體" panose="03000509000000000000" pitchFamily="65" charset="-120"/>
            <a:ea typeface="標楷體" panose="03000509000000000000" pitchFamily="65" charset="-120"/>
          </a:endParaRPr>
        </a:p>
      </dgm:t>
    </dgm:pt>
    <dgm:pt modelId="{210BFBA5-E1A1-4CF6-8FB6-74FF72D498EC}" type="sibTrans" cxnId="{CC489D59-B119-469E-BF5D-95923306BD48}">
      <dgm:prSet/>
      <dgm:spPr/>
      <dgm:t>
        <a:bodyPr/>
        <a:lstStyle/>
        <a:p>
          <a:endParaRPr lang="zh-TW" altLang="en-US">
            <a:latin typeface="標楷體" panose="03000509000000000000" pitchFamily="65" charset="-120"/>
            <a:ea typeface="標楷體" panose="03000509000000000000" pitchFamily="65" charset="-120"/>
          </a:endParaRPr>
        </a:p>
      </dgm:t>
    </dgm:pt>
    <dgm:pt modelId="{D03986BC-8820-42E2-B0ED-1D41634E0083}">
      <dgm:prSet phldrT="[文字]"/>
      <dgm:spPr/>
      <dgm:t>
        <a:bodyPr/>
        <a:lstStyle/>
        <a:p>
          <a:r>
            <a:rPr lang="zh-TW" altLang="en-US" dirty="0" smtClean="0">
              <a:latin typeface="標楷體" panose="03000509000000000000" pitchFamily="65" charset="-120"/>
              <a:ea typeface="標楷體" panose="03000509000000000000" pitchFamily="65" charset="-120"/>
            </a:rPr>
            <a:t>單因子多變量</a:t>
          </a:r>
          <a:endParaRPr lang="zh-TW" altLang="en-US" dirty="0">
            <a:latin typeface="標楷體" panose="03000509000000000000" pitchFamily="65" charset="-120"/>
            <a:ea typeface="標楷體" panose="03000509000000000000" pitchFamily="65" charset="-120"/>
          </a:endParaRPr>
        </a:p>
      </dgm:t>
    </dgm:pt>
    <dgm:pt modelId="{7A6A0527-6C10-4238-A376-3F5814BE5AEA}" type="parTrans" cxnId="{B9B209DA-A985-4DF7-9807-368027F46F04}">
      <dgm:prSet/>
      <dgm:spPr/>
      <dgm:t>
        <a:bodyPr/>
        <a:lstStyle/>
        <a:p>
          <a:endParaRPr lang="zh-TW" altLang="en-US">
            <a:latin typeface="標楷體" panose="03000509000000000000" pitchFamily="65" charset="-120"/>
            <a:ea typeface="標楷體" panose="03000509000000000000" pitchFamily="65" charset="-120"/>
          </a:endParaRPr>
        </a:p>
      </dgm:t>
    </dgm:pt>
    <dgm:pt modelId="{9D1DAF10-26ED-4FA5-9E87-AC15B11B5BD6}" type="sibTrans" cxnId="{B9B209DA-A985-4DF7-9807-368027F46F04}">
      <dgm:prSet/>
      <dgm:spPr/>
      <dgm:t>
        <a:bodyPr/>
        <a:lstStyle/>
        <a:p>
          <a:endParaRPr lang="zh-TW" altLang="en-US">
            <a:latin typeface="標楷體" panose="03000509000000000000" pitchFamily="65" charset="-120"/>
            <a:ea typeface="標楷體" panose="03000509000000000000" pitchFamily="65" charset="-120"/>
          </a:endParaRPr>
        </a:p>
      </dgm:t>
    </dgm:pt>
    <dgm:pt modelId="{A8EE0A08-0E08-4345-ADAC-3961F487AD8B}">
      <dgm:prSet/>
      <dgm:spPr/>
      <dgm:t>
        <a:bodyPr/>
        <a:lstStyle/>
        <a:p>
          <a:r>
            <a:rPr lang="zh-TW" altLang="en-US" dirty="0" smtClean="0">
              <a:latin typeface="標楷體" panose="03000509000000000000" pitchFamily="65" charset="-120"/>
              <a:ea typeface="標楷體" panose="03000509000000000000" pitchFamily="65" charset="-120"/>
            </a:rPr>
            <a:t>結構方程模式</a:t>
          </a:r>
          <a:endParaRPr lang="zh-TW" altLang="en-US" dirty="0">
            <a:latin typeface="標楷體" panose="03000509000000000000" pitchFamily="65" charset="-120"/>
            <a:ea typeface="標楷體" panose="03000509000000000000" pitchFamily="65" charset="-120"/>
          </a:endParaRPr>
        </a:p>
      </dgm:t>
    </dgm:pt>
    <dgm:pt modelId="{759FDFC6-EF73-478C-9AC5-3FCA2BEFA23E}" type="parTrans" cxnId="{6383ACB7-1141-4169-9897-9DC25A0A23BD}">
      <dgm:prSet/>
      <dgm:spPr/>
      <dgm:t>
        <a:bodyPr/>
        <a:lstStyle/>
        <a:p>
          <a:endParaRPr lang="zh-TW" altLang="en-US">
            <a:latin typeface="標楷體" panose="03000509000000000000" pitchFamily="65" charset="-120"/>
            <a:ea typeface="標楷體" panose="03000509000000000000" pitchFamily="65" charset="-120"/>
          </a:endParaRPr>
        </a:p>
      </dgm:t>
    </dgm:pt>
    <dgm:pt modelId="{721CBA35-84CD-406D-8B06-33C2188EC5F2}" type="sibTrans" cxnId="{6383ACB7-1141-4169-9897-9DC25A0A23BD}">
      <dgm:prSet/>
      <dgm:spPr/>
      <dgm:t>
        <a:bodyPr/>
        <a:lstStyle/>
        <a:p>
          <a:endParaRPr lang="zh-TW" altLang="en-US">
            <a:latin typeface="標楷體" panose="03000509000000000000" pitchFamily="65" charset="-120"/>
            <a:ea typeface="標楷體" panose="03000509000000000000" pitchFamily="65" charset="-12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標楷體" panose="03000509000000000000" pitchFamily="65" charset="-120"/>
              <a:ea typeface="標楷體" panose="03000509000000000000" pitchFamily="65" charset="-120"/>
            </a:rPr>
            <a:t>分析</a:t>
          </a:r>
          <a:endParaRPr lang="zh-TW" altLang="en-US" dirty="0">
            <a:latin typeface="標楷體" panose="03000509000000000000" pitchFamily="65" charset="-120"/>
            <a:ea typeface="標楷體" panose="03000509000000000000" pitchFamily="65" charset="-120"/>
          </a:endParaRPr>
        </a:p>
      </dgm:t>
    </dgm:pt>
    <dgm:pt modelId="{629B1D7A-8526-4E2B-B7CB-24A82A738421}" type="parTrans" cxnId="{9AB31D44-B6DC-47A6-86B7-4D11D07B5A0B}">
      <dgm:prSet/>
      <dgm:spPr/>
      <dgm:t>
        <a:bodyPr/>
        <a:lstStyle/>
        <a:p>
          <a:endParaRPr lang="zh-TW" altLang="en-US">
            <a:latin typeface="標楷體" panose="03000509000000000000" pitchFamily="65" charset="-120"/>
            <a:ea typeface="標楷體" panose="03000509000000000000" pitchFamily="65" charset="-120"/>
          </a:endParaRPr>
        </a:p>
      </dgm:t>
    </dgm:pt>
    <dgm:pt modelId="{63FAB8D6-8B89-4DF7-8D99-87E7B697FA4B}" type="sibTrans" cxnId="{9AB31D44-B6DC-47A6-86B7-4D11D07B5A0B}">
      <dgm:prSet/>
      <dgm:spPr/>
      <dgm:t>
        <a:bodyPr/>
        <a:lstStyle/>
        <a:p>
          <a:endParaRPr lang="zh-TW" altLang="en-US">
            <a:latin typeface="標楷體" panose="03000509000000000000" pitchFamily="65" charset="-120"/>
            <a:ea typeface="標楷體" panose="03000509000000000000" pitchFamily="65" charset="-120"/>
          </a:endParaRPr>
        </a:p>
      </dgm:t>
    </dgm:pt>
    <dgm:pt modelId="{B6B58598-DA2B-4698-96AE-29DB9DF3752C}">
      <dgm:prSet/>
      <dgm:spPr>
        <a:noFill/>
        <a:ln>
          <a:solidFill>
            <a:schemeClr val="accent4"/>
          </a:solidFill>
        </a:ln>
      </dgm:spPr>
      <dgm:t>
        <a:bodyPr/>
        <a:lstStyle/>
        <a:p>
          <a:r>
            <a:rPr lang="zh-TW" altLang="en-US" dirty="0" smtClean="0">
              <a:ln w="0"/>
              <a:solidFill>
                <a:schemeClr val="tx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rPr>
            <a:t>因素分析</a:t>
          </a:r>
          <a:endParaRPr lang="zh-TW" altLang="en-US" dirty="0">
            <a:solidFill>
              <a:schemeClr val="tx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endParaRPr>
        </a:p>
      </dgm:t>
    </dgm:pt>
    <dgm:pt modelId="{FF4111AD-A762-4424-A27E-06D842E6D99C}" type="parTrans" cxnId="{A21E5FD4-E355-48BA-B2FE-F248B3EFB7D8}">
      <dgm:prSet/>
      <dgm:spPr/>
      <dgm:t>
        <a:bodyPr/>
        <a:lstStyle/>
        <a:p>
          <a:endParaRPr lang="zh-TW" altLang="en-US"/>
        </a:p>
      </dgm:t>
    </dgm:pt>
    <dgm:pt modelId="{0C6D26DE-7B1B-4235-8365-3D4B379CCE40}" type="sibTrans" cxnId="{A21E5FD4-E355-48BA-B2FE-F248B3EFB7D8}">
      <dgm:prSet/>
      <dgm:spPr/>
      <dgm:t>
        <a:bodyPr/>
        <a:lstStyle/>
        <a:p>
          <a:endParaRPr lang="zh-TW" altLang="en-US"/>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2">
            <a:schemeClr val="accent4"/>
          </a:lnRef>
          <a:fillRef idx="1">
            <a:schemeClr val="lt1"/>
          </a:fillRef>
          <a:effectRef idx="0">
            <a:schemeClr val="accent4"/>
          </a:effectRef>
          <a:fontRef idx="minor">
            <a:schemeClr val="dk1"/>
          </a:fontRef>
        </dgm:style>
      </dgm:prSet>
      <dgm:spPr>
        <a:solidFill>
          <a:schemeClr val="accent4"/>
        </a:solidFill>
      </dgm:spPr>
      <dgm:t>
        <a:bodyPr/>
        <a:lstStyle/>
        <a:p>
          <a:r>
            <a:rPr lang="zh-TW" altLang="en-US" dirty="0" smtClean="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a:noFill/>
        <a:ln>
          <a:solidFill>
            <a:schemeClr val="accent4"/>
          </a:solidFill>
        </a:ln>
      </dgm:spPr>
      <dgm:t>
        <a:bodyPr/>
        <a:lstStyle/>
        <a:p>
          <a:r>
            <a:rPr lang="zh-TW" altLang="en-US" dirty="0" smtClean="0">
              <a:ln w="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2">
            <a:schemeClr val="accent4"/>
          </a:lnRef>
          <a:fillRef idx="1">
            <a:schemeClr val="lt1"/>
          </a:fillRef>
          <a:effectRef idx="0">
            <a:schemeClr val="accent4"/>
          </a:effectRef>
          <a:fontRef idx="minor">
            <a:schemeClr val="dk1"/>
          </a:fontRef>
        </dgm:style>
      </dgm:prSet>
      <dgm:spPr>
        <a:solidFill>
          <a:schemeClr val="accent4"/>
        </a:solidFill>
      </dgm:spPr>
      <dgm:t>
        <a:bodyPr/>
        <a:lstStyle/>
        <a:p>
          <a:r>
            <a:rPr lang="zh-TW" altLang="en-US" dirty="0" smtClean="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a:noFill/>
        <a:ln>
          <a:solidFill>
            <a:schemeClr val="accent4"/>
          </a:solidFill>
        </a:ln>
      </dgm:spPr>
      <dgm:t>
        <a:bodyPr/>
        <a:lstStyle/>
        <a:p>
          <a:r>
            <a:rPr lang="zh-TW" altLang="en-US" dirty="0" smtClean="0">
              <a:ln w="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2">
            <a:schemeClr val="accent4"/>
          </a:lnRef>
          <a:fillRef idx="1">
            <a:schemeClr val="lt1"/>
          </a:fillRef>
          <a:effectRef idx="0">
            <a:schemeClr val="accent4"/>
          </a:effectRef>
          <a:fontRef idx="minor">
            <a:schemeClr val="dk1"/>
          </a:fontRef>
        </dgm:style>
      </dgm:prSet>
      <dgm:spPr>
        <a:solidFill>
          <a:schemeClr val="accent4"/>
        </a:solidFill>
      </dgm:spPr>
      <dgm:t>
        <a:bodyPr/>
        <a:lstStyle/>
        <a:p>
          <a:r>
            <a:rPr lang="zh-TW" altLang="en-US" dirty="0" smtClean="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a:noFill/>
        <a:ln>
          <a:solidFill>
            <a:schemeClr val="accent4"/>
          </a:solidFill>
        </a:ln>
      </dgm:spPr>
      <dgm:t>
        <a:bodyPr/>
        <a:lstStyle/>
        <a:p>
          <a:r>
            <a:rPr lang="zh-TW" altLang="en-US" dirty="0" smtClean="0">
              <a:ln w="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2">
            <a:schemeClr val="accent4"/>
          </a:lnRef>
          <a:fillRef idx="1">
            <a:schemeClr val="lt1"/>
          </a:fillRef>
          <a:effectRef idx="0">
            <a:schemeClr val="accent4"/>
          </a:effectRef>
          <a:fontRef idx="minor">
            <a:schemeClr val="dk1"/>
          </a:fontRef>
        </dgm:style>
      </dgm:prSet>
      <dgm:spPr>
        <a:solidFill>
          <a:schemeClr val="accent4"/>
        </a:solidFill>
      </dgm:spPr>
      <dgm:t>
        <a:bodyPr/>
        <a:lstStyle/>
        <a:p>
          <a:r>
            <a:rPr lang="zh-TW" altLang="en-US" dirty="0" smtClean="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a:noFill/>
        <a:ln>
          <a:solidFill>
            <a:schemeClr val="accent4"/>
          </a:solidFill>
        </a:ln>
      </dgm:spPr>
      <dgm:t>
        <a:bodyPr/>
        <a:lstStyle/>
        <a:p>
          <a:r>
            <a:rPr lang="zh-TW" altLang="en-US" dirty="0" smtClean="0">
              <a:ln w="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3">
            <a:schemeClr val="lt1"/>
          </a:lnRef>
          <a:fillRef idx="1">
            <a:schemeClr val="accent4"/>
          </a:fillRef>
          <a:effectRef idx="1">
            <a:schemeClr val="accent4"/>
          </a:effectRef>
          <a:fontRef idx="minor">
            <a:schemeClr val="lt1"/>
          </a:fontRef>
        </dgm:style>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tyle>
          <a:lnRef idx="2">
            <a:schemeClr val="accent4"/>
          </a:lnRef>
          <a:fillRef idx="1">
            <a:schemeClr val="lt1"/>
          </a:fillRef>
          <a:effectRef idx="0">
            <a:schemeClr val="accent4"/>
          </a:effectRef>
          <a:fontRef idx="minor">
            <a:schemeClr val="dk1"/>
          </a:fontRef>
        </dgm:style>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dgm:t>
        <a:bodyPr/>
        <a:lstStyle/>
        <a:p>
          <a:r>
            <a:rPr lang="zh-TW" altLang="en-US"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3">
            <a:schemeClr val="lt1"/>
          </a:lnRef>
          <a:fillRef idx="1">
            <a:schemeClr val="accent4"/>
          </a:fillRef>
          <a:effectRef idx="1">
            <a:schemeClr val="accent4"/>
          </a:effectRef>
          <a:fontRef idx="minor">
            <a:schemeClr val="lt1"/>
          </a:fontRef>
        </dgm:style>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tyle>
          <a:lnRef idx="2">
            <a:schemeClr val="accent5"/>
          </a:lnRef>
          <a:fillRef idx="1">
            <a:schemeClr val="lt1"/>
          </a:fillRef>
          <a:effectRef idx="0">
            <a:schemeClr val="accent5"/>
          </a:effectRef>
          <a:fontRef idx="minor">
            <a:schemeClr val="dk1"/>
          </a:fontRef>
        </dgm:style>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dgm:t>
        <a:bodyPr/>
        <a:lstStyle/>
        <a:p>
          <a:r>
            <a:rPr lang="zh-TW" altLang="en-US"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3">
            <a:schemeClr val="lt1"/>
          </a:lnRef>
          <a:fillRef idx="1">
            <a:schemeClr val="accent4"/>
          </a:fillRef>
          <a:effectRef idx="1">
            <a:schemeClr val="accent4"/>
          </a:effectRef>
          <a:fontRef idx="minor">
            <a:schemeClr val="lt1"/>
          </a:fontRef>
        </dgm:style>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tyle>
          <a:lnRef idx="2">
            <a:schemeClr val="accent5"/>
          </a:lnRef>
          <a:fillRef idx="1">
            <a:schemeClr val="lt1"/>
          </a:fillRef>
          <a:effectRef idx="0">
            <a:schemeClr val="accent5"/>
          </a:effectRef>
          <a:fontRef idx="minor">
            <a:schemeClr val="dk1"/>
          </a:fontRef>
        </dgm:style>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dgm:t>
        <a:bodyPr/>
        <a:lstStyle/>
        <a:p>
          <a:r>
            <a:rPr lang="zh-TW" altLang="en-US"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3">
            <a:schemeClr val="lt1"/>
          </a:lnRef>
          <a:fillRef idx="1">
            <a:schemeClr val="accent4"/>
          </a:fillRef>
          <a:effectRef idx="1">
            <a:schemeClr val="accent4"/>
          </a:effectRef>
          <a:fontRef idx="minor">
            <a:schemeClr val="lt1"/>
          </a:fontRef>
        </dgm:style>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tyle>
          <a:lnRef idx="2">
            <a:schemeClr val="accent6"/>
          </a:lnRef>
          <a:fillRef idx="1">
            <a:schemeClr val="lt1"/>
          </a:fillRef>
          <a:effectRef idx="0">
            <a:schemeClr val="accent6"/>
          </a:effectRef>
          <a:fontRef idx="minor">
            <a:schemeClr val="dk1"/>
          </a:fontRef>
        </dgm:style>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dgm:t>
        <a:bodyPr/>
        <a:lstStyle/>
        <a:p>
          <a:r>
            <a:rPr lang="zh-TW" altLang="en-US"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3">
            <a:schemeClr val="lt1"/>
          </a:lnRef>
          <a:fillRef idx="1">
            <a:schemeClr val="accent4"/>
          </a:fillRef>
          <a:effectRef idx="1">
            <a:schemeClr val="accent4"/>
          </a:effectRef>
          <a:fontRef idx="minor">
            <a:schemeClr val="lt1"/>
          </a:fontRef>
        </dgm:style>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tyle>
          <a:lnRef idx="2">
            <a:schemeClr val="accent6"/>
          </a:lnRef>
          <a:fillRef idx="1">
            <a:schemeClr val="lt1"/>
          </a:fillRef>
          <a:effectRef idx="0">
            <a:schemeClr val="accent6"/>
          </a:effectRef>
          <a:fontRef idx="minor">
            <a:schemeClr val="dk1"/>
          </a:fontRef>
        </dgm:style>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dgm:t>
        <a:bodyPr/>
        <a:lstStyle/>
        <a:p>
          <a:r>
            <a:rPr lang="zh-TW" altLang="en-US"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053138-4DCE-47E8-983A-0EF5ADE311E5}" type="doc">
      <dgm:prSet loTypeId="urn:microsoft.com/office/officeart/2005/8/layout/cycle6" loCatId="cycle" qsTypeId="urn:microsoft.com/office/officeart/2005/8/quickstyle/simple2" qsCatId="simple" csTypeId="urn:microsoft.com/office/officeart/2005/8/colors/colorful1#3" csCatId="colorful" phldr="1"/>
      <dgm:spPr/>
      <dgm:t>
        <a:bodyPr/>
        <a:lstStyle/>
        <a:p>
          <a:endParaRPr lang="zh-TW" altLang="en-US"/>
        </a:p>
      </dgm:t>
    </dgm:pt>
    <dgm:pt modelId="{0373287D-8452-490E-80A3-B6768C3A38EE}">
      <dgm:prSet phldrT="[文字]"/>
      <dgm:spPr/>
      <dgm:t>
        <a:bodyPr/>
        <a:lstStyle/>
        <a:p>
          <a:r>
            <a:rPr lang="zh-TW" altLang="en-US" dirty="0" smtClean="0">
              <a:latin typeface="標楷體" pitchFamily="65" charset="-120"/>
              <a:ea typeface="標楷體" pitchFamily="65" charset="-120"/>
            </a:rPr>
            <a:t>旅遊滿意度</a:t>
          </a:r>
          <a:endParaRPr lang="zh-TW" altLang="en-US" dirty="0">
            <a:latin typeface="標楷體" pitchFamily="65" charset="-120"/>
            <a:ea typeface="標楷體" pitchFamily="65" charset="-120"/>
          </a:endParaRPr>
        </a:p>
      </dgm:t>
    </dgm:pt>
    <dgm:pt modelId="{360C1BBF-FE9F-425E-98E0-CF46165C0F2C}" type="parTrans" cxnId="{E8BD3EBE-BB8F-4CBE-AACB-0989847D70C5}">
      <dgm:prSet/>
      <dgm:spPr/>
      <dgm:t>
        <a:bodyPr/>
        <a:lstStyle/>
        <a:p>
          <a:endParaRPr lang="zh-TW" altLang="en-US">
            <a:latin typeface="標楷體" pitchFamily="65" charset="-120"/>
            <a:ea typeface="標楷體" pitchFamily="65" charset="-120"/>
          </a:endParaRPr>
        </a:p>
      </dgm:t>
    </dgm:pt>
    <dgm:pt modelId="{C4236666-C5DB-482A-B6CE-0E3620D68140}" type="sibTrans" cxnId="{E8BD3EBE-BB8F-4CBE-AACB-0989847D70C5}">
      <dgm:prSet/>
      <dgm:spPr/>
      <dgm:t>
        <a:bodyPr/>
        <a:lstStyle/>
        <a:p>
          <a:endParaRPr lang="zh-TW" altLang="en-US">
            <a:latin typeface="標楷體" pitchFamily="65" charset="-120"/>
            <a:ea typeface="標楷體" pitchFamily="65" charset="-120"/>
          </a:endParaRPr>
        </a:p>
      </dgm:t>
    </dgm:pt>
    <dgm:pt modelId="{A0D1CF7A-CB64-4D54-A538-5E4C6F0C8C16}">
      <dgm:prSet/>
      <dgm:spPr/>
      <dgm:t>
        <a:bodyPr/>
        <a:lstStyle/>
        <a:p>
          <a:r>
            <a:rPr lang="zh-TW" altLang="en-US" dirty="0" smtClean="0">
              <a:latin typeface="標楷體" pitchFamily="65" charset="-120"/>
              <a:ea typeface="標楷體" pitchFamily="65" charset="-120"/>
            </a:rPr>
            <a:t>拉力因素</a:t>
          </a:r>
          <a:endParaRPr lang="zh-TW" altLang="en-US" dirty="0">
            <a:latin typeface="標楷體" pitchFamily="65" charset="-120"/>
            <a:ea typeface="標楷體" pitchFamily="65" charset="-120"/>
          </a:endParaRPr>
        </a:p>
      </dgm:t>
    </dgm:pt>
    <dgm:pt modelId="{0DFA1E34-7322-4EBA-96C9-C0F10027E79A}" type="parTrans" cxnId="{4635CB6A-DBF4-4048-AC40-CF671C27A719}">
      <dgm:prSet/>
      <dgm:spPr/>
      <dgm:t>
        <a:bodyPr/>
        <a:lstStyle/>
        <a:p>
          <a:endParaRPr lang="zh-TW" altLang="en-US">
            <a:latin typeface="標楷體" pitchFamily="65" charset="-120"/>
            <a:ea typeface="標楷體" pitchFamily="65" charset="-120"/>
          </a:endParaRPr>
        </a:p>
      </dgm:t>
    </dgm:pt>
    <dgm:pt modelId="{9E64D977-B7E0-4D6B-80F5-4AD9D498DEB4}" type="sibTrans" cxnId="{4635CB6A-DBF4-4048-AC40-CF671C27A719}">
      <dgm:prSet/>
      <dgm:spPr/>
      <dgm:t>
        <a:bodyPr/>
        <a:lstStyle/>
        <a:p>
          <a:endParaRPr lang="zh-TW" altLang="en-US">
            <a:latin typeface="標楷體" pitchFamily="65" charset="-120"/>
            <a:ea typeface="標楷體" pitchFamily="65" charset="-120"/>
          </a:endParaRPr>
        </a:p>
      </dgm:t>
    </dgm:pt>
    <dgm:pt modelId="{C80E1295-1193-4E58-B8BD-7A593F77BD9B}">
      <dgm:prSet/>
      <dgm:spPr/>
      <dgm:t>
        <a:bodyPr/>
        <a:lstStyle/>
        <a:p>
          <a:r>
            <a:rPr lang="zh-TW" altLang="en-US" dirty="0" smtClean="0">
              <a:latin typeface="標楷體" pitchFamily="65" charset="-120"/>
              <a:ea typeface="標楷體" pitchFamily="65" charset="-120"/>
            </a:rPr>
            <a:t>行為意圖</a:t>
          </a:r>
          <a:endParaRPr lang="zh-TW" altLang="en-US" dirty="0">
            <a:latin typeface="標楷體" pitchFamily="65" charset="-120"/>
            <a:ea typeface="標楷體" pitchFamily="65" charset="-120"/>
          </a:endParaRPr>
        </a:p>
      </dgm:t>
    </dgm:pt>
    <dgm:pt modelId="{86ED06A2-05D7-4373-B465-B1801F883EAA}" type="parTrans" cxnId="{95F17AF8-3EC9-4A1C-A986-39309E490DCF}">
      <dgm:prSet/>
      <dgm:spPr/>
      <dgm:t>
        <a:bodyPr/>
        <a:lstStyle/>
        <a:p>
          <a:endParaRPr lang="zh-TW" altLang="en-US">
            <a:latin typeface="標楷體" pitchFamily="65" charset="-120"/>
            <a:ea typeface="標楷體" pitchFamily="65" charset="-120"/>
          </a:endParaRPr>
        </a:p>
      </dgm:t>
    </dgm:pt>
    <dgm:pt modelId="{9E9E5EE3-76B8-46A0-B7D8-40B86C764ABD}" type="sibTrans" cxnId="{95F17AF8-3EC9-4A1C-A986-39309E490DCF}">
      <dgm:prSet/>
      <dgm:spPr/>
      <dgm:t>
        <a:bodyPr/>
        <a:lstStyle/>
        <a:p>
          <a:endParaRPr lang="zh-TW" altLang="en-US">
            <a:latin typeface="標楷體" pitchFamily="65" charset="-120"/>
            <a:ea typeface="標楷體" pitchFamily="65" charset="-120"/>
          </a:endParaRPr>
        </a:p>
      </dgm:t>
    </dgm:pt>
    <dgm:pt modelId="{E388B569-F98E-4CDA-8355-0033A03C597C}">
      <dgm:prSet custT="1"/>
      <dgm:spPr/>
      <dgm:t>
        <a:bodyPr/>
        <a:lstStyle/>
        <a:p>
          <a:r>
            <a:rPr lang="zh-TW" altLang="en-US" sz="1500" dirty="0" smtClean="0">
              <a:latin typeface="標楷體" pitchFamily="65" charset="-120"/>
              <a:ea typeface="標楷體" pitchFamily="65" charset="-120"/>
            </a:rPr>
            <a:t>推力因素</a:t>
          </a:r>
          <a:endParaRPr lang="en-US" altLang="zh-TW" sz="1500" dirty="0" smtClean="0">
            <a:latin typeface="標楷體" pitchFamily="65" charset="-120"/>
            <a:ea typeface="標楷體" pitchFamily="65" charset="-120"/>
          </a:endParaRPr>
        </a:p>
      </dgm:t>
    </dgm:pt>
    <dgm:pt modelId="{0970E99B-EAF8-4FB7-BE81-F7543769050E}" type="parTrans" cxnId="{504C7E7E-93A0-4041-AECA-D48532CC2F2E}">
      <dgm:prSet/>
      <dgm:spPr/>
      <dgm:t>
        <a:bodyPr/>
        <a:lstStyle/>
        <a:p>
          <a:endParaRPr lang="zh-TW" altLang="en-US">
            <a:latin typeface="標楷體" pitchFamily="65" charset="-120"/>
            <a:ea typeface="標楷體" pitchFamily="65" charset="-120"/>
          </a:endParaRPr>
        </a:p>
      </dgm:t>
    </dgm:pt>
    <dgm:pt modelId="{308F40D6-B479-4340-A754-973371E568ED}" type="sibTrans" cxnId="{504C7E7E-93A0-4041-AECA-D48532CC2F2E}">
      <dgm:prSet/>
      <dgm:spPr/>
      <dgm:t>
        <a:bodyPr/>
        <a:lstStyle/>
        <a:p>
          <a:endParaRPr lang="zh-TW" altLang="en-US">
            <a:latin typeface="標楷體" pitchFamily="65" charset="-120"/>
            <a:ea typeface="標楷體" pitchFamily="65" charset="-120"/>
          </a:endParaRPr>
        </a:p>
      </dgm:t>
    </dgm:pt>
    <dgm:pt modelId="{5B24F483-5195-41F0-BC51-54C5B45BDFD7}" type="pres">
      <dgm:prSet presAssocID="{EC053138-4DCE-47E8-983A-0EF5ADE311E5}" presName="cycle" presStyleCnt="0">
        <dgm:presLayoutVars>
          <dgm:dir/>
          <dgm:resizeHandles val="exact"/>
        </dgm:presLayoutVars>
      </dgm:prSet>
      <dgm:spPr/>
      <dgm:t>
        <a:bodyPr/>
        <a:lstStyle/>
        <a:p>
          <a:endParaRPr lang="zh-TW" altLang="en-US"/>
        </a:p>
      </dgm:t>
    </dgm:pt>
    <dgm:pt modelId="{E2712AAC-28BF-4E21-A41F-20418603F3C1}" type="pres">
      <dgm:prSet presAssocID="{0373287D-8452-490E-80A3-B6768C3A38EE}" presName="node" presStyleLbl="node1" presStyleIdx="0" presStyleCnt="4">
        <dgm:presLayoutVars>
          <dgm:bulletEnabled val="1"/>
        </dgm:presLayoutVars>
      </dgm:prSet>
      <dgm:spPr/>
      <dgm:t>
        <a:bodyPr/>
        <a:lstStyle/>
        <a:p>
          <a:endParaRPr lang="zh-TW" altLang="en-US"/>
        </a:p>
      </dgm:t>
    </dgm:pt>
    <dgm:pt modelId="{3E689AC8-D9E9-4747-A3E0-009B842926BD}" type="pres">
      <dgm:prSet presAssocID="{0373287D-8452-490E-80A3-B6768C3A38EE}" presName="spNode" presStyleCnt="0"/>
      <dgm:spPr/>
    </dgm:pt>
    <dgm:pt modelId="{C4446DDF-E10F-4C4C-AE45-EA34F5858779}" type="pres">
      <dgm:prSet presAssocID="{C4236666-C5DB-482A-B6CE-0E3620D68140}" presName="sibTrans" presStyleLbl="sibTrans1D1" presStyleIdx="0" presStyleCnt="4"/>
      <dgm:spPr/>
      <dgm:t>
        <a:bodyPr/>
        <a:lstStyle/>
        <a:p>
          <a:endParaRPr lang="zh-TW" altLang="en-US"/>
        </a:p>
      </dgm:t>
    </dgm:pt>
    <dgm:pt modelId="{DD0BDFE6-949D-4AE9-BC59-C7B1B3C6D22B}" type="pres">
      <dgm:prSet presAssocID="{A0D1CF7A-CB64-4D54-A538-5E4C6F0C8C16}" presName="node" presStyleLbl="node1" presStyleIdx="1" presStyleCnt="4">
        <dgm:presLayoutVars>
          <dgm:bulletEnabled val="1"/>
        </dgm:presLayoutVars>
      </dgm:prSet>
      <dgm:spPr/>
      <dgm:t>
        <a:bodyPr/>
        <a:lstStyle/>
        <a:p>
          <a:endParaRPr lang="zh-TW" altLang="en-US"/>
        </a:p>
      </dgm:t>
    </dgm:pt>
    <dgm:pt modelId="{D013BA39-420A-4187-BF34-C0AD67371A30}" type="pres">
      <dgm:prSet presAssocID="{A0D1CF7A-CB64-4D54-A538-5E4C6F0C8C16}" presName="spNode" presStyleCnt="0"/>
      <dgm:spPr/>
    </dgm:pt>
    <dgm:pt modelId="{6BE22E77-E199-48D8-92C8-CDDA3C86B003}" type="pres">
      <dgm:prSet presAssocID="{9E64D977-B7E0-4D6B-80F5-4AD9D498DEB4}" presName="sibTrans" presStyleLbl="sibTrans1D1" presStyleIdx="1" presStyleCnt="4"/>
      <dgm:spPr/>
      <dgm:t>
        <a:bodyPr/>
        <a:lstStyle/>
        <a:p>
          <a:endParaRPr lang="zh-TW" altLang="en-US"/>
        </a:p>
      </dgm:t>
    </dgm:pt>
    <dgm:pt modelId="{BC1092FC-FB31-4E14-B98D-D23A8DA8327A}" type="pres">
      <dgm:prSet presAssocID="{C80E1295-1193-4E58-B8BD-7A593F77BD9B}" presName="node" presStyleLbl="node1" presStyleIdx="2" presStyleCnt="4">
        <dgm:presLayoutVars>
          <dgm:bulletEnabled val="1"/>
        </dgm:presLayoutVars>
      </dgm:prSet>
      <dgm:spPr/>
      <dgm:t>
        <a:bodyPr/>
        <a:lstStyle/>
        <a:p>
          <a:endParaRPr lang="zh-TW" altLang="en-US"/>
        </a:p>
      </dgm:t>
    </dgm:pt>
    <dgm:pt modelId="{09E2CD5A-3CED-41C4-8588-25C0E2018DB2}" type="pres">
      <dgm:prSet presAssocID="{C80E1295-1193-4E58-B8BD-7A593F77BD9B}" presName="spNode" presStyleCnt="0"/>
      <dgm:spPr/>
    </dgm:pt>
    <dgm:pt modelId="{3BA7A2B1-82B8-4657-B62E-1591307AA2B2}" type="pres">
      <dgm:prSet presAssocID="{9E9E5EE3-76B8-46A0-B7D8-40B86C764ABD}" presName="sibTrans" presStyleLbl="sibTrans1D1" presStyleIdx="2" presStyleCnt="4"/>
      <dgm:spPr/>
      <dgm:t>
        <a:bodyPr/>
        <a:lstStyle/>
        <a:p>
          <a:endParaRPr lang="zh-TW" altLang="en-US"/>
        </a:p>
      </dgm:t>
    </dgm:pt>
    <dgm:pt modelId="{312830F7-9D6F-4B0E-8588-D4C4DD269B7E}" type="pres">
      <dgm:prSet presAssocID="{E388B569-F98E-4CDA-8355-0033A03C597C}" presName="node" presStyleLbl="node1" presStyleIdx="3" presStyleCnt="4" custScaleX="109195" custScaleY="97079">
        <dgm:presLayoutVars>
          <dgm:bulletEnabled val="1"/>
        </dgm:presLayoutVars>
      </dgm:prSet>
      <dgm:spPr/>
      <dgm:t>
        <a:bodyPr/>
        <a:lstStyle/>
        <a:p>
          <a:endParaRPr lang="zh-TW" altLang="en-US"/>
        </a:p>
      </dgm:t>
    </dgm:pt>
    <dgm:pt modelId="{1214580F-2A87-4E07-83E7-5D997DF3AC9E}" type="pres">
      <dgm:prSet presAssocID="{E388B569-F98E-4CDA-8355-0033A03C597C}" presName="spNode" presStyleCnt="0"/>
      <dgm:spPr/>
    </dgm:pt>
    <dgm:pt modelId="{1D74E995-0D64-452C-AF99-0C8F8629F4B9}" type="pres">
      <dgm:prSet presAssocID="{308F40D6-B479-4340-A754-973371E568ED}" presName="sibTrans" presStyleLbl="sibTrans1D1" presStyleIdx="3" presStyleCnt="4"/>
      <dgm:spPr/>
      <dgm:t>
        <a:bodyPr/>
        <a:lstStyle/>
        <a:p>
          <a:endParaRPr lang="zh-TW" altLang="en-US"/>
        </a:p>
      </dgm:t>
    </dgm:pt>
  </dgm:ptLst>
  <dgm:cxnLst>
    <dgm:cxn modelId="{AD90343E-DFB7-4C61-9EA1-69D449ABBF39}" type="presOf" srcId="{9E9E5EE3-76B8-46A0-B7D8-40B86C764ABD}" destId="{3BA7A2B1-82B8-4657-B62E-1591307AA2B2}" srcOrd="0" destOrd="0" presId="urn:microsoft.com/office/officeart/2005/8/layout/cycle6"/>
    <dgm:cxn modelId="{504C7E7E-93A0-4041-AECA-D48532CC2F2E}" srcId="{EC053138-4DCE-47E8-983A-0EF5ADE311E5}" destId="{E388B569-F98E-4CDA-8355-0033A03C597C}" srcOrd="3" destOrd="0" parTransId="{0970E99B-EAF8-4FB7-BE81-F7543769050E}" sibTransId="{308F40D6-B479-4340-A754-973371E568ED}"/>
    <dgm:cxn modelId="{86F07461-2116-4443-A3A2-7FADE72E77E5}" type="presOf" srcId="{A0D1CF7A-CB64-4D54-A538-5E4C6F0C8C16}" destId="{DD0BDFE6-949D-4AE9-BC59-C7B1B3C6D22B}" srcOrd="0" destOrd="0" presId="urn:microsoft.com/office/officeart/2005/8/layout/cycle6"/>
    <dgm:cxn modelId="{B9CF6408-B817-4C5B-84F3-267FD58239B3}" type="presOf" srcId="{9E64D977-B7E0-4D6B-80F5-4AD9D498DEB4}" destId="{6BE22E77-E199-48D8-92C8-CDDA3C86B003}" srcOrd="0" destOrd="0" presId="urn:microsoft.com/office/officeart/2005/8/layout/cycle6"/>
    <dgm:cxn modelId="{C5141E46-D300-4F35-BFD0-95F1AF3469B8}" type="presOf" srcId="{E388B569-F98E-4CDA-8355-0033A03C597C}" destId="{312830F7-9D6F-4B0E-8588-D4C4DD269B7E}" srcOrd="0" destOrd="0" presId="urn:microsoft.com/office/officeart/2005/8/layout/cycle6"/>
    <dgm:cxn modelId="{1B06CD3E-81E3-4AB2-8434-01E75FCEEA69}" type="presOf" srcId="{EC053138-4DCE-47E8-983A-0EF5ADE311E5}" destId="{5B24F483-5195-41F0-BC51-54C5B45BDFD7}" srcOrd="0" destOrd="0" presId="urn:microsoft.com/office/officeart/2005/8/layout/cycle6"/>
    <dgm:cxn modelId="{AEB75FE1-C72E-4CC0-BE6D-665A8FC57C4B}" type="presOf" srcId="{C80E1295-1193-4E58-B8BD-7A593F77BD9B}" destId="{BC1092FC-FB31-4E14-B98D-D23A8DA8327A}" srcOrd="0" destOrd="0" presId="urn:microsoft.com/office/officeart/2005/8/layout/cycle6"/>
    <dgm:cxn modelId="{286B267D-537D-441A-A422-BDF613B5F0F9}" type="presOf" srcId="{0373287D-8452-490E-80A3-B6768C3A38EE}" destId="{E2712AAC-28BF-4E21-A41F-20418603F3C1}" srcOrd="0" destOrd="0" presId="urn:microsoft.com/office/officeart/2005/8/layout/cycle6"/>
    <dgm:cxn modelId="{95F17AF8-3EC9-4A1C-A986-39309E490DCF}" srcId="{EC053138-4DCE-47E8-983A-0EF5ADE311E5}" destId="{C80E1295-1193-4E58-B8BD-7A593F77BD9B}" srcOrd="2" destOrd="0" parTransId="{86ED06A2-05D7-4373-B465-B1801F883EAA}" sibTransId="{9E9E5EE3-76B8-46A0-B7D8-40B86C764ABD}"/>
    <dgm:cxn modelId="{502CF24F-8C36-4483-A61C-111C9D77025C}" type="presOf" srcId="{308F40D6-B479-4340-A754-973371E568ED}" destId="{1D74E995-0D64-452C-AF99-0C8F8629F4B9}" srcOrd="0" destOrd="0" presId="urn:microsoft.com/office/officeart/2005/8/layout/cycle6"/>
    <dgm:cxn modelId="{4635CB6A-DBF4-4048-AC40-CF671C27A719}" srcId="{EC053138-4DCE-47E8-983A-0EF5ADE311E5}" destId="{A0D1CF7A-CB64-4D54-A538-5E4C6F0C8C16}" srcOrd="1" destOrd="0" parTransId="{0DFA1E34-7322-4EBA-96C9-C0F10027E79A}" sibTransId="{9E64D977-B7E0-4D6B-80F5-4AD9D498DEB4}"/>
    <dgm:cxn modelId="{E8BD3EBE-BB8F-4CBE-AACB-0989847D70C5}" srcId="{EC053138-4DCE-47E8-983A-0EF5ADE311E5}" destId="{0373287D-8452-490E-80A3-B6768C3A38EE}" srcOrd="0" destOrd="0" parTransId="{360C1BBF-FE9F-425E-98E0-CF46165C0F2C}" sibTransId="{C4236666-C5DB-482A-B6CE-0E3620D68140}"/>
    <dgm:cxn modelId="{7143CB34-D3C2-48B6-9125-CE50131C6A74}" type="presOf" srcId="{C4236666-C5DB-482A-B6CE-0E3620D68140}" destId="{C4446DDF-E10F-4C4C-AE45-EA34F5858779}" srcOrd="0" destOrd="0" presId="urn:microsoft.com/office/officeart/2005/8/layout/cycle6"/>
    <dgm:cxn modelId="{0DAD25E6-0E91-4A24-8AB7-7B5CE5571186}" type="presParOf" srcId="{5B24F483-5195-41F0-BC51-54C5B45BDFD7}" destId="{E2712AAC-28BF-4E21-A41F-20418603F3C1}" srcOrd="0" destOrd="0" presId="urn:microsoft.com/office/officeart/2005/8/layout/cycle6"/>
    <dgm:cxn modelId="{2BB0BB89-6208-49CB-830F-B7B3060F3C14}" type="presParOf" srcId="{5B24F483-5195-41F0-BC51-54C5B45BDFD7}" destId="{3E689AC8-D9E9-4747-A3E0-009B842926BD}" srcOrd="1" destOrd="0" presId="urn:microsoft.com/office/officeart/2005/8/layout/cycle6"/>
    <dgm:cxn modelId="{E628F15A-3062-4780-909D-1DD68822E63F}" type="presParOf" srcId="{5B24F483-5195-41F0-BC51-54C5B45BDFD7}" destId="{C4446DDF-E10F-4C4C-AE45-EA34F5858779}" srcOrd="2" destOrd="0" presId="urn:microsoft.com/office/officeart/2005/8/layout/cycle6"/>
    <dgm:cxn modelId="{72D2B8A8-B1A4-45E9-B8EE-F058C8A9C8F9}" type="presParOf" srcId="{5B24F483-5195-41F0-BC51-54C5B45BDFD7}" destId="{DD0BDFE6-949D-4AE9-BC59-C7B1B3C6D22B}" srcOrd="3" destOrd="0" presId="urn:microsoft.com/office/officeart/2005/8/layout/cycle6"/>
    <dgm:cxn modelId="{A3C815C6-FB13-4583-819F-A5025A6450DC}" type="presParOf" srcId="{5B24F483-5195-41F0-BC51-54C5B45BDFD7}" destId="{D013BA39-420A-4187-BF34-C0AD67371A30}" srcOrd="4" destOrd="0" presId="urn:microsoft.com/office/officeart/2005/8/layout/cycle6"/>
    <dgm:cxn modelId="{3588E746-2CB6-4C08-A080-8C87411B2A30}" type="presParOf" srcId="{5B24F483-5195-41F0-BC51-54C5B45BDFD7}" destId="{6BE22E77-E199-48D8-92C8-CDDA3C86B003}" srcOrd="5" destOrd="0" presId="urn:microsoft.com/office/officeart/2005/8/layout/cycle6"/>
    <dgm:cxn modelId="{358E2CED-4211-4607-8B2C-91A8F490BC69}" type="presParOf" srcId="{5B24F483-5195-41F0-BC51-54C5B45BDFD7}" destId="{BC1092FC-FB31-4E14-B98D-D23A8DA8327A}" srcOrd="6" destOrd="0" presId="urn:microsoft.com/office/officeart/2005/8/layout/cycle6"/>
    <dgm:cxn modelId="{80CC044D-0D96-415A-98E8-6B63D4DD9A38}" type="presParOf" srcId="{5B24F483-5195-41F0-BC51-54C5B45BDFD7}" destId="{09E2CD5A-3CED-41C4-8588-25C0E2018DB2}" srcOrd="7" destOrd="0" presId="urn:microsoft.com/office/officeart/2005/8/layout/cycle6"/>
    <dgm:cxn modelId="{DBD18134-2921-46E0-B355-6E2B4F0B658C}" type="presParOf" srcId="{5B24F483-5195-41F0-BC51-54C5B45BDFD7}" destId="{3BA7A2B1-82B8-4657-B62E-1591307AA2B2}" srcOrd="8" destOrd="0" presId="urn:microsoft.com/office/officeart/2005/8/layout/cycle6"/>
    <dgm:cxn modelId="{6824800D-F746-4672-ABB5-3EE261275BD1}" type="presParOf" srcId="{5B24F483-5195-41F0-BC51-54C5B45BDFD7}" destId="{312830F7-9D6F-4B0E-8588-D4C4DD269B7E}" srcOrd="9" destOrd="0" presId="urn:microsoft.com/office/officeart/2005/8/layout/cycle6"/>
    <dgm:cxn modelId="{A5024075-DF99-4CCC-9EBF-4CD40F8813F9}" type="presParOf" srcId="{5B24F483-5195-41F0-BC51-54C5B45BDFD7}" destId="{1214580F-2A87-4E07-83E7-5D997DF3AC9E}" srcOrd="10" destOrd="0" presId="urn:microsoft.com/office/officeart/2005/8/layout/cycle6"/>
    <dgm:cxn modelId="{C83D9B23-65E5-47E7-A579-84F1F07E4EA4}" type="presParOf" srcId="{5B24F483-5195-41F0-BC51-54C5B45BDFD7}" destId="{1D74E995-0D64-452C-AF99-0C8F8629F4B9}"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2">
            <a:schemeClr val="accent4"/>
          </a:lnRef>
          <a:fillRef idx="1">
            <a:schemeClr val="lt1"/>
          </a:fillRef>
          <a:effectRef idx="0">
            <a:schemeClr val="accent4"/>
          </a:effectRef>
          <a:fontRef idx="minor">
            <a:schemeClr val="dk1"/>
          </a:fontRef>
        </dgm:style>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dgm:t>
        <a:bodyPr/>
        <a:lstStyle/>
        <a:p>
          <a:r>
            <a:rPr lang="zh-TW" altLang="en-US"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3">
            <a:schemeClr val="lt1"/>
          </a:lnRef>
          <a:fillRef idx="1">
            <a:schemeClr val="accent4"/>
          </a:fillRef>
          <a:effectRef idx="1">
            <a:schemeClr val="accent4"/>
          </a:effectRef>
          <a:fontRef idx="minor">
            <a:schemeClr val="lt1"/>
          </a:fontRef>
        </dgm:style>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tyle>
          <a:lnRef idx="2">
            <a:schemeClr val="accent5"/>
          </a:lnRef>
          <a:fillRef idx="1">
            <a:schemeClr val="lt1"/>
          </a:fillRef>
          <a:effectRef idx="0">
            <a:schemeClr val="accent5"/>
          </a:effectRef>
          <a:fontRef idx="minor">
            <a:schemeClr val="dk1"/>
          </a:fontRef>
        </dgm:style>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dgm:t>
        <a:bodyPr/>
        <a:lstStyle/>
        <a:p>
          <a:r>
            <a:rPr lang="zh-TW" altLang="en-US"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E34B0B3-02BC-4B15-A947-6489B61DDAB6}" type="doc">
      <dgm:prSet loTypeId="urn:microsoft.com/office/officeart/2005/8/layout/process1" loCatId="process" qsTypeId="urn:microsoft.com/office/officeart/2005/8/quickstyle/simple1" qsCatId="simple" csTypeId="urn:microsoft.com/office/officeart/2005/8/colors/colorful4" csCatId="colorful" phldr="1"/>
      <dgm:spPr/>
    </dgm:pt>
    <dgm:pt modelId="{4813F977-9F96-4267-B0DB-3AB43A3E3822}">
      <dgm:prSet phldrT="[文字]">
        <dgm:style>
          <a:lnRef idx="3">
            <a:schemeClr val="lt1"/>
          </a:lnRef>
          <a:fillRef idx="1">
            <a:schemeClr val="accent4"/>
          </a:fillRef>
          <a:effectRef idx="1">
            <a:schemeClr val="accent4"/>
          </a:effectRef>
          <a:fontRef idx="minor">
            <a:schemeClr val="lt1"/>
          </a:fontRef>
        </dgm:style>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5EE92798-D14B-4654-AA4C-D78578EBB842}" type="par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04E1F83-41FD-4555-876D-A3EBE049DACC}" type="sibTrans" cxnId="{379BD059-A0EF-4747-B9E7-645F1F2B28D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1A8E73B-6E32-4E88-8F21-B359D2CDEDCE}">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B4F624BE-5DFC-46D8-A460-1300755376DF}" type="par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210BFBA5-E1A1-4CF6-8FB6-74FF72D498EC}" type="sibTrans" cxnId="{CC489D59-B119-469E-BF5D-95923306BD4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D03986BC-8820-42E2-B0ED-1D41634E0083}">
      <dgm:prSet phldrT="[文字]"/>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A6A0527-6C10-4238-A376-3F5814BE5AEA}" type="par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9D1DAF10-26ED-4FA5-9E87-AC15B11B5BD6}" type="sibTrans" cxnId="{B9B209DA-A985-4DF7-9807-368027F46F04}">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8EE0A08-0E08-4345-ADAC-3961F487AD8B}">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759FDFC6-EF73-478C-9AC5-3FCA2BEFA23E}" type="par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721CBA35-84CD-406D-8B06-33C2188EC5F2}" type="sibTrans" cxnId="{6383ACB7-1141-4169-9897-9DC25A0A23B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6A842FF-3FA0-4463-9506-2B15BAEF5809}">
      <dgm:prSet>
        <dgm:style>
          <a:lnRef idx="2">
            <a:schemeClr val="accent6"/>
          </a:lnRef>
          <a:fillRef idx="1">
            <a:schemeClr val="lt1"/>
          </a:fillRef>
          <a:effectRef idx="0">
            <a:schemeClr val="accent6"/>
          </a:effectRef>
          <a:fontRef idx="minor">
            <a:schemeClr val="dk1"/>
          </a:fontRef>
        </dgm:style>
      </dgm:prSet>
      <dgm:spPr/>
      <dgm:t>
        <a:bodyPr/>
        <a:lstStyle/>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629B1D7A-8526-4E2B-B7CB-24A82A738421}" type="par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63FAB8D6-8B89-4DF7-8D99-87E7B697FA4B}" type="sibTrans" cxnId="{9AB31D44-B6DC-47A6-86B7-4D11D07B5A0B}">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6B58598-DA2B-4698-96AE-29DB9DF3752C}">
      <dgm:prSet/>
      <dgm:spPr/>
      <dgm:t>
        <a:bodyPr/>
        <a:lstStyle/>
        <a:p>
          <a:r>
            <a:rPr lang="zh-TW" altLang="en-US"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gm:t>
    </dgm:pt>
    <dgm:pt modelId="{FF4111AD-A762-4424-A27E-06D842E6D99C}" type="par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0C6D26DE-7B1B-4235-8365-3D4B379CCE40}" type="sibTrans" cxnId="{A21E5FD4-E355-48BA-B2FE-F248B3EFB7D8}">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C2D18F05-C69C-4CC0-9266-4A208D199603}" type="pres">
      <dgm:prSet presAssocID="{8E34B0B3-02BC-4B15-A947-6489B61DDAB6}" presName="Name0" presStyleCnt="0">
        <dgm:presLayoutVars>
          <dgm:dir/>
          <dgm:resizeHandles val="exact"/>
        </dgm:presLayoutVars>
      </dgm:prSet>
      <dgm:spPr/>
    </dgm:pt>
    <dgm:pt modelId="{7E01CCA4-118D-4C73-969A-D20C8B4467D9}" type="pres">
      <dgm:prSet presAssocID="{4813F977-9F96-4267-B0DB-3AB43A3E3822}" presName="node" presStyleLbl="node1" presStyleIdx="0" presStyleCnt="6">
        <dgm:presLayoutVars>
          <dgm:bulletEnabled val="1"/>
        </dgm:presLayoutVars>
      </dgm:prSet>
      <dgm:spPr/>
      <dgm:t>
        <a:bodyPr/>
        <a:lstStyle/>
        <a:p>
          <a:endParaRPr lang="zh-TW" altLang="en-US"/>
        </a:p>
      </dgm:t>
    </dgm:pt>
    <dgm:pt modelId="{2CCAC2A5-D734-4E22-ACBB-69188E31E1D6}" type="pres">
      <dgm:prSet presAssocID="{804E1F83-41FD-4555-876D-A3EBE049DACC}" presName="sibTrans" presStyleLbl="sibTrans2D1" presStyleIdx="0" presStyleCnt="5"/>
      <dgm:spPr/>
      <dgm:t>
        <a:bodyPr/>
        <a:lstStyle/>
        <a:p>
          <a:endParaRPr lang="zh-TW" altLang="en-US"/>
        </a:p>
      </dgm:t>
    </dgm:pt>
    <dgm:pt modelId="{249F31EE-8312-460C-BCAB-343B17B2910E}" type="pres">
      <dgm:prSet presAssocID="{804E1F83-41FD-4555-876D-A3EBE049DACC}" presName="connectorText" presStyleLbl="sibTrans2D1" presStyleIdx="0" presStyleCnt="5"/>
      <dgm:spPr/>
      <dgm:t>
        <a:bodyPr/>
        <a:lstStyle/>
        <a:p>
          <a:endParaRPr lang="zh-TW" altLang="en-US"/>
        </a:p>
      </dgm:t>
    </dgm:pt>
    <dgm:pt modelId="{D4694627-8E74-42EB-9155-6BDC4989253D}" type="pres">
      <dgm:prSet presAssocID="{B6B58598-DA2B-4698-96AE-29DB9DF3752C}" presName="node" presStyleLbl="node1" presStyleIdx="1" presStyleCnt="6">
        <dgm:presLayoutVars>
          <dgm:bulletEnabled val="1"/>
        </dgm:presLayoutVars>
      </dgm:prSet>
      <dgm:spPr/>
      <dgm:t>
        <a:bodyPr/>
        <a:lstStyle/>
        <a:p>
          <a:endParaRPr lang="zh-TW" altLang="en-US"/>
        </a:p>
      </dgm:t>
    </dgm:pt>
    <dgm:pt modelId="{F4C90656-5732-436B-974C-431C2493ADAE}" type="pres">
      <dgm:prSet presAssocID="{0C6D26DE-7B1B-4235-8365-3D4B379CCE40}" presName="sibTrans" presStyleLbl="sibTrans2D1" presStyleIdx="1" presStyleCnt="5"/>
      <dgm:spPr/>
      <dgm:t>
        <a:bodyPr/>
        <a:lstStyle/>
        <a:p>
          <a:endParaRPr lang="zh-TW" altLang="en-US"/>
        </a:p>
      </dgm:t>
    </dgm:pt>
    <dgm:pt modelId="{78BC659E-FC61-46EC-89A0-6822A1F19159}" type="pres">
      <dgm:prSet presAssocID="{0C6D26DE-7B1B-4235-8365-3D4B379CCE40}" presName="connectorText" presStyleLbl="sibTrans2D1" presStyleIdx="1" presStyleCnt="5"/>
      <dgm:spPr/>
      <dgm:t>
        <a:bodyPr/>
        <a:lstStyle/>
        <a:p>
          <a:endParaRPr lang="zh-TW" altLang="en-US"/>
        </a:p>
      </dgm:t>
    </dgm:pt>
    <dgm:pt modelId="{DFA152A0-721F-48B2-B00A-5102BB37D378}" type="pres">
      <dgm:prSet presAssocID="{51A8E73B-6E32-4E88-8F21-B359D2CDEDCE}" presName="node" presStyleLbl="node1" presStyleIdx="2" presStyleCnt="6">
        <dgm:presLayoutVars>
          <dgm:bulletEnabled val="1"/>
        </dgm:presLayoutVars>
      </dgm:prSet>
      <dgm:spPr/>
      <dgm:t>
        <a:bodyPr/>
        <a:lstStyle/>
        <a:p>
          <a:endParaRPr lang="zh-TW" altLang="en-US"/>
        </a:p>
      </dgm:t>
    </dgm:pt>
    <dgm:pt modelId="{9E51265C-A848-485E-8F6D-A24DAA0DB96A}" type="pres">
      <dgm:prSet presAssocID="{210BFBA5-E1A1-4CF6-8FB6-74FF72D498EC}" presName="sibTrans" presStyleLbl="sibTrans2D1" presStyleIdx="2" presStyleCnt="5"/>
      <dgm:spPr/>
      <dgm:t>
        <a:bodyPr/>
        <a:lstStyle/>
        <a:p>
          <a:endParaRPr lang="zh-TW" altLang="en-US"/>
        </a:p>
      </dgm:t>
    </dgm:pt>
    <dgm:pt modelId="{AF8180FD-C3C6-4D63-91A3-D7DBFDF0F68C}" type="pres">
      <dgm:prSet presAssocID="{210BFBA5-E1A1-4CF6-8FB6-74FF72D498EC}" presName="connectorText" presStyleLbl="sibTrans2D1" presStyleIdx="2" presStyleCnt="5"/>
      <dgm:spPr/>
      <dgm:t>
        <a:bodyPr/>
        <a:lstStyle/>
        <a:p>
          <a:endParaRPr lang="zh-TW" altLang="en-US"/>
        </a:p>
      </dgm:t>
    </dgm:pt>
    <dgm:pt modelId="{4444F7B7-5BE2-481E-8332-10049D63886F}" type="pres">
      <dgm:prSet presAssocID="{D03986BC-8820-42E2-B0ED-1D41634E0083}" presName="node" presStyleLbl="node1" presStyleIdx="3" presStyleCnt="6">
        <dgm:presLayoutVars>
          <dgm:bulletEnabled val="1"/>
        </dgm:presLayoutVars>
      </dgm:prSet>
      <dgm:spPr/>
      <dgm:t>
        <a:bodyPr/>
        <a:lstStyle/>
        <a:p>
          <a:endParaRPr lang="zh-TW" altLang="en-US"/>
        </a:p>
      </dgm:t>
    </dgm:pt>
    <dgm:pt modelId="{17FDA43D-52F8-4F13-9669-67CD3F64C591}" type="pres">
      <dgm:prSet presAssocID="{9D1DAF10-26ED-4FA5-9E87-AC15B11B5BD6}" presName="sibTrans" presStyleLbl="sibTrans2D1" presStyleIdx="3" presStyleCnt="5"/>
      <dgm:spPr/>
      <dgm:t>
        <a:bodyPr/>
        <a:lstStyle/>
        <a:p>
          <a:endParaRPr lang="zh-TW" altLang="en-US"/>
        </a:p>
      </dgm:t>
    </dgm:pt>
    <dgm:pt modelId="{22AB58B5-2D82-47F7-9EFA-F1A1FCE7C492}" type="pres">
      <dgm:prSet presAssocID="{9D1DAF10-26ED-4FA5-9E87-AC15B11B5BD6}" presName="connectorText" presStyleLbl="sibTrans2D1" presStyleIdx="3" presStyleCnt="5"/>
      <dgm:spPr/>
      <dgm:t>
        <a:bodyPr/>
        <a:lstStyle/>
        <a:p>
          <a:endParaRPr lang="zh-TW" altLang="en-US"/>
        </a:p>
      </dgm:t>
    </dgm:pt>
    <dgm:pt modelId="{5476E0D9-4E74-45F8-A7C4-18DA24C72AE9}" type="pres">
      <dgm:prSet presAssocID="{A8EE0A08-0E08-4345-ADAC-3961F487AD8B}" presName="node" presStyleLbl="node1" presStyleIdx="4" presStyleCnt="6">
        <dgm:presLayoutVars>
          <dgm:bulletEnabled val="1"/>
        </dgm:presLayoutVars>
      </dgm:prSet>
      <dgm:spPr/>
      <dgm:t>
        <a:bodyPr/>
        <a:lstStyle/>
        <a:p>
          <a:endParaRPr lang="zh-TW" altLang="en-US"/>
        </a:p>
      </dgm:t>
    </dgm:pt>
    <dgm:pt modelId="{A5C6C961-86D6-4336-B0A8-C8C3357C7CD7}" type="pres">
      <dgm:prSet presAssocID="{721CBA35-84CD-406D-8B06-33C2188EC5F2}" presName="sibTrans" presStyleLbl="sibTrans2D1" presStyleIdx="4" presStyleCnt="5"/>
      <dgm:spPr/>
      <dgm:t>
        <a:bodyPr/>
        <a:lstStyle/>
        <a:p>
          <a:endParaRPr lang="zh-TW" altLang="en-US"/>
        </a:p>
      </dgm:t>
    </dgm:pt>
    <dgm:pt modelId="{85D29DAA-AD53-44AB-9086-6CF824D4BAE4}" type="pres">
      <dgm:prSet presAssocID="{721CBA35-84CD-406D-8B06-33C2188EC5F2}" presName="connectorText" presStyleLbl="sibTrans2D1" presStyleIdx="4" presStyleCnt="5"/>
      <dgm:spPr/>
      <dgm:t>
        <a:bodyPr/>
        <a:lstStyle/>
        <a:p>
          <a:endParaRPr lang="zh-TW" altLang="en-US"/>
        </a:p>
      </dgm:t>
    </dgm:pt>
    <dgm:pt modelId="{14B63A35-1261-4ABC-B6D9-3D44140B19B5}" type="pres">
      <dgm:prSet presAssocID="{66A842FF-3FA0-4463-9506-2B15BAEF5809}" presName="node" presStyleLbl="node1" presStyleIdx="5" presStyleCnt="6">
        <dgm:presLayoutVars>
          <dgm:bulletEnabled val="1"/>
        </dgm:presLayoutVars>
      </dgm:prSet>
      <dgm:spPr/>
      <dgm:t>
        <a:bodyPr/>
        <a:lstStyle/>
        <a:p>
          <a:endParaRPr lang="zh-TW" altLang="en-US"/>
        </a:p>
      </dgm:t>
    </dgm:pt>
  </dgm:ptLst>
  <dgm:cxnLst>
    <dgm:cxn modelId="{CFE39DF6-C143-4FC4-B98D-FB9472921763}" type="presOf" srcId="{9D1DAF10-26ED-4FA5-9E87-AC15B11B5BD6}" destId="{22AB58B5-2D82-47F7-9EFA-F1A1FCE7C492}" srcOrd="1" destOrd="0" presId="urn:microsoft.com/office/officeart/2005/8/layout/process1"/>
    <dgm:cxn modelId="{6383ACB7-1141-4169-9897-9DC25A0A23BD}" srcId="{8E34B0B3-02BC-4B15-A947-6489B61DDAB6}" destId="{A8EE0A08-0E08-4345-ADAC-3961F487AD8B}" srcOrd="4" destOrd="0" parTransId="{759FDFC6-EF73-478C-9AC5-3FCA2BEFA23E}" sibTransId="{721CBA35-84CD-406D-8B06-33C2188EC5F2}"/>
    <dgm:cxn modelId="{8C593869-B4B9-4E55-9936-8D794B521738}" type="presOf" srcId="{210BFBA5-E1A1-4CF6-8FB6-74FF72D498EC}" destId="{9E51265C-A848-485E-8F6D-A24DAA0DB96A}" srcOrd="0" destOrd="0" presId="urn:microsoft.com/office/officeart/2005/8/layout/process1"/>
    <dgm:cxn modelId="{A21E5FD4-E355-48BA-B2FE-F248B3EFB7D8}" srcId="{8E34B0B3-02BC-4B15-A947-6489B61DDAB6}" destId="{B6B58598-DA2B-4698-96AE-29DB9DF3752C}" srcOrd="1" destOrd="0" parTransId="{FF4111AD-A762-4424-A27E-06D842E6D99C}" sibTransId="{0C6D26DE-7B1B-4235-8365-3D4B379CCE40}"/>
    <dgm:cxn modelId="{F283ACD8-9C1E-48B3-8E13-A74E67B0367B}" type="presOf" srcId="{4813F977-9F96-4267-B0DB-3AB43A3E3822}" destId="{7E01CCA4-118D-4C73-969A-D20C8B4467D9}" srcOrd="0" destOrd="0" presId="urn:microsoft.com/office/officeart/2005/8/layout/process1"/>
    <dgm:cxn modelId="{C33746C6-F8EC-4859-91D4-E9E41185A797}" type="presOf" srcId="{721CBA35-84CD-406D-8B06-33C2188EC5F2}" destId="{85D29DAA-AD53-44AB-9086-6CF824D4BAE4}" srcOrd="1" destOrd="0" presId="urn:microsoft.com/office/officeart/2005/8/layout/process1"/>
    <dgm:cxn modelId="{E00A1120-0128-4881-8AFA-2EE4C99E7D8B}" type="presOf" srcId="{0C6D26DE-7B1B-4235-8365-3D4B379CCE40}" destId="{78BC659E-FC61-46EC-89A0-6822A1F19159}" srcOrd="1" destOrd="0" presId="urn:microsoft.com/office/officeart/2005/8/layout/process1"/>
    <dgm:cxn modelId="{78AEE3A9-FF6F-443E-9D10-B8F40170271D}" type="presOf" srcId="{0C6D26DE-7B1B-4235-8365-3D4B379CCE40}" destId="{F4C90656-5732-436B-974C-431C2493ADAE}" srcOrd="0" destOrd="0" presId="urn:microsoft.com/office/officeart/2005/8/layout/process1"/>
    <dgm:cxn modelId="{EE4FC895-7927-4B2F-A009-6FD621B6A587}" type="presOf" srcId="{A8EE0A08-0E08-4345-ADAC-3961F487AD8B}" destId="{5476E0D9-4E74-45F8-A7C4-18DA24C72AE9}" srcOrd="0" destOrd="0" presId="urn:microsoft.com/office/officeart/2005/8/layout/process1"/>
    <dgm:cxn modelId="{9AB31D44-B6DC-47A6-86B7-4D11D07B5A0B}" srcId="{8E34B0B3-02BC-4B15-A947-6489B61DDAB6}" destId="{66A842FF-3FA0-4463-9506-2B15BAEF5809}" srcOrd="5" destOrd="0" parTransId="{629B1D7A-8526-4E2B-B7CB-24A82A738421}" sibTransId="{63FAB8D6-8B89-4DF7-8D99-87E7B697FA4B}"/>
    <dgm:cxn modelId="{AFB63EA1-480D-4C45-9218-994BC10FD7C0}" type="presOf" srcId="{51A8E73B-6E32-4E88-8F21-B359D2CDEDCE}" destId="{DFA152A0-721F-48B2-B00A-5102BB37D378}" srcOrd="0" destOrd="0" presId="urn:microsoft.com/office/officeart/2005/8/layout/process1"/>
    <dgm:cxn modelId="{62E10A57-C37A-47F0-9C2B-108BDE30D5B1}" type="presOf" srcId="{9D1DAF10-26ED-4FA5-9E87-AC15B11B5BD6}" destId="{17FDA43D-52F8-4F13-9669-67CD3F64C591}" srcOrd="0" destOrd="0" presId="urn:microsoft.com/office/officeart/2005/8/layout/process1"/>
    <dgm:cxn modelId="{D3DB10FE-DB2C-4B3E-A34A-12664552CF34}" type="presOf" srcId="{721CBA35-84CD-406D-8B06-33C2188EC5F2}" destId="{A5C6C961-86D6-4336-B0A8-C8C3357C7CD7}" srcOrd="0" destOrd="0" presId="urn:microsoft.com/office/officeart/2005/8/layout/process1"/>
    <dgm:cxn modelId="{CC489D59-B119-469E-BF5D-95923306BD48}" srcId="{8E34B0B3-02BC-4B15-A947-6489B61DDAB6}" destId="{51A8E73B-6E32-4E88-8F21-B359D2CDEDCE}" srcOrd="2" destOrd="0" parTransId="{B4F624BE-5DFC-46D8-A460-1300755376DF}" sibTransId="{210BFBA5-E1A1-4CF6-8FB6-74FF72D498EC}"/>
    <dgm:cxn modelId="{849A55F5-DD21-4536-81B7-8DB385B0355A}" type="presOf" srcId="{B6B58598-DA2B-4698-96AE-29DB9DF3752C}" destId="{D4694627-8E74-42EB-9155-6BDC4989253D}" srcOrd="0" destOrd="0" presId="urn:microsoft.com/office/officeart/2005/8/layout/process1"/>
    <dgm:cxn modelId="{19F331D1-A3D7-4D3C-9BEF-E3E2DEACA001}" type="presOf" srcId="{8E34B0B3-02BC-4B15-A947-6489B61DDAB6}" destId="{C2D18F05-C69C-4CC0-9266-4A208D199603}" srcOrd="0" destOrd="0" presId="urn:microsoft.com/office/officeart/2005/8/layout/process1"/>
    <dgm:cxn modelId="{379BD059-A0EF-4747-B9E7-645F1F2B28D9}" srcId="{8E34B0B3-02BC-4B15-A947-6489B61DDAB6}" destId="{4813F977-9F96-4267-B0DB-3AB43A3E3822}" srcOrd="0" destOrd="0" parTransId="{5EE92798-D14B-4654-AA4C-D78578EBB842}" sibTransId="{804E1F83-41FD-4555-876D-A3EBE049DACC}"/>
    <dgm:cxn modelId="{6CC097D6-2BB9-4D4A-B861-4EDD3D04C4FD}" type="presOf" srcId="{804E1F83-41FD-4555-876D-A3EBE049DACC}" destId="{2CCAC2A5-D734-4E22-ACBB-69188E31E1D6}" srcOrd="0" destOrd="0" presId="urn:microsoft.com/office/officeart/2005/8/layout/process1"/>
    <dgm:cxn modelId="{8E818B72-F5CC-48CC-81E6-5ADB4D63F371}" type="presOf" srcId="{210BFBA5-E1A1-4CF6-8FB6-74FF72D498EC}" destId="{AF8180FD-C3C6-4D63-91A3-D7DBFDF0F68C}" srcOrd="1" destOrd="0" presId="urn:microsoft.com/office/officeart/2005/8/layout/process1"/>
    <dgm:cxn modelId="{B9B209DA-A985-4DF7-9807-368027F46F04}" srcId="{8E34B0B3-02BC-4B15-A947-6489B61DDAB6}" destId="{D03986BC-8820-42E2-B0ED-1D41634E0083}" srcOrd="3" destOrd="0" parTransId="{7A6A0527-6C10-4238-A376-3F5814BE5AEA}" sibTransId="{9D1DAF10-26ED-4FA5-9E87-AC15B11B5BD6}"/>
    <dgm:cxn modelId="{69F18763-81A5-49EF-BCE0-B1B45AD53BFA}" type="presOf" srcId="{804E1F83-41FD-4555-876D-A3EBE049DACC}" destId="{249F31EE-8312-460C-BCAB-343B17B2910E}" srcOrd="1" destOrd="0" presId="urn:microsoft.com/office/officeart/2005/8/layout/process1"/>
    <dgm:cxn modelId="{625292BA-4050-45C3-9A2D-3F30E5137BD0}" type="presOf" srcId="{D03986BC-8820-42E2-B0ED-1D41634E0083}" destId="{4444F7B7-5BE2-481E-8332-10049D63886F}" srcOrd="0" destOrd="0" presId="urn:microsoft.com/office/officeart/2005/8/layout/process1"/>
    <dgm:cxn modelId="{9CE15B63-3042-4235-8718-AB62E618B972}" type="presOf" srcId="{66A842FF-3FA0-4463-9506-2B15BAEF5809}" destId="{14B63A35-1261-4ABC-B6D9-3D44140B19B5}" srcOrd="0" destOrd="0" presId="urn:microsoft.com/office/officeart/2005/8/layout/process1"/>
    <dgm:cxn modelId="{9AE630B1-0C4D-493B-8C5A-715CBEAC89CE}" type="presParOf" srcId="{C2D18F05-C69C-4CC0-9266-4A208D199603}" destId="{7E01CCA4-118D-4C73-969A-D20C8B4467D9}" srcOrd="0" destOrd="0" presId="urn:microsoft.com/office/officeart/2005/8/layout/process1"/>
    <dgm:cxn modelId="{E7D3A3C0-2831-4551-829D-827DFB230451}" type="presParOf" srcId="{C2D18F05-C69C-4CC0-9266-4A208D199603}" destId="{2CCAC2A5-D734-4E22-ACBB-69188E31E1D6}" srcOrd="1" destOrd="0" presId="urn:microsoft.com/office/officeart/2005/8/layout/process1"/>
    <dgm:cxn modelId="{6703D704-5AED-4096-B742-872BBF4F6974}" type="presParOf" srcId="{2CCAC2A5-D734-4E22-ACBB-69188E31E1D6}" destId="{249F31EE-8312-460C-BCAB-343B17B2910E}" srcOrd="0" destOrd="0" presId="urn:microsoft.com/office/officeart/2005/8/layout/process1"/>
    <dgm:cxn modelId="{37DA8811-7B74-4139-96AF-ABDC1219456D}" type="presParOf" srcId="{C2D18F05-C69C-4CC0-9266-4A208D199603}" destId="{D4694627-8E74-42EB-9155-6BDC4989253D}" srcOrd="2" destOrd="0" presId="urn:microsoft.com/office/officeart/2005/8/layout/process1"/>
    <dgm:cxn modelId="{C764B35C-3E3E-44BB-92C6-0C165D668264}" type="presParOf" srcId="{C2D18F05-C69C-4CC0-9266-4A208D199603}" destId="{F4C90656-5732-436B-974C-431C2493ADAE}" srcOrd="3" destOrd="0" presId="urn:microsoft.com/office/officeart/2005/8/layout/process1"/>
    <dgm:cxn modelId="{793DFF88-6AEC-43E0-9735-EFBE7370F71C}" type="presParOf" srcId="{F4C90656-5732-436B-974C-431C2493ADAE}" destId="{78BC659E-FC61-46EC-89A0-6822A1F19159}" srcOrd="0" destOrd="0" presId="urn:microsoft.com/office/officeart/2005/8/layout/process1"/>
    <dgm:cxn modelId="{A1615387-56C1-4ED2-BC88-A3326C77D095}" type="presParOf" srcId="{C2D18F05-C69C-4CC0-9266-4A208D199603}" destId="{DFA152A0-721F-48B2-B00A-5102BB37D378}" srcOrd="4" destOrd="0" presId="urn:microsoft.com/office/officeart/2005/8/layout/process1"/>
    <dgm:cxn modelId="{663FA33C-B990-4774-ADFA-BBECFCEC22EA}" type="presParOf" srcId="{C2D18F05-C69C-4CC0-9266-4A208D199603}" destId="{9E51265C-A848-485E-8F6D-A24DAA0DB96A}" srcOrd="5" destOrd="0" presId="urn:microsoft.com/office/officeart/2005/8/layout/process1"/>
    <dgm:cxn modelId="{86BA5342-20DE-409F-80B1-C7D70BE1B681}" type="presParOf" srcId="{9E51265C-A848-485E-8F6D-A24DAA0DB96A}" destId="{AF8180FD-C3C6-4D63-91A3-D7DBFDF0F68C}" srcOrd="0" destOrd="0" presId="urn:microsoft.com/office/officeart/2005/8/layout/process1"/>
    <dgm:cxn modelId="{63F3857D-01EA-436B-B6EF-44B031A52EDD}" type="presParOf" srcId="{C2D18F05-C69C-4CC0-9266-4A208D199603}" destId="{4444F7B7-5BE2-481E-8332-10049D63886F}" srcOrd="6" destOrd="0" presId="urn:microsoft.com/office/officeart/2005/8/layout/process1"/>
    <dgm:cxn modelId="{FF12BA98-D752-4D79-B69E-7B82337E7EF2}" type="presParOf" srcId="{C2D18F05-C69C-4CC0-9266-4A208D199603}" destId="{17FDA43D-52F8-4F13-9669-67CD3F64C591}" srcOrd="7" destOrd="0" presId="urn:microsoft.com/office/officeart/2005/8/layout/process1"/>
    <dgm:cxn modelId="{B8F791B3-933C-4476-A2EC-DDC792E2B146}" type="presParOf" srcId="{17FDA43D-52F8-4F13-9669-67CD3F64C591}" destId="{22AB58B5-2D82-47F7-9EFA-F1A1FCE7C492}" srcOrd="0" destOrd="0" presId="urn:microsoft.com/office/officeart/2005/8/layout/process1"/>
    <dgm:cxn modelId="{E7D16B09-B9B7-4CC5-9323-69A529E804C3}" type="presParOf" srcId="{C2D18F05-C69C-4CC0-9266-4A208D199603}" destId="{5476E0D9-4E74-45F8-A7C4-18DA24C72AE9}" srcOrd="8" destOrd="0" presId="urn:microsoft.com/office/officeart/2005/8/layout/process1"/>
    <dgm:cxn modelId="{02B689E5-E994-408C-BDE7-F7295CEF9A5B}" type="presParOf" srcId="{C2D18F05-C69C-4CC0-9266-4A208D199603}" destId="{A5C6C961-86D6-4336-B0A8-C8C3357C7CD7}" srcOrd="9" destOrd="0" presId="urn:microsoft.com/office/officeart/2005/8/layout/process1"/>
    <dgm:cxn modelId="{DD4B5382-632A-4A24-97D5-1E3E5D54634D}" type="presParOf" srcId="{A5C6C961-86D6-4336-B0A8-C8C3357C7CD7}" destId="{85D29DAA-AD53-44AB-9086-6CF824D4BAE4}" srcOrd="0" destOrd="0" presId="urn:microsoft.com/office/officeart/2005/8/layout/process1"/>
    <dgm:cxn modelId="{010A02B7-A580-4518-988D-E895C936DC42}" type="presParOf" srcId="{C2D18F05-C69C-4CC0-9266-4A208D199603}" destId="{14B63A35-1261-4ABC-B6D9-3D44140B19B5}"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1CB1B98-0DFD-40CB-8DF3-EFB1B5D3DFBE}" type="doc">
      <dgm:prSet loTypeId="urn:microsoft.com/office/officeart/2005/8/layout/hChevron3" loCatId="process" qsTypeId="urn:microsoft.com/office/officeart/2005/8/quickstyle/simple1" qsCatId="simple" csTypeId="urn:microsoft.com/office/officeart/2005/8/colors/colorful4" csCatId="colorful" phldr="1"/>
      <dgm:spPr/>
    </dgm:pt>
    <dgm:pt modelId="{1F535E1F-EDB5-4B36-A1E2-FCF537B7404F}">
      <dgm:prSet phldrT="[文字]">
        <dgm:style>
          <a:lnRef idx="2">
            <a:schemeClr val="accent4"/>
          </a:lnRef>
          <a:fillRef idx="1">
            <a:schemeClr val="lt1"/>
          </a:fillRef>
          <a:effectRef idx="0">
            <a:schemeClr val="accent4"/>
          </a:effectRef>
          <a:fontRef idx="minor">
            <a:schemeClr val="dk1"/>
          </a:fontRef>
        </dgm:style>
      </dgm:prSet>
      <dgm:spPr/>
      <dgm:t>
        <a:bodyPr/>
        <a:lstStyle/>
        <a:p>
          <a:r>
            <a:rPr lang="zh-TW" altLang="en-US" dirty="0" smtClean="0">
              <a:latin typeface="標楷體" panose="03000509000000000000" pitchFamily="65" charset="-120"/>
              <a:ea typeface="標楷體" panose="03000509000000000000" pitchFamily="65" charset="-120"/>
            </a:rPr>
            <a:t>結論</a:t>
          </a:r>
          <a:endParaRPr lang="zh-TW" altLang="en-US" dirty="0">
            <a:latin typeface="標楷體" panose="03000509000000000000" pitchFamily="65" charset="-120"/>
            <a:ea typeface="標楷體" panose="03000509000000000000" pitchFamily="65" charset="-120"/>
          </a:endParaRPr>
        </a:p>
      </dgm:t>
    </dgm:pt>
    <dgm:pt modelId="{CFF0FE43-4DB3-4D1F-8458-0A9DD48BB69B}" type="parTrans" cxnId="{3029C443-5FB1-4AD5-8819-031446420320}">
      <dgm:prSet/>
      <dgm:spPr/>
      <dgm:t>
        <a:bodyPr/>
        <a:lstStyle/>
        <a:p>
          <a:endParaRPr lang="zh-TW" altLang="en-US">
            <a:latin typeface="標楷體" panose="03000509000000000000" pitchFamily="65" charset="-120"/>
            <a:ea typeface="標楷體" panose="03000509000000000000" pitchFamily="65" charset="-120"/>
          </a:endParaRPr>
        </a:p>
      </dgm:t>
    </dgm:pt>
    <dgm:pt modelId="{C1E34132-647B-4B30-A54E-B110C08706FE}" type="sibTrans" cxnId="{3029C443-5FB1-4AD5-8819-031446420320}">
      <dgm:prSet/>
      <dgm:spPr/>
      <dgm:t>
        <a:bodyPr/>
        <a:lstStyle/>
        <a:p>
          <a:endParaRPr lang="zh-TW" altLang="en-US">
            <a:latin typeface="標楷體" panose="03000509000000000000" pitchFamily="65" charset="-120"/>
            <a:ea typeface="標楷體" panose="03000509000000000000" pitchFamily="65" charset="-120"/>
          </a:endParaRPr>
        </a:p>
      </dgm:t>
    </dgm:pt>
    <dgm:pt modelId="{4B9BC306-7E61-4C26-88A1-8A864423C951}">
      <dgm:prSet phldrT="[文字]"/>
      <dgm:spPr/>
      <dgm:t>
        <a:bodyPr/>
        <a:lstStyle/>
        <a:p>
          <a:r>
            <a:rPr lang="zh-TW" altLang="en-US" dirty="0" smtClean="0">
              <a:latin typeface="標楷體" panose="03000509000000000000" pitchFamily="65" charset="-120"/>
              <a:ea typeface="標楷體" panose="03000509000000000000" pitchFamily="65" charset="-120"/>
            </a:rPr>
            <a:t>建議</a:t>
          </a:r>
          <a:endParaRPr lang="zh-TW" altLang="en-US" dirty="0">
            <a:latin typeface="標楷體" panose="03000509000000000000" pitchFamily="65" charset="-120"/>
            <a:ea typeface="標楷體" panose="03000509000000000000" pitchFamily="65" charset="-120"/>
          </a:endParaRPr>
        </a:p>
      </dgm:t>
    </dgm:pt>
    <dgm:pt modelId="{25FAD222-57FE-44F1-98D6-920DB9FF2000}" type="parTrans" cxnId="{191ADE07-8000-4683-909A-2979101702FD}">
      <dgm:prSet/>
      <dgm:spPr/>
      <dgm:t>
        <a:bodyPr/>
        <a:lstStyle/>
        <a:p>
          <a:endParaRPr lang="zh-TW" altLang="en-US">
            <a:latin typeface="標楷體" panose="03000509000000000000" pitchFamily="65" charset="-120"/>
            <a:ea typeface="標楷體" panose="03000509000000000000" pitchFamily="65" charset="-120"/>
          </a:endParaRPr>
        </a:p>
      </dgm:t>
    </dgm:pt>
    <dgm:pt modelId="{8AE9D840-1D1F-43E6-AE7A-25903C876574}" type="sibTrans" cxnId="{191ADE07-8000-4683-909A-2979101702FD}">
      <dgm:prSet/>
      <dgm:spPr/>
      <dgm:t>
        <a:bodyPr/>
        <a:lstStyle/>
        <a:p>
          <a:endParaRPr lang="zh-TW" altLang="en-US">
            <a:latin typeface="標楷體" panose="03000509000000000000" pitchFamily="65" charset="-120"/>
            <a:ea typeface="標楷體" panose="03000509000000000000" pitchFamily="65" charset="-120"/>
          </a:endParaRPr>
        </a:p>
      </dgm:t>
    </dgm:pt>
    <dgm:pt modelId="{7C198EF9-7FB3-4187-9811-2B5E6150A6BA}" type="pres">
      <dgm:prSet presAssocID="{31CB1B98-0DFD-40CB-8DF3-EFB1B5D3DFBE}" presName="Name0" presStyleCnt="0">
        <dgm:presLayoutVars>
          <dgm:dir/>
          <dgm:resizeHandles val="exact"/>
        </dgm:presLayoutVars>
      </dgm:prSet>
      <dgm:spPr/>
    </dgm:pt>
    <dgm:pt modelId="{007AA332-6E5A-4BD2-B146-E4C2902AB4A4}" type="pres">
      <dgm:prSet presAssocID="{1F535E1F-EDB5-4B36-A1E2-FCF537B7404F}" presName="parTxOnly" presStyleLbl="node1" presStyleIdx="0" presStyleCnt="2">
        <dgm:presLayoutVars>
          <dgm:bulletEnabled val="1"/>
        </dgm:presLayoutVars>
      </dgm:prSet>
      <dgm:spPr/>
      <dgm:t>
        <a:bodyPr/>
        <a:lstStyle/>
        <a:p>
          <a:endParaRPr lang="zh-TW" altLang="en-US"/>
        </a:p>
      </dgm:t>
    </dgm:pt>
    <dgm:pt modelId="{7626308C-92BF-425E-8F44-B165DB8ED898}" type="pres">
      <dgm:prSet presAssocID="{C1E34132-647B-4B30-A54E-B110C08706FE}" presName="parSpace" presStyleCnt="0"/>
      <dgm:spPr/>
    </dgm:pt>
    <dgm:pt modelId="{3AC7D5C9-D2B8-4D70-9A0D-0D3B55E101DB}" type="pres">
      <dgm:prSet presAssocID="{4B9BC306-7E61-4C26-88A1-8A864423C951}" presName="parTxOnly" presStyleLbl="node1" presStyleIdx="1" presStyleCnt="2">
        <dgm:presLayoutVars>
          <dgm:bulletEnabled val="1"/>
        </dgm:presLayoutVars>
      </dgm:prSet>
      <dgm:spPr/>
      <dgm:t>
        <a:bodyPr/>
        <a:lstStyle/>
        <a:p>
          <a:endParaRPr lang="zh-TW" altLang="en-US"/>
        </a:p>
      </dgm:t>
    </dgm:pt>
  </dgm:ptLst>
  <dgm:cxnLst>
    <dgm:cxn modelId="{3029C443-5FB1-4AD5-8819-031446420320}" srcId="{31CB1B98-0DFD-40CB-8DF3-EFB1B5D3DFBE}" destId="{1F535E1F-EDB5-4B36-A1E2-FCF537B7404F}" srcOrd="0" destOrd="0" parTransId="{CFF0FE43-4DB3-4D1F-8458-0A9DD48BB69B}" sibTransId="{C1E34132-647B-4B30-A54E-B110C08706FE}"/>
    <dgm:cxn modelId="{0605D303-7AAF-48FC-97A9-FA5E8364DEE2}" type="presOf" srcId="{31CB1B98-0DFD-40CB-8DF3-EFB1B5D3DFBE}" destId="{7C198EF9-7FB3-4187-9811-2B5E6150A6BA}" srcOrd="0" destOrd="0" presId="urn:microsoft.com/office/officeart/2005/8/layout/hChevron3"/>
    <dgm:cxn modelId="{57C73D59-71FD-4257-90E3-7173A6DF8B54}" type="presOf" srcId="{4B9BC306-7E61-4C26-88A1-8A864423C951}" destId="{3AC7D5C9-D2B8-4D70-9A0D-0D3B55E101DB}" srcOrd="0" destOrd="0" presId="urn:microsoft.com/office/officeart/2005/8/layout/hChevron3"/>
    <dgm:cxn modelId="{191ADE07-8000-4683-909A-2979101702FD}" srcId="{31CB1B98-0DFD-40CB-8DF3-EFB1B5D3DFBE}" destId="{4B9BC306-7E61-4C26-88A1-8A864423C951}" srcOrd="1" destOrd="0" parTransId="{25FAD222-57FE-44F1-98D6-920DB9FF2000}" sibTransId="{8AE9D840-1D1F-43E6-AE7A-25903C876574}"/>
    <dgm:cxn modelId="{1611D96F-61CA-465F-88A0-23526279F973}" type="presOf" srcId="{1F535E1F-EDB5-4B36-A1E2-FCF537B7404F}" destId="{007AA332-6E5A-4BD2-B146-E4C2902AB4A4}" srcOrd="0" destOrd="0" presId="urn:microsoft.com/office/officeart/2005/8/layout/hChevron3"/>
    <dgm:cxn modelId="{71B9F5F4-22B5-4F22-AC6C-82F721B2ADDD}" type="presParOf" srcId="{7C198EF9-7FB3-4187-9811-2B5E6150A6BA}" destId="{007AA332-6E5A-4BD2-B146-E4C2902AB4A4}" srcOrd="0" destOrd="0" presId="urn:microsoft.com/office/officeart/2005/8/layout/hChevron3"/>
    <dgm:cxn modelId="{EDCD697B-2C03-42C0-B429-34B84F068CB5}" type="presParOf" srcId="{7C198EF9-7FB3-4187-9811-2B5E6150A6BA}" destId="{7626308C-92BF-425E-8F44-B165DB8ED898}" srcOrd="1" destOrd="0" presId="urn:microsoft.com/office/officeart/2005/8/layout/hChevron3"/>
    <dgm:cxn modelId="{4CC56754-E88B-42A6-AF63-21816A0DB424}" type="presParOf" srcId="{7C198EF9-7FB3-4187-9811-2B5E6150A6BA}" destId="{3AC7D5C9-D2B8-4D70-9A0D-0D3B55E101DB}"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1CB1B98-0DFD-40CB-8DF3-EFB1B5D3DFBE}" type="doc">
      <dgm:prSet loTypeId="urn:microsoft.com/office/officeart/2005/8/layout/hChevron3" loCatId="process" qsTypeId="urn:microsoft.com/office/officeart/2005/8/quickstyle/simple1" qsCatId="simple" csTypeId="urn:microsoft.com/office/officeart/2005/8/colors/colorful4" csCatId="colorful" phldr="1"/>
      <dgm:spPr/>
    </dgm:pt>
    <dgm:pt modelId="{1F535E1F-EDB5-4B36-A1E2-FCF537B7404F}">
      <dgm:prSet phldrT="[文字]">
        <dgm:style>
          <a:lnRef idx="2">
            <a:schemeClr val="accent4"/>
          </a:lnRef>
          <a:fillRef idx="1">
            <a:schemeClr val="lt1"/>
          </a:fillRef>
          <a:effectRef idx="0">
            <a:schemeClr val="accent4"/>
          </a:effectRef>
          <a:fontRef idx="minor">
            <a:schemeClr val="dk1"/>
          </a:fontRef>
        </dgm:style>
      </dgm:prSet>
      <dgm:spPr/>
      <dgm:t>
        <a:bodyPr/>
        <a:lstStyle/>
        <a:p>
          <a:r>
            <a:rPr lang="zh-TW" altLang="en-US" dirty="0" smtClean="0">
              <a:latin typeface="標楷體" panose="03000509000000000000" pitchFamily="65" charset="-120"/>
              <a:ea typeface="標楷體" panose="03000509000000000000" pitchFamily="65" charset="-120"/>
            </a:rPr>
            <a:t>結論</a:t>
          </a:r>
          <a:endParaRPr lang="zh-TW" altLang="en-US" dirty="0">
            <a:latin typeface="標楷體" panose="03000509000000000000" pitchFamily="65" charset="-120"/>
            <a:ea typeface="標楷體" panose="03000509000000000000" pitchFamily="65" charset="-120"/>
          </a:endParaRPr>
        </a:p>
      </dgm:t>
    </dgm:pt>
    <dgm:pt modelId="{CFF0FE43-4DB3-4D1F-8458-0A9DD48BB69B}" type="parTrans" cxnId="{3029C443-5FB1-4AD5-8819-031446420320}">
      <dgm:prSet/>
      <dgm:spPr/>
      <dgm:t>
        <a:bodyPr/>
        <a:lstStyle/>
        <a:p>
          <a:endParaRPr lang="zh-TW" altLang="en-US">
            <a:latin typeface="標楷體" panose="03000509000000000000" pitchFamily="65" charset="-120"/>
            <a:ea typeface="標楷體" panose="03000509000000000000" pitchFamily="65" charset="-120"/>
          </a:endParaRPr>
        </a:p>
      </dgm:t>
    </dgm:pt>
    <dgm:pt modelId="{C1E34132-647B-4B30-A54E-B110C08706FE}" type="sibTrans" cxnId="{3029C443-5FB1-4AD5-8819-031446420320}">
      <dgm:prSet/>
      <dgm:spPr/>
      <dgm:t>
        <a:bodyPr/>
        <a:lstStyle/>
        <a:p>
          <a:endParaRPr lang="zh-TW" altLang="en-US">
            <a:latin typeface="標楷體" panose="03000509000000000000" pitchFamily="65" charset="-120"/>
            <a:ea typeface="標楷體" panose="03000509000000000000" pitchFamily="65" charset="-120"/>
          </a:endParaRPr>
        </a:p>
      </dgm:t>
    </dgm:pt>
    <dgm:pt modelId="{4B9BC306-7E61-4C26-88A1-8A864423C951}">
      <dgm:prSet phldrT="[文字]"/>
      <dgm:spPr/>
      <dgm:t>
        <a:bodyPr/>
        <a:lstStyle/>
        <a:p>
          <a:r>
            <a:rPr lang="zh-TW" altLang="en-US" dirty="0" smtClean="0">
              <a:latin typeface="標楷體" panose="03000509000000000000" pitchFamily="65" charset="-120"/>
              <a:ea typeface="標楷體" panose="03000509000000000000" pitchFamily="65" charset="-120"/>
            </a:rPr>
            <a:t>建議</a:t>
          </a:r>
          <a:endParaRPr lang="zh-TW" altLang="en-US" dirty="0">
            <a:latin typeface="標楷體" panose="03000509000000000000" pitchFamily="65" charset="-120"/>
            <a:ea typeface="標楷體" panose="03000509000000000000" pitchFamily="65" charset="-120"/>
          </a:endParaRPr>
        </a:p>
      </dgm:t>
    </dgm:pt>
    <dgm:pt modelId="{25FAD222-57FE-44F1-98D6-920DB9FF2000}" type="parTrans" cxnId="{191ADE07-8000-4683-909A-2979101702FD}">
      <dgm:prSet/>
      <dgm:spPr/>
      <dgm:t>
        <a:bodyPr/>
        <a:lstStyle/>
        <a:p>
          <a:endParaRPr lang="zh-TW" altLang="en-US">
            <a:latin typeface="標楷體" panose="03000509000000000000" pitchFamily="65" charset="-120"/>
            <a:ea typeface="標楷體" panose="03000509000000000000" pitchFamily="65" charset="-120"/>
          </a:endParaRPr>
        </a:p>
      </dgm:t>
    </dgm:pt>
    <dgm:pt modelId="{8AE9D840-1D1F-43E6-AE7A-25903C876574}" type="sibTrans" cxnId="{191ADE07-8000-4683-909A-2979101702FD}">
      <dgm:prSet/>
      <dgm:spPr/>
      <dgm:t>
        <a:bodyPr/>
        <a:lstStyle/>
        <a:p>
          <a:endParaRPr lang="zh-TW" altLang="en-US">
            <a:latin typeface="標楷體" panose="03000509000000000000" pitchFamily="65" charset="-120"/>
            <a:ea typeface="標楷體" panose="03000509000000000000" pitchFamily="65" charset="-120"/>
          </a:endParaRPr>
        </a:p>
      </dgm:t>
    </dgm:pt>
    <dgm:pt modelId="{7C198EF9-7FB3-4187-9811-2B5E6150A6BA}" type="pres">
      <dgm:prSet presAssocID="{31CB1B98-0DFD-40CB-8DF3-EFB1B5D3DFBE}" presName="Name0" presStyleCnt="0">
        <dgm:presLayoutVars>
          <dgm:dir/>
          <dgm:resizeHandles val="exact"/>
        </dgm:presLayoutVars>
      </dgm:prSet>
      <dgm:spPr/>
    </dgm:pt>
    <dgm:pt modelId="{007AA332-6E5A-4BD2-B146-E4C2902AB4A4}" type="pres">
      <dgm:prSet presAssocID="{1F535E1F-EDB5-4B36-A1E2-FCF537B7404F}" presName="parTxOnly" presStyleLbl="node1" presStyleIdx="0" presStyleCnt="2">
        <dgm:presLayoutVars>
          <dgm:bulletEnabled val="1"/>
        </dgm:presLayoutVars>
      </dgm:prSet>
      <dgm:spPr/>
      <dgm:t>
        <a:bodyPr/>
        <a:lstStyle/>
        <a:p>
          <a:endParaRPr lang="zh-TW" altLang="en-US"/>
        </a:p>
      </dgm:t>
    </dgm:pt>
    <dgm:pt modelId="{7626308C-92BF-425E-8F44-B165DB8ED898}" type="pres">
      <dgm:prSet presAssocID="{C1E34132-647B-4B30-A54E-B110C08706FE}" presName="parSpace" presStyleCnt="0"/>
      <dgm:spPr/>
    </dgm:pt>
    <dgm:pt modelId="{3AC7D5C9-D2B8-4D70-9A0D-0D3B55E101DB}" type="pres">
      <dgm:prSet presAssocID="{4B9BC306-7E61-4C26-88A1-8A864423C951}" presName="parTxOnly" presStyleLbl="node1" presStyleIdx="1" presStyleCnt="2">
        <dgm:presLayoutVars>
          <dgm:bulletEnabled val="1"/>
        </dgm:presLayoutVars>
      </dgm:prSet>
      <dgm:spPr/>
      <dgm:t>
        <a:bodyPr/>
        <a:lstStyle/>
        <a:p>
          <a:endParaRPr lang="zh-TW" altLang="en-US"/>
        </a:p>
      </dgm:t>
    </dgm:pt>
  </dgm:ptLst>
  <dgm:cxnLst>
    <dgm:cxn modelId="{3029C443-5FB1-4AD5-8819-031446420320}" srcId="{31CB1B98-0DFD-40CB-8DF3-EFB1B5D3DFBE}" destId="{1F535E1F-EDB5-4B36-A1E2-FCF537B7404F}" srcOrd="0" destOrd="0" parTransId="{CFF0FE43-4DB3-4D1F-8458-0A9DD48BB69B}" sibTransId="{C1E34132-647B-4B30-A54E-B110C08706FE}"/>
    <dgm:cxn modelId="{0605D303-7AAF-48FC-97A9-FA5E8364DEE2}" type="presOf" srcId="{31CB1B98-0DFD-40CB-8DF3-EFB1B5D3DFBE}" destId="{7C198EF9-7FB3-4187-9811-2B5E6150A6BA}" srcOrd="0" destOrd="0" presId="urn:microsoft.com/office/officeart/2005/8/layout/hChevron3"/>
    <dgm:cxn modelId="{57C73D59-71FD-4257-90E3-7173A6DF8B54}" type="presOf" srcId="{4B9BC306-7E61-4C26-88A1-8A864423C951}" destId="{3AC7D5C9-D2B8-4D70-9A0D-0D3B55E101DB}" srcOrd="0" destOrd="0" presId="urn:microsoft.com/office/officeart/2005/8/layout/hChevron3"/>
    <dgm:cxn modelId="{191ADE07-8000-4683-909A-2979101702FD}" srcId="{31CB1B98-0DFD-40CB-8DF3-EFB1B5D3DFBE}" destId="{4B9BC306-7E61-4C26-88A1-8A864423C951}" srcOrd="1" destOrd="0" parTransId="{25FAD222-57FE-44F1-98D6-920DB9FF2000}" sibTransId="{8AE9D840-1D1F-43E6-AE7A-25903C876574}"/>
    <dgm:cxn modelId="{1611D96F-61CA-465F-88A0-23526279F973}" type="presOf" srcId="{1F535E1F-EDB5-4B36-A1E2-FCF537B7404F}" destId="{007AA332-6E5A-4BD2-B146-E4C2902AB4A4}" srcOrd="0" destOrd="0" presId="urn:microsoft.com/office/officeart/2005/8/layout/hChevron3"/>
    <dgm:cxn modelId="{71B9F5F4-22B5-4F22-AC6C-82F721B2ADDD}" type="presParOf" srcId="{7C198EF9-7FB3-4187-9811-2B5E6150A6BA}" destId="{007AA332-6E5A-4BD2-B146-E4C2902AB4A4}" srcOrd="0" destOrd="0" presId="urn:microsoft.com/office/officeart/2005/8/layout/hChevron3"/>
    <dgm:cxn modelId="{EDCD697B-2C03-42C0-B429-34B84F068CB5}" type="presParOf" srcId="{7C198EF9-7FB3-4187-9811-2B5E6150A6BA}" destId="{7626308C-92BF-425E-8F44-B165DB8ED898}" srcOrd="1" destOrd="0" presId="urn:microsoft.com/office/officeart/2005/8/layout/hChevron3"/>
    <dgm:cxn modelId="{4CC56754-E88B-42A6-AF63-21816A0DB424}" type="presParOf" srcId="{7C198EF9-7FB3-4187-9811-2B5E6150A6BA}" destId="{3AC7D5C9-D2B8-4D70-9A0D-0D3B55E101DB}"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1CB1B98-0DFD-40CB-8DF3-EFB1B5D3DFBE}" type="doc">
      <dgm:prSet loTypeId="urn:microsoft.com/office/officeart/2005/8/layout/hChevron3" loCatId="process" qsTypeId="urn:microsoft.com/office/officeart/2005/8/quickstyle/simple1" qsCatId="simple" csTypeId="urn:microsoft.com/office/officeart/2005/8/colors/colorful4" csCatId="colorful" phldr="1"/>
      <dgm:spPr/>
    </dgm:pt>
    <dgm:pt modelId="{1F535E1F-EDB5-4B36-A1E2-FCF537B7404F}">
      <dgm:prSet phldrT="[文字]">
        <dgm:style>
          <a:lnRef idx="3">
            <a:schemeClr val="lt1"/>
          </a:lnRef>
          <a:fillRef idx="1">
            <a:schemeClr val="accent4"/>
          </a:fillRef>
          <a:effectRef idx="1">
            <a:schemeClr val="accent4"/>
          </a:effectRef>
          <a:fontRef idx="minor">
            <a:schemeClr val="lt1"/>
          </a:fontRef>
        </dgm:style>
      </dgm:prSet>
      <dgm:spPr/>
      <dgm:t>
        <a:bodyPr/>
        <a:lstStyle/>
        <a:p>
          <a:r>
            <a:rPr lang="zh-TW" altLang="en-US" dirty="0" smtClean="0">
              <a:latin typeface="標楷體" panose="03000509000000000000" pitchFamily="65" charset="-120"/>
              <a:ea typeface="標楷體" panose="03000509000000000000" pitchFamily="65" charset="-120"/>
            </a:rPr>
            <a:t>結論</a:t>
          </a:r>
          <a:endParaRPr lang="zh-TW" altLang="en-US" dirty="0">
            <a:latin typeface="標楷體" panose="03000509000000000000" pitchFamily="65" charset="-120"/>
            <a:ea typeface="標楷體" panose="03000509000000000000" pitchFamily="65" charset="-120"/>
          </a:endParaRPr>
        </a:p>
      </dgm:t>
    </dgm:pt>
    <dgm:pt modelId="{CFF0FE43-4DB3-4D1F-8458-0A9DD48BB69B}" type="parTrans" cxnId="{3029C443-5FB1-4AD5-8819-031446420320}">
      <dgm:prSet/>
      <dgm:spPr/>
      <dgm:t>
        <a:bodyPr/>
        <a:lstStyle/>
        <a:p>
          <a:endParaRPr lang="zh-TW" altLang="en-US">
            <a:latin typeface="標楷體" panose="03000509000000000000" pitchFamily="65" charset="-120"/>
            <a:ea typeface="標楷體" panose="03000509000000000000" pitchFamily="65" charset="-120"/>
          </a:endParaRPr>
        </a:p>
      </dgm:t>
    </dgm:pt>
    <dgm:pt modelId="{C1E34132-647B-4B30-A54E-B110C08706FE}" type="sibTrans" cxnId="{3029C443-5FB1-4AD5-8819-031446420320}">
      <dgm:prSet/>
      <dgm:spPr/>
      <dgm:t>
        <a:bodyPr/>
        <a:lstStyle/>
        <a:p>
          <a:endParaRPr lang="zh-TW" altLang="en-US">
            <a:latin typeface="標楷體" panose="03000509000000000000" pitchFamily="65" charset="-120"/>
            <a:ea typeface="標楷體" panose="03000509000000000000" pitchFamily="65" charset="-120"/>
          </a:endParaRPr>
        </a:p>
      </dgm:t>
    </dgm:pt>
    <dgm:pt modelId="{4B9BC306-7E61-4C26-88A1-8A864423C951}">
      <dgm:prSet phldrT="[文字]">
        <dgm:style>
          <a:lnRef idx="2">
            <a:schemeClr val="accent5"/>
          </a:lnRef>
          <a:fillRef idx="1">
            <a:schemeClr val="lt1"/>
          </a:fillRef>
          <a:effectRef idx="0">
            <a:schemeClr val="accent5"/>
          </a:effectRef>
          <a:fontRef idx="minor">
            <a:schemeClr val="dk1"/>
          </a:fontRef>
        </dgm:style>
      </dgm:prSet>
      <dgm:spPr/>
      <dgm:t>
        <a:bodyPr/>
        <a:lstStyle/>
        <a:p>
          <a:r>
            <a:rPr lang="zh-TW" altLang="en-US" dirty="0" smtClean="0">
              <a:latin typeface="標楷體" panose="03000509000000000000" pitchFamily="65" charset="-120"/>
              <a:ea typeface="標楷體" panose="03000509000000000000" pitchFamily="65" charset="-120"/>
            </a:rPr>
            <a:t>建議</a:t>
          </a:r>
          <a:endParaRPr lang="zh-TW" altLang="en-US" dirty="0">
            <a:latin typeface="標楷體" panose="03000509000000000000" pitchFamily="65" charset="-120"/>
            <a:ea typeface="標楷體" panose="03000509000000000000" pitchFamily="65" charset="-120"/>
          </a:endParaRPr>
        </a:p>
      </dgm:t>
    </dgm:pt>
    <dgm:pt modelId="{25FAD222-57FE-44F1-98D6-920DB9FF2000}" type="parTrans" cxnId="{191ADE07-8000-4683-909A-2979101702FD}">
      <dgm:prSet/>
      <dgm:spPr/>
      <dgm:t>
        <a:bodyPr/>
        <a:lstStyle/>
        <a:p>
          <a:endParaRPr lang="zh-TW" altLang="en-US">
            <a:latin typeface="標楷體" panose="03000509000000000000" pitchFamily="65" charset="-120"/>
            <a:ea typeface="標楷體" panose="03000509000000000000" pitchFamily="65" charset="-120"/>
          </a:endParaRPr>
        </a:p>
      </dgm:t>
    </dgm:pt>
    <dgm:pt modelId="{8AE9D840-1D1F-43E6-AE7A-25903C876574}" type="sibTrans" cxnId="{191ADE07-8000-4683-909A-2979101702FD}">
      <dgm:prSet/>
      <dgm:spPr/>
      <dgm:t>
        <a:bodyPr/>
        <a:lstStyle/>
        <a:p>
          <a:endParaRPr lang="zh-TW" altLang="en-US">
            <a:latin typeface="標楷體" panose="03000509000000000000" pitchFamily="65" charset="-120"/>
            <a:ea typeface="標楷體" panose="03000509000000000000" pitchFamily="65" charset="-120"/>
          </a:endParaRPr>
        </a:p>
      </dgm:t>
    </dgm:pt>
    <dgm:pt modelId="{7C198EF9-7FB3-4187-9811-2B5E6150A6BA}" type="pres">
      <dgm:prSet presAssocID="{31CB1B98-0DFD-40CB-8DF3-EFB1B5D3DFBE}" presName="Name0" presStyleCnt="0">
        <dgm:presLayoutVars>
          <dgm:dir/>
          <dgm:resizeHandles val="exact"/>
        </dgm:presLayoutVars>
      </dgm:prSet>
      <dgm:spPr/>
    </dgm:pt>
    <dgm:pt modelId="{007AA332-6E5A-4BD2-B146-E4C2902AB4A4}" type="pres">
      <dgm:prSet presAssocID="{1F535E1F-EDB5-4B36-A1E2-FCF537B7404F}" presName="parTxOnly" presStyleLbl="node1" presStyleIdx="0" presStyleCnt="2">
        <dgm:presLayoutVars>
          <dgm:bulletEnabled val="1"/>
        </dgm:presLayoutVars>
      </dgm:prSet>
      <dgm:spPr/>
      <dgm:t>
        <a:bodyPr/>
        <a:lstStyle/>
        <a:p>
          <a:endParaRPr lang="zh-TW" altLang="en-US"/>
        </a:p>
      </dgm:t>
    </dgm:pt>
    <dgm:pt modelId="{7626308C-92BF-425E-8F44-B165DB8ED898}" type="pres">
      <dgm:prSet presAssocID="{C1E34132-647B-4B30-A54E-B110C08706FE}" presName="parSpace" presStyleCnt="0"/>
      <dgm:spPr/>
    </dgm:pt>
    <dgm:pt modelId="{3AC7D5C9-D2B8-4D70-9A0D-0D3B55E101DB}" type="pres">
      <dgm:prSet presAssocID="{4B9BC306-7E61-4C26-88A1-8A864423C951}" presName="parTxOnly" presStyleLbl="node1" presStyleIdx="1" presStyleCnt="2">
        <dgm:presLayoutVars>
          <dgm:bulletEnabled val="1"/>
        </dgm:presLayoutVars>
      </dgm:prSet>
      <dgm:spPr/>
      <dgm:t>
        <a:bodyPr/>
        <a:lstStyle/>
        <a:p>
          <a:endParaRPr lang="zh-TW" altLang="en-US"/>
        </a:p>
      </dgm:t>
    </dgm:pt>
  </dgm:ptLst>
  <dgm:cxnLst>
    <dgm:cxn modelId="{3029C443-5FB1-4AD5-8819-031446420320}" srcId="{31CB1B98-0DFD-40CB-8DF3-EFB1B5D3DFBE}" destId="{1F535E1F-EDB5-4B36-A1E2-FCF537B7404F}" srcOrd="0" destOrd="0" parTransId="{CFF0FE43-4DB3-4D1F-8458-0A9DD48BB69B}" sibTransId="{C1E34132-647B-4B30-A54E-B110C08706FE}"/>
    <dgm:cxn modelId="{0605D303-7AAF-48FC-97A9-FA5E8364DEE2}" type="presOf" srcId="{31CB1B98-0DFD-40CB-8DF3-EFB1B5D3DFBE}" destId="{7C198EF9-7FB3-4187-9811-2B5E6150A6BA}" srcOrd="0" destOrd="0" presId="urn:microsoft.com/office/officeart/2005/8/layout/hChevron3"/>
    <dgm:cxn modelId="{57C73D59-71FD-4257-90E3-7173A6DF8B54}" type="presOf" srcId="{4B9BC306-7E61-4C26-88A1-8A864423C951}" destId="{3AC7D5C9-D2B8-4D70-9A0D-0D3B55E101DB}" srcOrd="0" destOrd="0" presId="urn:microsoft.com/office/officeart/2005/8/layout/hChevron3"/>
    <dgm:cxn modelId="{191ADE07-8000-4683-909A-2979101702FD}" srcId="{31CB1B98-0DFD-40CB-8DF3-EFB1B5D3DFBE}" destId="{4B9BC306-7E61-4C26-88A1-8A864423C951}" srcOrd="1" destOrd="0" parTransId="{25FAD222-57FE-44F1-98D6-920DB9FF2000}" sibTransId="{8AE9D840-1D1F-43E6-AE7A-25903C876574}"/>
    <dgm:cxn modelId="{1611D96F-61CA-465F-88A0-23526279F973}" type="presOf" srcId="{1F535E1F-EDB5-4B36-A1E2-FCF537B7404F}" destId="{007AA332-6E5A-4BD2-B146-E4C2902AB4A4}" srcOrd="0" destOrd="0" presId="urn:microsoft.com/office/officeart/2005/8/layout/hChevron3"/>
    <dgm:cxn modelId="{71B9F5F4-22B5-4F22-AC6C-82F721B2ADDD}" type="presParOf" srcId="{7C198EF9-7FB3-4187-9811-2B5E6150A6BA}" destId="{007AA332-6E5A-4BD2-B146-E4C2902AB4A4}" srcOrd="0" destOrd="0" presId="urn:microsoft.com/office/officeart/2005/8/layout/hChevron3"/>
    <dgm:cxn modelId="{EDCD697B-2C03-42C0-B429-34B84F068CB5}" type="presParOf" srcId="{7C198EF9-7FB3-4187-9811-2B5E6150A6BA}" destId="{7626308C-92BF-425E-8F44-B165DB8ED898}" srcOrd="1" destOrd="0" presId="urn:microsoft.com/office/officeart/2005/8/layout/hChevron3"/>
    <dgm:cxn modelId="{4CC56754-E88B-42A6-AF63-21816A0DB424}" type="presParOf" srcId="{7C198EF9-7FB3-4187-9811-2B5E6150A6BA}" destId="{3AC7D5C9-D2B8-4D70-9A0D-0D3B55E101DB}"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0FA71C-C823-4B61-8F11-6B1FF012F0AC}" type="doc">
      <dgm:prSet loTypeId="urn:microsoft.com/office/officeart/2005/8/layout/process1" loCatId="process" qsTypeId="urn:microsoft.com/office/officeart/2005/8/quickstyle/simple1" qsCatId="simple" csTypeId="urn:microsoft.com/office/officeart/2005/8/colors/colorful1#1" csCatId="colorful" phldr="1"/>
      <dgm:spPr/>
    </dgm:pt>
    <dgm:pt modelId="{45545298-4D55-4AF9-B63E-DD9DD7FA258D}">
      <dgm:prSet phldrT="[文字]"/>
      <dgm:spPr>
        <a:noFill/>
        <a:ln>
          <a:solidFill>
            <a:schemeClr val="accent2"/>
          </a:solidFill>
        </a:ln>
      </dgm:spPr>
      <dgm:t>
        <a:bodyPr/>
        <a:lstStyle/>
        <a:p>
          <a:r>
            <a:rPr lang="zh-TW" altLang="en-US" dirty="0" smtClean="0">
              <a:solidFill>
                <a:schemeClr val="tx1"/>
              </a:solidFill>
              <a:latin typeface="標楷體" pitchFamily="65" charset="-120"/>
              <a:ea typeface="標楷體" pitchFamily="65" charset="-120"/>
            </a:rPr>
            <a:t>研究背景與動機</a:t>
          </a:r>
          <a:endParaRPr lang="zh-TW" altLang="en-US" dirty="0">
            <a:solidFill>
              <a:schemeClr val="tx1"/>
            </a:solidFill>
            <a:latin typeface="標楷體" pitchFamily="65" charset="-120"/>
            <a:ea typeface="標楷體" pitchFamily="65" charset="-120"/>
          </a:endParaRPr>
        </a:p>
      </dgm:t>
    </dgm:pt>
    <dgm:pt modelId="{F0EC0AD8-4FF7-4652-94B2-9A4533E2C8EA}" type="parTrans" cxnId="{CBAEF534-5936-453A-945B-681E786B27C8}">
      <dgm:prSet/>
      <dgm:spPr/>
      <dgm:t>
        <a:bodyPr/>
        <a:lstStyle/>
        <a:p>
          <a:endParaRPr lang="zh-TW" altLang="en-US">
            <a:latin typeface="標楷體" pitchFamily="65" charset="-120"/>
            <a:ea typeface="標楷體" pitchFamily="65" charset="-120"/>
          </a:endParaRPr>
        </a:p>
      </dgm:t>
    </dgm:pt>
    <dgm:pt modelId="{862D60FA-ADC0-4818-89AA-9DAC17782ECF}" type="sibTrans" cxnId="{CBAEF534-5936-453A-945B-681E786B27C8}">
      <dgm:prSet/>
      <dgm:spPr/>
      <dgm:t>
        <a:bodyPr/>
        <a:lstStyle/>
        <a:p>
          <a:endParaRPr lang="zh-TW" altLang="en-US">
            <a:latin typeface="標楷體" pitchFamily="65" charset="-120"/>
            <a:ea typeface="標楷體" pitchFamily="65" charset="-120"/>
          </a:endParaRPr>
        </a:p>
      </dgm:t>
    </dgm:pt>
    <dgm:pt modelId="{57A3E2C0-E2EC-4AD2-9534-8B915020108D}">
      <dgm:prSet phldrT="[文字]"/>
      <dgm:spPr/>
      <dgm:t>
        <a:bodyPr/>
        <a:lstStyle/>
        <a:p>
          <a:r>
            <a:rPr lang="zh-TW" altLang="en-US" dirty="0" smtClean="0">
              <a:solidFill>
                <a:schemeClr val="tx1"/>
              </a:solidFill>
              <a:latin typeface="標楷體" pitchFamily="65" charset="-120"/>
              <a:ea typeface="標楷體" pitchFamily="65" charset="-120"/>
            </a:rPr>
            <a:t>研究目的與內容</a:t>
          </a:r>
          <a:endParaRPr lang="zh-TW" altLang="en-US" dirty="0">
            <a:solidFill>
              <a:schemeClr val="tx1"/>
            </a:solidFill>
            <a:latin typeface="標楷體" pitchFamily="65" charset="-120"/>
            <a:ea typeface="標楷體" pitchFamily="65" charset="-120"/>
          </a:endParaRPr>
        </a:p>
      </dgm:t>
    </dgm:pt>
    <dgm:pt modelId="{04B1AD97-9C8B-417B-BBC7-14536126C12E}" type="parTrans" cxnId="{14AEE14F-3F25-496A-8B4F-49C2E4C4FACF}">
      <dgm:prSet/>
      <dgm:spPr/>
      <dgm:t>
        <a:bodyPr/>
        <a:lstStyle/>
        <a:p>
          <a:endParaRPr lang="zh-TW" altLang="en-US">
            <a:latin typeface="標楷體" pitchFamily="65" charset="-120"/>
            <a:ea typeface="標楷體" pitchFamily="65" charset="-120"/>
          </a:endParaRPr>
        </a:p>
      </dgm:t>
    </dgm:pt>
    <dgm:pt modelId="{B46AD539-5080-4485-BE44-13D3939495EA}" type="sibTrans" cxnId="{14AEE14F-3F25-496A-8B4F-49C2E4C4FACF}">
      <dgm:prSet/>
      <dgm:spPr/>
      <dgm:t>
        <a:bodyPr/>
        <a:lstStyle/>
        <a:p>
          <a:endParaRPr lang="zh-TW" altLang="en-US">
            <a:latin typeface="標楷體" pitchFamily="65" charset="-120"/>
            <a:ea typeface="標楷體" pitchFamily="65" charset="-120"/>
          </a:endParaRPr>
        </a:p>
      </dgm:t>
    </dgm:pt>
    <dgm:pt modelId="{1CBD17E1-C594-4DD7-83B7-792F6BCA8FCB}">
      <dgm:prSet phldrT="[文字]"/>
      <dgm:spPr/>
      <dgm:t>
        <a:bodyPr/>
        <a:lstStyle/>
        <a:p>
          <a:r>
            <a:rPr lang="zh-TW" altLang="en-US" dirty="0" smtClean="0">
              <a:solidFill>
                <a:schemeClr val="tx1"/>
              </a:solidFill>
              <a:latin typeface="標楷體" pitchFamily="65" charset="-120"/>
              <a:ea typeface="標楷體" pitchFamily="65" charset="-120"/>
            </a:rPr>
            <a:t>名詞釋義</a:t>
          </a:r>
          <a:endParaRPr lang="zh-TW" altLang="en-US" dirty="0">
            <a:solidFill>
              <a:schemeClr val="tx1"/>
            </a:solidFill>
            <a:latin typeface="標楷體" pitchFamily="65" charset="-120"/>
            <a:ea typeface="標楷體" pitchFamily="65" charset="-120"/>
          </a:endParaRPr>
        </a:p>
      </dgm:t>
    </dgm:pt>
    <dgm:pt modelId="{88185657-F589-4A11-984F-3627F44B1B05}" type="parTrans" cxnId="{4092A2E6-C73E-42BA-A03B-95BE994BCA93}">
      <dgm:prSet/>
      <dgm:spPr/>
      <dgm:t>
        <a:bodyPr/>
        <a:lstStyle/>
        <a:p>
          <a:endParaRPr lang="zh-TW" altLang="en-US">
            <a:latin typeface="標楷體" pitchFamily="65" charset="-120"/>
            <a:ea typeface="標楷體" pitchFamily="65" charset="-120"/>
          </a:endParaRPr>
        </a:p>
      </dgm:t>
    </dgm:pt>
    <dgm:pt modelId="{3B932D0A-8C02-4484-AF5D-3B9652457031}" type="sibTrans" cxnId="{4092A2E6-C73E-42BA-A03B-95BE994BCA93}">
      <dgm:prSet/>
      <dgm:spPr/>
      <dgm:t>
        <a:bodyPr/>
        <a:lstStyle/>
        <a:p>
          <a:endParaRPr lang="zh-TW" altLang="en-US">
            <a:latin typeface="標楷體" pitchFamily="65" charset="-120"/>
            <a:ea typeface="標楷體" pitchFamily="65" charset="-120"/>
          </a:endParaRPr>
        </a:p>
      </dgm:t>
    </dgm:pt>
    <dgm:pt modelId="{30238629-E97C-43EA-8263-5BE3554D14FD}">
      <dgm:prSet phldrT="[文字]"/>
      <dgm:spPr/>
      <dgm:t>
        <a:bodyPr/>
        <a:lstStyle/>
        <a:p>
          <a:r>
            <a:rPr lang="zh-TW" altLang="en-US" dirty="0" smtClean="0">
              <a:solidFill>
                <a:schemeClr val="tx1"/>
              </a:solidFill>
              <a:latin typeface="標楷體" pitchFamily="65" charset="-120"/>
              <a:ea typeface="標楷體" pitchFamily="65" charset="-120"/>
            </a:rPr>
            <a:t>研究方法與步驟</a:t>
          </a:r>
          <a:endParaRPr lang="zh-TW" altLang="en-US" dirty="0">
            <a:solidFill>
              <a:schemeClr val="tx1"/>
            </a:solidFill>
            <a:latin typeface="標楷體" pitchFamily="65" charset="-120"/>
            <a:ea typeface="標楷體" pitchFamily="65" charset="-120"/>
          </a:endParaRPr>
        </a:p>
      </dgm:t>
    </dgm:pt>
    <dgm:pt modelId="{C2EEA62E-A338-430D-B152-34275BE8ADFA}" type="parTrans" cxnId="{2A9876B3-46EA-43FB-AF08-94E408BD88EA}">
      <dgm:prSet/>
      <dgm:spPr/>
      <dgm:t>
        <a:bodyPr/>
        <a:lstStyle/>
        <a:p>
          <a:endParaRPr lang="zh-TW" altLang="en-US">
            <a:latin typeface="標楷體" pitchFamily="65" charset="-120"/>
            <a:ea typeface="標楷體" pitchFamily="65" charset="-120"/>
          </a:endParaRPr>
        </a:p>
      </dgm:t>
    </dgm:pt>
    <dgm:pt modelId="{43233DDE-C999-4057-AA32-ACAFF2CF9ECF}" type="sibTrans" cxnId="{2A9876B3-46EA-43FB-AF08-94E408BD88EA}">
      <dgm:prSet/>
      <dgm:spPr/>
      <dgm:t>
        <a:bodyPr/>
        <a:lstStyle/>
        <a:p>
          <a:endParaRPr lang="zh-TW" altLang="en-US">
            <a:latin typeface="標楷體" pitchFamily="65" charset="-120"/>
            <a:ea typeface="標楷體" pitchFamily="65" charset="-120"/>
          </a:endParaRPr>
        </a:p>
      </dgm:t>
    </dgm:pt>
    <dgm:pt modelId="{5C6E135A-5931-4F43-9B4F-9E2CF5BD18E7}">
      <dgm:prSet phldrT="[文字]"/>
      <dgm:spPr/>
      <dgm:t>
        <a:bodyPr/>
        <a:lstStyle/>
        <a:p>
          <a:r>
            <a:rPr lang="zh-TW" altLang="en-US" dirty="0" smtClean="0">
              <a:solidFill>
                <a:schemeClr val="tx1"/>
              </a:solidFill>
              <a:latin typeface="標楷體" pitchFamily="65" charset="-120"/>
              <a:ea typeface="標楷體" pitchFamily="65" charset="-120"/>
            </a:rPr>
            <a:t>研究範圍與限制</a:t>
          </a:r>
          <a:endParaRPr lang="zh-TW" altLang="en-US" dirty="0">
            <a:solidFill>
              <a:schemeClr val="tx1"/>
            </a:solidFill>
            <a:latin typeface="標楷體" pitchFamily="65" charset="-120"/>
            <a:ea typeface="標楷體" pitchFamily="65" charset="-120"/>
          </a:endParaRPr>
        </a:p>
      </dgm:t>
    </dgm:pt>
    <dgm:pt modelId="{4E6A9B0B-CEEC-4C84-B834-191F2D7D1D48}" type="parTrans" cxnId="{C24F9C2E-9B15-481A-B309-DB4E17E9CC81}">
      <dgm:prSet/>
      <dgm:spPr/>
      <dgm:t>
        <a:bodyPr/>
        <a:lstStyle/>
        <a:p>
          <a:endParaRPr lang="zh-TW" altLang="en-US">
            <a:latin typeface="標楷體" pitchFamily="65" charset="-120"/>
            <a:ea typeface="標楷體" pitchFamily="65" charset="-120"/>
          </a:endParaRPr>
        </a:p>
      </dgm:t>
    </dgm:pt>
    <dgm:pt modelId="{7FE083DD-4098-40C5-9737-984736E8D492}" type="sibTrans" cxnId="{C24F9C2E-9B15-481A-B309-DB4E17E9CC81}">
      <dgm:prSet/>
      <dgm:spPr/>
      <dgm:t>
        <a:bodyPr/>
        <a:lstStyle/>
        <a:p>
          <a:endParaRPr lang="zh-TW" altLang="en-US">
            <a:latin typeface="標楷體" pitchFamily="65" charset="-120"/>
            <a:ea typeface="標楷體" pitchFamily="65" charset="-120"/>
          </a:endParaRPr>
        </a:p>
      </dgm:t>
    </dgm:pt>
    <dgm:pt modelId="{32FE1B48-A0F3-4B29-B826-9337583E7866}" type="pres">
      <dgm:prSet presAssocID="{E70FA71C-C823-4B61-8F11-6B1FF012F0AC}" presName="Name0" presStyleCnt="0">
        <dgm:presLayoutVars>
          <dgm:dir/>
          <dgm:resizeHandles val="exact"/>
        </dgm:presLayoutVars>
      </dgm:prSet>
      <dgm:spPr/>
    </dgm:pt>
    <dgm:pt modelId="{E5C03654-D563-480F-9570-DB9EF82B5B17}" type="pres">
      <dgm:prSet presAssocID="{45545298-4D55-4AF9-B63E-DD9DD7FA258D}" presName="node" presStyleLbl="node1" presStyleIdx="0" presStyleCnt="5">
        <dgm:presLayoutVars>
          <dgm:bulletEnabled val="1"/>
        </dgm:presLayoutVars>
      </dgm:prSet>
      <dgm:spPr/>
      <dgm:t>
        <a:bodyPr/>
        <a:lstStyle/>
        <a:p>
          <a:endParaRPr lang="zh-TW" altLang="en-US"/>
        </a:p>
      </dgm:t>
    </dgm:pt>
    <dgm:pt modelId="{737E520F-1368-4E26-847D-722D4FC05229}" type="pres">
      <dgm:prSet presAssocID="{862D60FA-ADC0-4818-89AA-9DAC17782ECF}" presName="sibTrans" presStyleLbl="sibTrans2D1" presStyleIdx="0" presStyleCnt="4"/>
      <dgm:spPr/>
      <dgm:t>
        <a:bodyPr/>
        <a:lstStyle/>
        <a:p>
          <a:endParaRPr lang="zh-TW" altLang="en-US"/>
        </a:p>
      </dgm:t>
    </dgm:pt>
    <dgm:pt modelId="{2B1E040B-CB3C-46D5-8B18-0F5C559C9788}" type="pres">
      <dgm:prSet presAssocID="{862D60FA-ADC0-4818-89AA-9DAC17782ECF}" presName="connectorText" presStyleLbl="sibTrans2D1" presStyleIdx="0" presStyleCnt="4"/>
      <dgm:spPr/>
      <dgm:t>
        <a:bodyPr/>
        <a:lstStyle/>
        <a:p>
          <a:endParaRPr lang="zh-TW" altLang="en-US"/>
        </a:p>
      </dgm:t>
    </dgm:pt>
    <dgm:pt modelId="{40DE05F4-54DD-41A2-A983-78A0E93BDD32}" type="pres">
      <dgm:prSet presAssocID="{57A3E2C0-E2EC-4AD2-9534-8B915020108D}" presName="node" presStyleLbl="node1" presStyleIdx="1" presStyleCnt="5">
        <dgm:presLayoutVars>
          <dgm:bulletEnabled val="1"/>
        </dgm:presLayoutVars>
      </dgm:prSet>
      <dgm:spPr/>
      <dgm:t>
        <a:bodyPr/>
        <a:lstStyle/>
        <a:p>
          <a:endParaRPr lang="zh-TW" altLang="en-US"/>
        </a:p>
      </dgm:t>
    </dgm:pt>
    <dgm:pt modelId="{C6189AB5-319B-4C59-9609-FAA8B6519E79}" type="pres">
      <dgm:prSet presAssocID="{B46AD539-5080-4485-BE44-13D3939495EA}" presName="sibTrans" presStyleLbl="sibTrans2D1" presStyleIdx="1" presStyleCnt="4"/>
      <dgm:spPr/>
      <dgm:t>
        <a:bodyPr/>
        <a:lstStyle/>
        <a:p>
          <a:endParaRPr lang="zh-TW" altLang="en-US"/>
        </a:p>
      </dgm:t>
    </dgm:pt>
    <dgm:pt modelId="{69BC61DD-2A4E-46F6-BA50-A719B89F5972}" type="pres">
      <dgm:prSet presAssocID="{B46AD539-5080-4485-BE44-13D3939495EA}" presName="connectorText" presStyleLbl="sibTrans2D1" presStyleIdx="1" presStyleCnt="4"/>
      <dgm:spPr/>
      <dgm:t>
        <a:bodyPr/>
        <a:lstStyle/>
        <a:p>
          <a:endParaRPr lang="zh-TW" altLang="en-US"/>
        </a:p>
      </dgm:t>
    </dgm:pt>
    <dgm:pt modelId="{18CEBAE9-C391-4F6C-A25A-36E7F11FE63B}" type="pres">
      <dgm:prSet presAssocID="{1CBD17E1-C594-4DD7-83B7-792F6BCA8FCB}" presName="node" presStyleLbl="node1" presStyleIdx="2" presStyleCnt="5">
        <dgm:presLayoutVars>
          <dgm:bulletEnabled val="1"/>
        </dgm:presLayoutVars>
      </dgm:prSet>
      <dgm:spPr/>
      <dgm:t>
        <a:bodyPr/>
        <a:lstStyle/>
        <a:p>
          <a:endParaRPr lang="zh-TW" altLang="en-US"/>
        </a:p>
      </dgm:t>
    </dgm:pt>
    <dgm:pt modelId="{70F5A8A2-32C9-4D30-A091-1C80F4DB02E3}" type="pres">
      <dgm:prSet presAssocID="{3B932D0A-8C02-4484-AF5D-3B9652457031}" presName="sibTrans" presStyleLbl="sibTrans2D1" presStyleIdx="2" presStyleCnt="4"/>
      <dgm:spPr/>
      <dgm:t>
        <a:bodyPr/>
        <a:lstStyle/>
        <a:p>
          <a:endParaRPr lang="zh-TW" altLang="en-US"/>
        </a:p>
      </dgm:t>
    </dgm:pt>
    <dgm:pt modelId="{6CEF2F99-EE6A-4C53-A691-DF7F048AE8D8}" type="pres">
      <dgm:prSet presAssocID="{3B932D0A-8C02-4484-AF5D-3B9652457031}" presName="connectorText" presStyleLbl="sibTrans2D1" presStyleIdx="2" presStyleCnt="4"/>
      <dgm:spPr/>
      <dgm:t>
        <a:bodyPr/>
        <a:lstStyle/>
        <a:p>
          <a:endParaRPr lang="zh-TW" altLang="en-US"/>
        </a:p>
      </dgm:t>
    </dgm:pt>
    <dgm:pt modelId="{A07CE448-CF99-4A5F-BBD6-9E3987226029}" type="pres">
      <dgm:prSet presAssocID="{30238629-E97C-43EA-8263-5BE3554D14FD}" presName="node" presStyleLbl="node1" presStyleIdx="3" presStyleCnt="5">
        <dgm:presLayoutVars>
          <dgm:bulletEnabled val="1"/>
        </dgm:presLayoutVars>
      </dgm:prSet>
      <dgm:spPr/>
      <dgm:t>
        <a:bodyPr/>
        <a:lstStyle/>
        <a:p>
          <a:endParaRPr lang="zh-TW" altLang="en-US"/>
        </a:p>
      </dgm:t>
    </dgm:pt>
    <dgm:pt modelId="{B8A94677-8DC6-469E-A266-06C8F90515D3}" type="pres">
      <dgm:prSet presAssocID="{43233DDE-C999-4057-AA32-ACAFF2CF9ECF}" presName="sibTrans" presStyleLbl="sibTrans2D1" presStyleIdx="3" presStyleCnt="4"/>
      <dgm:spPr/>
      <dgm:t>
        <a:bodyPr/>
        <a:lstStyle/>
        <a:p>
          <a:endParaRPr lang="zh-TW" altLang="en-US"/>
        </a:p>
      </dgm:t>
    </dgm:pt>
    <dgm:pt modelId="{6D05F243-287A-4724-9A9F-005F4DEB59CB}" type="pres">
      <dgm:prSet presAssocID="{43233DDE-C999-4057-AA32-ACAFF2CF9ECF}" presName="connectorText" presStyleLbl="sibTrans2D1" presStyleIdx="3" presStyleCnt="4"/>
      <dgm:spPr/>
      <dgm:t>
        <a:bodyPr/>
        <a:lstStyle/>
        <a:p>
          <a:endParaRPr lang="zh-TW" altLang="en-US"/>
        </a:p>
      </dgm:t>
    </dgm:pt>
    <dgm:pt modelId="{2ED5D5D8-645C-4692-B904-D190201322F5}" type="pres">
      <dgm:prSet presAssocID="{5C6E135A-5931-4F43-9B4F-9E2CF5BD18E7}" presName="node" presStyleLbl="node1" presStyleIdx="4" presStyleCnt="5">
        <dgm:presLayoutVars>
          <dgm:bulletEnabled val="1"/>
        </dgm:presLayoutVars>
      </dgm:prSet>
      <dgm:spPr/>
      <dgm:t>
        <a:bodyPr/>
        <a:lstStyle/>
        <a:p>
          <a:endParaRPr lang="zh-TW" altLang="en-US"/>
        </a:p>
      </dgm:t>
    </dgm:pt>
  </dgm:ptLst>
  <dgm:cxnLst>
    <dgm:cxn modelId="{2A9876B3-46EA-43FB-AF08-94E408BD88EA}" srcId="{E70FA71C-C823-4B61-8F11-6B1FF012F0AC}" destId="{30238629-E97C-43EA-8263-5BE3554D14FD}" srcOrd="3" destOrd="0" parTransId="{C2EEA62E-A338-430D-B152-34275BE8ADFA}" sibTransId="{43233DDE-C999-4057-AA32-ACAFF2CF9ECF}"/>
    <dgm:cxn modelId="{43093633-E8E8-44B1-9044-528BE8B1E884}" type="presOf" srcId="{5C6E135A-5931-4F43-9B4F-9E2CF5BD18E7}" destId="{2ED5D5D8-645C-4692-B904-D190201322F5}" srcOrd="0" destOrd="0" presId="urn:microsoft.com/office/officeart/2005/8/layout/process1"/>
    <dgm:cxn modelId="{C24F9C2E-9B15-481A-B309-DB4E17E9CC81}" srcId="{E70FA71C-C823-4B61-8F11-6B1FF012F0AC}" destId="{5C6E135A-5931-4F43-9B4F-9E2CF5BD18E7}" srcOrd="4" destOrd="0" parTransId="{4E6A9B0B-CEEC-4C84-B834-191F2D7D1D48}" sibTransId="{7FE083DD-4098-40C5-9737-984736E8D492}"/>
    <dgm:cxn modelId="{FF4837BD-9081-4AFE-A211-99E32C9414A4}" type="presOf" srcId="{862D60FA-ADC0-4818-89AA-9DAC17782ECF}" destId="{737E520F-1368-4E26-847D-722D4FC05229}" srcOrd="0" destOrd="0" presId="urn:microsoft.com/office/officeart/2005/8/layout/process1"/>
    <dgm:cxn modelId="{3B5F71EE-8972-4C33-8C22-3E327C63E714}" type="presOf" srcId="{B46AD539-5080-4485-BE44-13D3939495EA}" destId="{69BC61DD-2A4E-46F6-BA50-A719B89F5972}" srcOrd="1" destOrd="0" presId="urn:microsoft.com/office/officeart/2005/8/layout/process1"/>
    <dgm:cxn modelId="{6A18159E-A3E2-4ABC-A08A-83BEB9359363}" type="presOf" srcId="{45545298-4D55-4AF9-B63E-DD9DD7FA258D}" destId="{E5C03654-D563-480F-9570-DB9EF82B5B17}" srcOrd="0" destOrd="0" presId="urn:microsoft.com/office/officeart/2005/8/layout/process1"/>
    <dgm:cxn modelId="{6DC89CB2-2D8D-4411-BBB8-0217F5DC70A3}" type="presOf" srcId="{E70FA71C-C823-4B61-8F11-6B1FF012F0AC}" destId="{32FE1B48-A0F3-4B29-B826-9337583E7866}" srcOrd="0" destOrd="0" presId="urn:microsoft.com/office/officeart/2005/8/layout/process1"/>
    <dgm:cxn modelId="{17E7AF5D-568A-468E-9211-2E0DBD5239D5}" type="presOf" srcId="{3B932D0A-8C02-4484-AF5D-3B9652457031}" destId="{6CEF2F99-EE6A-4C53-A691-DF7F048AE8D8}" srcOrd="1" destOrd="0" presId="urn:microsoft.com/office/officeart/2005/8/layout/process1"/>
    <dgm:cxn modelId="{CBAEF534-5936-453A-945B-681E786B27C8}" srcId="{E70FA71C-C823-4B61-8F11-6B1FF012F0AC}" destId="{45545298-4D55-4AF9-B63E-DD9DD7FA258D}" srcOrd="0" destOrd="0" parTransId="{F0EC0AD8-4FF7-4652-94B2-9A4533E2C8EA}" sibTransId="{862D60FA-ADC0-4818-89AA-9DAC17782ECF}"/>
    <dgm:cxn modelId="{F552F94D-2E54-4BA9-A472-EA4A6343E005}" type="presOf" srcId="{3B932D0A-8C02-4484-AF5D-3B9652457031}" destId="{70F5A8A2-32C9-4D30-A091-1C80F4DB02E3}" srcOrd="0" destOrd="0" presId="urn:microsoft.com/office/officeart/2005/8/layout/process1"/>
    <dgm:cxn modelId="{1CB5B3D9-F64D-4091-B63D-8E596F02C31F}" type="presOf" srcId="{1CBD17E1-C594-4DD7-83B7-792F6BCA8FCB}" destId="{18CEBAE9-C391-4F6C-A25A-36E7F11FE63B}" srcOrd="0" destOrd="0" presId="urn:microsoft.com/office/officeart/2005/8/layout/process1"/>
    <dgm:cxn modelId="{4092A2E6-C73E-42BA-A03B-95BE994BCA93}" srcId="{E70FA71C-C823-4B61-8F11-6B1FF012F0AC}" destId="{1CBD17E1-C594-4DD7-83B7-792F6BCA8FCB}" srcOrd="2" destOrd="0" parTransId="{88185657-F589-4A11-984F-3627F44B1B05}" sibTransId="{3B932D0A-8C02-4484-AF5D-3B9652457031}"/>
    <dgm:cxn modelId="{0F76BA5A-C773-4005-BD49-F1453912AEA4}" type="presOf" srcId="{43233DDE-C999-4057-AA32-ACAFF2CF9ECF}" destId="{B8A94677-8DC6-469E-A266-06C8F90515D3}" srcOrd="0" destOrd="0" presId="urn:microsoft.com/office/officeart/2005/8/layout/process1"/>
    <dgm:cxn modelId="{7081533A-1DDD-48E5-BAB8-31C8F3DF99E4}" type="presOf" srcId="{862D60FA-ADC0-4818-89AA-9DAC17782ECF}" destId="{2B1E040B-CB3C-46D5-8B18-0F5C559C9788}" srcOrd="1" destOrd="0" presId="urn:microsoft.com/office/officeart/2005/8/layout/process1"/>
    <dgm:cxn modelId="{B0E8AD51-608B-4F9F-8577-B293EE874957}" type="presOf" srcId="{43233DDE-C999-4057-AA32-ACAFF2CF9ECF}" destId="{6D05F243-287A-4724-9A9F-005F4DEB59CB}" srcOrd="1" destOrd="0" presId="urn:microsoft.com/office/officeart/2005/8/layout/process1"/>
    <dgm:cxn modelId="{F0797110-2CDF-444C-AFFA-58FA2284D0C2}" type="presOf" srcId="{B46AD539-5080-4485-BE44-13D3939495EA}" destId="{C6189AB5-319B-4C59-9609-FAA8B6519E79}" srcOrd="0" destOrd="0" presId="urn:microsoft.com/office/officeart/2005/8/layout/process1"/>
    <dgm:cxn modelId="{14AEE14F-3F25-496A-8B4F-49C2E4C4FACF}" srcId="{E70FA71C-C823-4B61-8F11-6B1FF012F0AC}" destId="{57A3E2C0-E2EC-4AD2-9534-8B915020108D}" srcOrd="1" destOrd="0" parTransId="{04B1AD97-9C8B-417B-BBC7-14536126C12E}" sibTransId="{B46AD539-5080-4485-BE44-13D3939495EA}"/>
    <dgm:cxn modelId="{0E35A1DA-F5C3-4684-BC35-B39E100CE7BA}" type="presOf" srcId="{57A3E2C0-E2EC-4AD2-9534-8B915020108D}" destId="{40DE05F4-54DD-41A2-A983-78A0E93BDD32}" srcOrd="0" destOrd="0" presId="urn:microsoft.com/office/officeart/2005/8/layout/process1"/>
    <dgm:cxn modelId="{E716921E-20C4-426E-911F-64ECCBA7D892}" type="presOf" srcId="{30238629-E97C-43EA-8263-5BE3554D14FD}" destId="{A07CE448-CF99-4A5F-BBD6-9E3987226029}" srcOrd="0" destOrd="0" presId="urn:microsoft.com/office/officeart/2005/8/layout/process1"/>
    <dgm:cxn modelId="{AC663737-CA78-4272-BC6C-BF549920B3C7}" type="presParOf" srcId="{32FE1B48-A0F3-4B29-B826-9337583E7866}" destId="{E5C03654-D563-480F-9570-DB9EF82B5B17}" srcOrd="0" destOrd="0" presId="urn:microsoft.com/office/officeart/2005/8/layout/process1"/>
    <dgm:cxn modelId="{4A7872D6-C26C-48FB-AADB-EFB8C88B4FEF}" type="presParOf" srcId="{32FE1B48-A0F3-4B29-B826-9337583E7866}" destId="{737E520F-1368-4E26-847D-722D4FC05229}" srcOrd="1" destOrd="0" presId="urn:microsoft.com/office/officeart/2005/8/layout/process1"/>
    <dgm:cxn modelId="{1FC24A6C-0F83-47CF-A6D9-DFA6A1F9A963}" type="presParOf" srcId="{737E520F-1368-4E26-847D-722D4FC05229}" destId="{2B1E040B-CB3C-46D5-8B18-0F5C559C9788}" srcOrd="0" destOrd="0" presId="urn:microsoft.com/office/officeart/2005/8/layout/process1"/>
    <dgm:cxn modelId="{16756358-802C-48E6-B325-197AB4AD5C97}" type="presParOf" srcId="{32FE1B48-A0F3-4B29-B826-9337583E7866}" destId="{40DE05F4-54DD-41A2-A983-78A0E93BDD32}" srcOrd="2" destOrd="0" presId="urn:microsoft.com/office/officeart/2005/8/layout/process1"/>
    <dgm:cxn modelId="{9259202E-17D6-4AD7-BA48-DB126F796F03}" type="presParOf" srcId="{32FE1B48-A0F3-4B29-B826-9337583E7866}" destId="{C6189AB5-319B-4C59-9609-FAA8B6519E79}" srcOrd="3" destOrd="0" presId="urn:microsoft.com/office/officeart/2005/8/layout/process1"/>
    <dgm:cxn modelId="{703DA055-FCD9-41FC-BA81-BBDD70BA4EF6}" type="presParOf" srcId="{C6189AB5-319B-4C59-9609-FAA8B6519E79}" destId="{69BC61DD-2A4E-46F6-BA50-A719B89F5972}" srcOrd="0" destOrd="0" presId="urn:microsoft.com/office/officeart/2005/8/layout/process1"/>
    <dgm:cxn modelId="{886D3843-9988-4E69-BB42-69A4052057E5}" type="presParOf" srcId="{32FE1B48-A0F3-4B29-B826-9337583E7866}" destId="{18CEBAE9-C391-4F6C-A25A-36E7F11FE63B}" srcOrd="4" destOrd="0" presId="urn:microsoft.com/office/officeart/2005/8/layout/process1"/>
    <dgm:cxn modelId="{D54C8D41-2B34-4D00-A537-EDE29FC208A1}" type="presParOf" srcId="{32FE1B48-A0F3-4B29-B826-9337583E7866}" destId="{70F5A8A2-32C9-4D30-A091-1C80F4DB02E3}" srcOrd="5" destOrd="0" presId="urn:microsoft.com/office/officeart/2005/8/layout/process1"/>
    <dgm:cxn modelId="{97A636F3-72F0-4662-B786-5AF5669776C5}" type="presParOf" srcId="{70F5A8A2-32C9-4D30-A091-1C80F4DB02E3}" destId="{6CEF2F99-EE6A-4C53-A691-DF7F048AE8D8}" srcOrd="0" destOrd="0" presId="urn:microsoft.com/office/officeart/2005/8/layout/process1"/>
    <dgm:cxn modelId="{ACCEAA12-EA07-4F9C-80CE-31F11DE4AD52}" type="presParOf" srcId="{32FE1B48-A0F3-4B29-B826-9337583E7866}" destId="{A07CE448-CF99-4A5F-BBD6-9E3987226029}" srcOrd="6" destOrd="0" presId="urn:microsoft.com/office/officeart/2005/8/layout/process1"/>
    <dgm:cxn modelId="{C991D2A8-2B74-4A6A-949A-4EBD5276D4F7}" type="presParOf" srcId="{32FE1B48-A0F3-4B29-B826-9337583E7866}" destId="{B8A94677-8DC6-469E-A266-06C8F90515D3}" srcOrd="7" destOrd="0" presId="urn:microsoft.com/office/officeart/2005/8/layout/process1"/>
    <dgm:cxn modelId="{F4B6089E-9856-4117-B0CE-DCA08616ABE1}" type="presParOf" srcId="{B8A94677-8DC6-469E-A266-06C8F90515D3}" destId="{6D05F243-287A-4724-9A9F-005F4DEB59CB}" srcOrd="0" destOrd="0" presId="urn:microsoft.com/office/officeart/2005/8/layout/process1"/>
    <dgm:cxn modelId="{BDB4164A-61C5-48A4-9CAC-E84A6FB73D26}" type="presParOf" srcId="{32FE1B48-A0F3-4B29-B826-9337583E7866}" destId="{2ED5D5D8-645C-4692-B904-D190201322F5}" srcOrd="8"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0FA71C-C823-4B61-8F11-6B1FF012F0AC}" type="doc">
      <dgm:prSet loTypeId="urn:microsoft.com/office/officeart/2005/8/layout/process1" loCatId="process" qsTypeId="urn:microsoft.com/office/officeart/2005/8/quickstyle/simple1" qsCatId="simple" csTypeId="urn:microsoft.com/office/officeart/2005/8/colors/colorful1#2" csCatId="colorful" phldr="1"/>
      <dgm:spPr/>
    </dgm:pt>
    <dgm:pt modelId="{45545298-4D55-4AF9-B63E-DD9DD7FA258D}">
      <dgm:prSet phldrT="[文字]"/>
      <dgm:spPr/>
      <dgm:t>
        <a:bodyPr/>
        <a:lstStyle/>
        <a:p>
          <a:r>
            <a:rPr lang="zh-TW" altLang="en-US" dirty="0" smtClean="0">
              <a:solidFill>
                <a:schemeClr val="tx1"/>
              </a:solidFill>
              <a:latin typeface="標楷體" pitchFamily="65" charset="-120"/>
              <a:ea typeface="標楷體" pitchFamily="65" charset="-120"/>
            </a:rPr>
            <a:t>研究背景與動機</a:t>
          </a:r>
          <a:endParaRPr lang="zh-TW" altLang="en-US" dirty="0">
            <a:solidFill>
              <a:schemeClr val="tx1"/>
            </a:solidFill>
            <a:latin typeface="標楷體" pitchFamily="65" charset="-120"/>
            <a:ea typeface="標楷體" pitchFamily="65" charset="-120"/>
          </a:endParaRPr>
        </a:p>
      </dgm:t>
    </dgm:pt>
    <dgm:pt modelId="{F0EC0AD8-4FF7-4652-94B2-9A4533E2C8EA}" type="parTrans" cxnId="{CBAEF534-5936-453A-945B-681E786B27C8}">
      <dgm:prSet/>
      <dgm:spPr/>
      <dgm:t>
        <a:bodyPr/>
        <a:lstStyle/>
        <a:p>
          <a:endParaRPr lang="zh-TW" altLang="en-US">
            <a:latin typeface="標楷體" pitchFamily="65" charset="-120"/>
            <a:ea typeface="標楷體" pitchFamily="65" charset="-120"/>
          </a:endParaRPr>
        </a:p>
      </dgm:t>
    </dgm:pt>
    <dgm:pt modelId="{862D60FA-ADC0-4818-89AA-9DAC17782ECF}" type="sibTrans" cxnId="{CBAEF534-5936-453A-945B-681E786B27C8}">
      <dgm:prSet/>
      <dgm:spPr/>
      <dgm:t>
        <a:bodyPr/>
        <a:lstStyle/>
        <a:p>
          <a:endParaRPr lang="zh-TW" altLang="en-US">
            <a:latin typeface="標楷體" pitchFamily="65" charset="-120"/>
            <a:ea typeface="標楷體" pitchFamily="65" charset="-120"/>
          </a:endParaRPr>
        </a:p>
      </dgm:t>
    </dgm:pt>
    <dgm:pt modelId="{57A3E2C0-E2EC-4AD2-9534-8B915020108D}">
      <dgm:prSet phldrT="[文字]"/>
      <dgm:spPr>
        <a:solidFill>
          <a:schemeClr val="bg1"/>
        </a:solidFill>
        <a:ln>
          <a:solidFill>
            <a:schemeClr val="accent2"/>
          </a:solidFill>
        </a:ln>
      </dgm:spPr>
      <dgm:t>
        <a:bodyPr/>
        <a:lstStyle/>
        <a:p>
          <a:r>
            <a:rPr lang="zh-TW" altLang="en-US" dirty="0" smtClean="0">
              <a:solidFill>
                <a:schemeClr val="tx1"/>
              </a:solidFill>
              <a:latin typeface="標楷體" pitchFamily="65" charset="-120"/>
              <a:ea typeface="標楷體" pitchFamily="65" charset="-120"/>
            </a:rPr>
            <a:t>研究目的與內容</a:t>
          </a:r>
          <a:endParaRPr lang="zh-TW" altLang="en-US" dirty="0">
            <a:solidFill>
              <a:schemeClr val="tx1"/>
            </a:solidFill>
            <a:latin typeface="標楷體" pitchFamily="65" charset="-120"/>
            <a:ea typeface="標楷體" pitchFamily="65" charset="-120"/>
          </a:endParaRPr>
        </a:p>
      </dgm:t>
    </dgm:pt>
    <dgm:pt modelId="{04B1AD97-9C8B-417B-BBC7-14536126C12E}" type="parTrans" cxnId="{14AEE14F-3F25-496A-8B4F-49C2E4C4FACF}">
      <dgm:prSet/>
      <dgm:spPr/>
      <dgm:t>
        <a:bodyPr/>
        <a:lstStyle/>
        <a:p>
          <a:endParaRPr lang="zh-TW" altLang="en-US">
            <a:latin typeface="標楷體" pitchFamily="65" charset="-120"/>
            <a:ea typeface="標楷體" pitchFamily="65" charset="-120"/>
          </a:endParaRPr>
        </a:p>
      </dgm:t>
    </dgm:pt>
    <dgm:pt modelId="{B46AD539-5080-4485-BE44-13D3939495EA}" type="sibTrans" cxnId="{14AEE14F-3F25-496A-8B4F-49C2E4C4FACF}">
      <dgm:prSet/>
      <dgm:spPr/>
      <dgm:t>
        <a:bodyPr/>
        <a:lstStyle/>
        <a:p>
          <a:endParaRPr lang="zh-TW" altLang="en-US">
            <a:latin typeface="標楷體" pitchFamily="65" charset="-120"/>
            <a:ea typeface="標楷體" pitchFamily="65" charset="-120"/>
          </a:endParaRPr>
        </a:p>
      </dgm:t>
    </dgm:pt>
    <dgm:pt modelId="{1CBD17E1-C594-4DD7-83B7-792F6BCA8FCB}">
      <dgm:prSet phldrT="[文字]"/>
      <dgm:spPr/>
      <dgm:t>
        <a:bodyPr/>
        <a:lstStyle/>
        <a:p>
          <a:r>
            <a:rPr lang="zh-TW" altLang="en-US" dirty="0" smtClean="0">
              <a:solidFill>
                <a:schemeClr val="tx1"/>
              </a:solidFill>
              <a:latin typeface="標楷體" pitchFamily="65" charset="-120"/>
              <a:ea typeface="標楷體" pitchFamily="65" charset="-120"/>
            </a:rPr>
            <a:t>名詞釋義</a:t>
          </a:r>
          <a:endParaRPr lang="zh-TW" altLang="en-US" dirty="0">
            <a:solidFill>
              <a:schemeClr val="tx1"/>
            </a:solidFill>
            <a:latin typeface="標楷體" pitchFamily="65" charset="-120"/>
            <a:ea typeface="標楷體" pitchFamily="65" charset="-120"/>
          </a:endParaRPr>
        </a:p>
      </dgm:t>
    </dgm:pt>
    <dgm:pt modelId="{88185657-F589-4A11-984F-3627F44B1B05}" type="parTrans" cxnId="{4092A2E6-C73E-42BA-A03B-95BE994BCA93}">
      <dgm:prSet/>
      <dgm:spPr/>
      <dgm:t>
        <a:bodyPr/>
        <a:lstStyle/>
        <a:p>
          <a:endParaRPr lang="zh-TW" altLang="en-US">
            <a:latin typeface="標楷體" pitchFamily="65" charset="-120"/>
            <a:ea typeface="標楷體" pitchFamily="65" charset="-120"/>
          </a:endParaRPr>
        </a:p>
      </dgm:t>
    </dgm:pt>
    <dgm:pt modelId="{3B932D0A-8C02-4484-AF5D-3B9652457031}" type="sibTrans" cxnId="{4092A2E6-C73E-42BA-A03B-95BE994BCA93}">
      <dgm:prSet/>
      <dgm:spPr/>
      <dgm:t>
        <a:bodyPr/>
        <a:lstStyle/>
        <a:p>
          <a:endParaRPr lang="zh-TW" altLang="en-US">
            <a:latin typeface="標楷體" pitchFamily="65" charset="-120"/>
            <a:ea typeface="標楷體" pitchFamily="65" charset="-120"/>
          </a:endParaRPr>
        </a:p>
      </dgm:t>
    </dgm:pt>
    <dgm:pt modelId="{30238629-E97C-43EA-8263-5BE3554D14FD}">
      <dgm:prSet phldrT="[文字]"/>
      <dgm:spPr/>
      <dgm:t>
        <a:bodyPr/>
        <a:lstStyle/>
        <a:p>
          <a:r>
            <a:rPr lang="zh-TW" altLang="en-US" dirty="0" smtClean="0">
              <a:solidFill>
                <a:schemeClr val="tx1"/>
              </a:solidFill>
              <a:latin typeface="標楷體" pitchFamily="65" charset="-120"/>
              <a:ea typeface="標楷體" pitchFamily="65" charset="-120"/>
            </a:rPr>
            <a:t>研究方法與步驟</a:t>
          </a:r>
          <a:endParaRPr lang="zh-TW" altLang="en-US" dirty="0">
            <a:solidFill>
              <a:schemeClr val="tx1"/>
            </a:solidFill>
            <a:latin typeface="標楷體" pitchFamily="65" charset="-120"/>
            <a:ea typeface="標楷體" pitchFamily="65" charset="-120"/>
          </a:endParaRPr>
        </a:p>
      </dgm:t>
    </dgm:pt>
    <dgm:pt modelId="{C2EEA62E-A338-430D-B152-34275BE8ADFA}" type="parTrans" cxnId="{2A9876B3-46EA-43FB-AF08-94E408BD88EA}">
      <dgm:prSet/>
      <dgm:spPr/>
      <dgm:t>
        <a:bodyPr/>
        <a:lstStyle/>
        <a:p>
          <a:endParaRPr lang="zh-TW" altLang="en-US">
            <a:latin typeface="標楷體" pitchFamily="65" charset="-120"/>
            <a:ea typeface="標楷體" pitchFamily="65" charset="-120"/>
          </a:endParaRPr>
        </a:p>
      </dgm:t>
    </dgm:pt>
    <dgm:pt modelId="{43233DDE-C999-4057-AA32-ACAFF2CF9ECF}" type="sibTrans" cxnId="{2A9876B3-46EA-43FB-AF08-94E408BD88EA}">
      <dgm:prSet/>
      <dgm:spPr/>
      <dgm:t>
        <a:bodyPr/>
        <a:lstStyle/>
        <a:p>
          <a:endParaRPr lang="zh-TW" altLang="en-US">
            <a:latin typeface="標楷體" pitchFamily="65" charset="-120"/>
            <a:ea typeface="標楷體" pitchFamily="65" charset="-120"/>
          </a:endParaRPr>
        </a:p>
      </dgm:t>
    </dgm:pt>
    <dgm:pt modelId="{5C6E135A-5931-4F43-9B4F-9E2CF5BD18E7}">
      <dgm:prSet phldrT="[文字]"/>
      <dgm:spPr/>
      <dgm:t>
        <a:bodyPr/>
        <a:lstStyle/>
        <a:p>
          <a:r>
            <a:rPr lang="zh-TW" altLang="en-US" dirty="0" smtClean="0">
              <a:solidFill>
                <a:schemeClr val="tx1"/>
              </a:solidFill>
              <a:latin typeface="標楷體" pitchFamily="65" charset="-120"/>
              <a:ea typeface="標楷體" pitchFamily="65" charset="-120"/>
            </a:rPr>
            <a:t>研究範圍與限制</a:t>
          </a:r>
          <a:endParaRPr lang="zh-TW" altLang="en-US" dirty="0">
            <a:solidFill>
              <a:schemeClr val="tx1"/>
            </a:solidFill>
            <a:latin typeface="標楷體" pitchFamily="65" charset="-120"/>
            <a:ea typeface="標楷體" pitchFamily="65" charset="-120"/>
          </a:endParaRPr>
        </a:p>
      </dgm:t>
    </dgm:pt>
    <dgm:pt modelId="{4E6A9B0B-CEEC-4C84-B834-191F2D7D1D48}" type="parTrans" cxnId="{C24F9C2E-9B15-481A-B309-DB4E17E9CC81}">
      <dgm:prSet/>
      <dgm:spPr/>
      <dgm:t>
        <a:bodyPr/>
        <a:lstStyle/>
        <a:p>
          <a:endParaRPr lang="zh-TW" altLang="en-US">
            <a:latin typeface="標楷體" pitchFamily="65" charset="-120"/>
            <a:ea typeface="標楷體" pitchFamily="65" charset="-120"/>
          </a:endParaRPr>
        </a:p>
      </dgm:t>
    </dgm:pt>
    <dgm:pt modelId="{7FE083DD-4098-40C5-9737-984736E8D492}" type="sibTrans" cxnId="{C24F9C2E-9B15-481A-B309-DB4E17E9CC81}">
      <dgm:prSet/>
      <dgm:spPr/>
      <dgm:t>
        <a:bodyPr/>
        <a:lstStyle/>
        <a:p>
          <a:endParaRPr lang="zh-TW" altLang="en-US">
            <a:latin typeface="標楷體" pitchFamily="65" charset="-120"/>
            <a:ea typeface="標楷體" pitchFamily="65" charset="-120"/>
          </a:endParaRPr>
        </a:p>
      </dgm:t>
    </dgm:pt>
    <dgm:pt modelId="{32FE1B48-A0F3-4B29-B826-9337583E7866}" type="pres">
      <dgm:prSet presAssocID="{E70FA71C-C823-4B61-8F11-6B1FF012F0AC}" presName="Name0" presStyleCnt="0">
        <dgm:presLayoutVars>
          <dgm:dir/>
          <dgm:resizeHandles val="exact"/>
        </dgm:presLayoutVars>
      </dgm:prSet>
      <dgm:spPr/>
    </dgm:pt>
    <dgm:pt modelId="{E5C03654-D563-480F-9570-DB9EF82B5B17}" type="pres">
      <dgm:prSet presAssocID="{45545298-4D55-4AF9-B63E-DD9DD7FA258D}" presName="node" presStyleLbl="node1" presStyleIdx="0" presStyleCnt="5" custLinFactNeighborX="3204" custLinFactNeighborY="-1068">
        <dgm:presLayoutVars>
          <dgm:bulletEnabled val="1"/>
        </dgm:presLayoutVars>
      </dgm:prSet>
      <dgm:spPr/>
      <dgm:t>
        <a:bodyPr/>
        <a:lstStyle/>
        <a:p>
          <a:endParaRPr lang="zh-TW" altLang="en-US"/>
        </a:p>
      </dgm:t>
    </dgm:pt>
    <dgm:pt modelId="{737E520F-1368-4E26-847D-722D4FC05229}" type="pres">
      <dgm:prSet presAssocID="{862D60FA-ADC0-4818-89AA-9DAC17782ECF}" presName="sibTrans" presStyleLbl="sibTrans2D1" presStyleIdx="0" presStyleCnt="4"/>
      <dgm:spPr/>
      <dgm:t>
        <a:bodyPr/>
        <a:lstStyle/>
        <a:p>
          <a:endParaRPr lang="zh-TW" altLang="en-US"/>
        </a:p>
      </dgm:t>
    </dgm:pt>
    <dgm:pt modelId="{2B1E040B-CB3C-46D5-8B18-0F5C559C9788}" type="pres">
      <dgm:prSet presAssocID="{862D60FA-ADC0-4818-89AA-9DAC17782ECF}" presName="connectorText" presStyleLbl="sibTrans2D1" presStyleIdx="0" presStyleCnt="4"/>
      <dgm:spPr/>
      <dgm:t>
        <a:bodyPr/>
        <a:lstStyle/>
        <a:p>
          <a:endParaRPr lang="zh-TW" altLang="en-US"/>
        </a:p>
      </dgm:t>
    </dgm:pt>
    <dgm:pt modelId="{40DE05F4-54DD-41A2-A983-78A0E93BDD32}" type="pres">
      <dgm:prSet presAssocID="{57A3E2C0-E2EC-4AD2-9534-8B915020108D}" presName="node" presStyleLbl="node1" presStyleIdx="1" presStyleCnt="5">
        <dgm:presLayoutVars>
          <dgm:bulletEnabled val="1"/>
        </dgm:presLayoutVars>
      </dgm:prSet>
      <dgm:spPr/>
      <dgm:t>
        <a:bodyPr/>
        <a:lstStyle/>
        <a:p>
          <a:endParaRPr lang="zh-TW" altLang="en-US"/>
        </a:p>
      </dgm:t>
    </dgm:pt>
    <dgm:pt modelId="{C6189AB5-319B-4C59-9609-FAA8B6519E79}" type="pres">
      <dgm:prSet presAssocID="{B46AD539-5080-4485-BE44-13D3939495EA}" presName="sibTrans" presStyleLbl="sibTrans2D1" presStyleIdx="1" presStyleCnt="4"/>
      <dgm:spPr/>
      <dgm:t>
        <a:bodyPr/>
        <a:lstStyle/>
        <a:p>
          <a:endParaRPr lang="zh-TW" altLang="en-US"/>
        </a:p>
      </dgm:t>
    </dgm:pt>
    <dgm:pt modelId="{69BC61DD-2A4E-46F6-BA50-A719B89F5972}" type="pres">
      <dgm:prSet presAssocID="{B46AD539-5080-4485-BE44-13D3939495EA}" presName="connectorText" presStyleLbl="sibTrans2D1" presStyleIdx="1" presStyleCnt="4"/>
      <dgm:spPr/>
      <dgm:t>
        <a:bodyPr/>
        <a:lstStyle/>
        <a:p>
          <a:endParaRPr lang="zh-TW" altLang="en-US"/>
        </a:p>
      </dgm:t>
    </dgm:pt>
    <dgm:pt modelId="{18CEBAE9-C391-4F6C-A25A-36E7F11FE63B}" type="pres">
      <dgm:prSet presAssocID="{1CBD17E1-C594-4DD7-83B7-792F6BCA8FCB}" presName="node" presStyleLbl="node1" presStyleIdx="2" presStyleCnt="5">
        <dgm:presLayoutVars>
          <dgm:bulletEnabled val="1"/>
        </dgm:presLayoutVars>
      </dgm:prSet>
      <dgm:spPr/>
      <dgm:t>
        <a:bodyPr/>
        <a:lstStyle/>
        <a:p>
          <a:endParaRPr lang="zh-TW" altLang="en-US"/>
        </a:p>
      </dgm:t>
    </dgm:pt>
    <dgm:pt modelId="{70F5A8A2-32C9-4D30-A091-1C80F4DB02E3}" type="pres">
      <dgm:prSet presAssocID="{3B932D0A-8C02-4484-AF5D-3B9652457031}" presName="sibTrans" presStyleLbl="sibTrans2D1" presStyleIdx="2" presStyleCnt="4"/>
      <dgm:spPr/>
      <dgm:t>
        <a:bodyPr/>
        <a:lstStyle/>
        <a:p>
          <a:endParaRPr lang="zh-TW" altLang="en-US"/>
        </a:p>
      </dgm:t>
    </dgm:pt>
    <dgm:pt modelId="{6CEF2F99-EE6A-4C53-A691-DF7F048AE8D8}" type="pres">
      <dgm:prSet presAssocID="{3B932D0A-8C02-4484-AF5D-3B9652457031}" presName="connectorText" presStyleLbl="sibTrans2D1" presStyleIdx="2" presStyleCnt="4"/>
      <dgm:spPr/>
      <dgm:t>
        <a:bodyPr/>
        <a:lstStyle/>
        <a:p>
          <a:endParaRPr lang="zh-TW" altLang="en-US"/>
        </a:p>
      </dgm:t>
    </dgm:pt>
    <dgm:pt modelId="{A07CE448-CF99-4A5F-BBD6-9E3987226029}" type="pres">
      <dgm:prSet presAssocID="{30238629-E97C-43EA-8263-5BE3554D14FD}" presName="node" presStyleLbl="node1" presStyleIdx="3" presStyleCnt="5">
        <dgm:presLayoutVars>
          <dgm:bulletEnabled val="1"/>
        </dgm:presLayoutVars>
      </dgm:prSet>
      <dgm:spPr/>
      <dgm:t>
        <a:bodyPr/>
        <a:lstStyle/>
        <a:p>
          <a:endParaRPr lang="zh-TW" altLang="en-US"/>
        </a:p>
      </dgm:t>
    </dgm:pt>
    <dgm:pt modelId="{B8A94677-8DC6-469E-A266-06C8F90515D3}" type="pres">
      <dgm:prSet presAssocID="{43233DDE-C999-4057-AA32-ACAFF2CF9ECF}" presName="sibTrans" presStyleLbl="sibTrans2D1" presStyleIdx="3" presStyleCnt="4"/>
      <dgm:spPr/>
      <dgm:t>
        <a:bodyPr/>
        <a:lstStyle/>
        <a:p>
          <a:endParaRPr lang="zh-TW" altLang="en-US"/>
        </a:p>
      </dgm:t>
    </dgm:pt>
    <dgm:pt modelId="{6D05F243-287A-4724-9A9F-005F4DEB59CB}" type="pres">
      <dgm:prSet presAssocID="{43233DDE-C999-4057-AA32-ACAFF2CF9ECF}" presName="connectorText" presStyleLbl="sibTrans2D1" presStyleIdx="3" presStyleCnt="4"/>
      <dgm:spPr/>
      <dgm:t>
        <a:bodyPr/>
        <a:lstStyle/>
        <a:p>
          <a:endParaRPr lang="zh-TW" altLang="en-US"/>
        </a:p>
      </dgm:t>
    </dgm:pt>
    <dgm:pt modelId="{2ED5D5D8-645C-4692-B904-D190201322F5}" type="pres">
      <dgm:prSet presAssocID="{5C6E135A-5931-4F43-9B4F-9E2CF5BD18E7}" presName="node" presStyleLbl="node1" presStyleIdx="4" presStyleCnt="5">
        <dgm:presLayoutVars>
          <dgm:bulletEnabled val="1"/>
        </dgm:presLayoutVars>
      </dgm:prSet>
      <dgm:spPr/>
      <dgm:t>
        <a:bodyPr/>
        <a:lstStyle/>
        <a:p>
          <a:endParaRPr lang="zh-TW" altLang="en-US"/>
        </a:p>
      </dgm:t>
    </dgm:pt>
  </dgm:ptLst>
  <dgm:cxnLst>
    <dgm:cxn modelId="{2A9876B3-46EA-43FB-AF08-94E408BD88EA}" srcId="{E70FA71C-C823-4B61-8F11-6B1FF012F0AC}" destId="{30238629-E97C-43EA-8263-5BE3554D14FD}" srcOrd="3" destOrd="0" parTransId="{C2EEA62E-A338-430D-B152-34275BE8ADFA}" sibTransId="{43233DDE-C999-4057-AA32-ACAFF2CF9ECF}"/>
    <dgm:cxn modelId="{82B11015-9C9B-44D8-9D55-DCC20ED99568}" type="presOf" srcId="{E70FA71C-C823-4B61-8F11-6B1FF012F0AC}" destId="{32FE1B48-A0F3-4B29-B826-9337583E7866}" srcOrd="0" destOrd="0" presId="urn:microsoft.com/office/officeart/2005/8/layout/process1"/>
    <dgm:cxn modelId="{12C64EF2-58E7-42DB-B276-F764C6A22C30}" type="presOf" srcId="{1CBD17E1-C594-4DD7-83B7-792F6BCA8FCB}" destId="{18CEBAE9-C391-4F6C-A25A-36E7F11FE63B}" srcOrd="0" destOrd="0" presId="urn:microsoft.com/office/officeart/2005/8/layout/process1"/>
    <dgm:cxn modelId="{CA0604E3-E5C4-41D9-8F7E-5D733AF26618}" type="presOf" srcId="{30238629-E97C-43EA-8263-5BE3554D14FD}" destId="{A07CE448-CF99-4A5F-BBD6-9E3987226029}" srcOrd="0" destOrd="0" presId="urn:microsoft.com/office/officeart/2005/8/layout/process1"/>
    <dgm:cxn modelId="{C24F9C2E-9B15-481A-B309-DB4E17E9CC81}" srcId="{E70FA71C-C823-4B61-8F11-6B1FF012F0AC}" destId="{5C6E135A-5931-4F43-9B4F-9E2CF5BD18E7}" srcOrd="4" destOrd="0" parTransId="{4E6A9B0B-CEEC-4C84-B834-191F2D7D1D48}" sibTransId="{7FE083DD-4098-40C5-9737-984736E8D492}"/>
    <dgm:cxn modelId="{CBAEF534-5936-453A-945B-681E786B27C8}" srcId="{E70FA71C-C823-4B61-8F11-6B1FF012F0AC}" destId="{45545298-4D55-4AF9-B63E-DD9DD7FA258D}" srcOrd="0" destOrd="0" parTransId="{F0EC0AD8-4FF7-4652-94B2-9A4533E2C8EA}" sibTransId="{862D60FA-ADC0-4818-89AA-9DAC17782ECF}"/>
    <dgm:cxn modelId="{F7F32C72-B395-4879-B6E9-FAD2257AB453}" type="presOf" srcId="{B46AD539-5080-4485-BE44-13D3939495EA}" destId="{C6189AB5-319B-4C59-9609-FAA8B6519E79}" srcOrd="0" destOrd="0" presId="urn:microsoft.com/office/officeart/2005/8/layout/process1"/>
    <dgm:cxn modelId="{72BECF17-E361-4152-9436-897C7F766696}" type="presOf" srcId="{862D60FA-ADC0-4818-89AA-9DAC17782ECF}" destId="{2B1E040B-CB3C-46D5-8B18-0F5C559C9788}" srcOrd="1" destOrd="0" presId="urn:microsoft.com/office/officeart/2005/8/layout/process1"/>
    <dgm:cxn modelId="{F602AAAA-F21C-4162-BA38-2376D0F210B2}" type="presOf" srcId="{45545298-4D55-4AF9-B63E-DD9DD7FA258D}" destId="{E5C03654-D563-480F-9570-DB9EF82B5B17}" srcOrd="0" destOrd="0" presId="urn:microsoft.com/office/officeart/2005/8/layout/process1"/>
    <dgm:cxn modelId="{4092A2E6-C73E-42BA-A03B-95BE994BCA93}" srcId="{E70FA71C-C823-4B61-8F11-6B1FF012F0AC}" destId="{1CBD17E1-C594-4DD7-83B7-792F6BCA8FCB}" srcOrd="2" destOrd="0" parTransId="{88185657-F589-4A11-984F-3627F44B1B05}" sibTransId="{3B932D0A-8C02-4484-AF5D-3B9652457031}"/>
    <dgm:cxn modelId="{63BD1B19-1CE5-40CC-9913-3C5C027281CD}" type="presOf" srcId="{3B932D0A-8C02-4484-AF5D-3B9652457031}" destId="{70F5A8A2-32C9-4D30-A091-1C80F4DB02E3}" srcOrd="0" destOrd="0" presId="urn:microsoft.com/office/officeart/2005/8/layout/process1"/>
    <dgm:cxn modelId="{ABEBEA92-829D-4219-87A5-47A7318C78F8}" type="presOf" srcId="{862D60FA-ADC0-4818-89AA-9DAC17782ECF}" destId="{737E520F-1368-4E26-847D-722D4FC05229}" srcOrd="0" destOrd="0" presId="urn:microsoft.com/office/officeart/2005/8/layout/process1"/>
    <dgm:cxn modelId="{9DE68AFC-9241-4D10-9A8C-8EE242C9A4F9}" type="presOf" srcId="{43233DDE-C999-4057-AA32-ACAFF2CF9ECF}" destId="{6D05F243-287A-4724-9A9F-005F4DEB59CB}" srcOrd="1" destOrd="0" presId="urn:microsoft.com/office/officeart/2005/8/layout/process1"/>
    <dgm:cxn modelId="{EFF71CC5-F916-41A0-BB1E-989FF3D22E13}" type="presOf" srcId="{5C6E135A-5931-4F43-9B4F-9E2CF5BD18E7}" destId="{2ED5D5D8-645C-4692-B904-D190201322F5}" srcOrd="0" destOrd="0" presId="urn:microsoft.com/office/officeart/2005/8/layout/process1"/>
    <dgm:cxn modelId="{0515BFCA-8751-4405-AA3A-9600BB0A8BE4}" type="presOf" srcId="{B46AD539-5080-4485-BE44-13D3939495EA}" destId="{69BC61DD-2A4E-46F6-BA50-A719B89F5972}" srcOrd="1" destOrd="0" presId="urn:microsoft.com/office/officeart/2005/8/layout/process1"/>
    <dgm:cxn modelId="{14AEE14F-3F25-496A-8B4F-49C2E4C4FACF}" srcId="{E70FA71C-C823-4B61-8F11-6B1FF012F0AC}" destId="{57A3E2C0-E2EC-4AD2-9534-8B915020108D}" srcOrd="1" destOrd="0" parTransId="{04B1AD97-9C8B-417B-BBC7-14536126C12E}" sibTransId="{B46AD539-5080-4485-BE44-13D3939495EA}"/>
    <dgm:cxn modelId="{7E9D0F12-36D3-43F6-95F4-6ABDD32507D8}" type="presOf" srcId="{43233DDE-C999-4057-AA32-ACAFF2CF9ECF}" destId="{B8A94677-8DC6-469E-A266-06C8F90515D3}" srcOrd="0" destOrd="0" presId="urn:microsoft.com/office/officeart/2005/8/layout/process1"/>
    <dgm:cxn modelId="{D8D07A13-9B57-4846-B9AA-98C4D928B65F}" type="presOf" srcId="{3B932D0A-8C02-4484-AF5D-3B9652457031}" destId="{6CEF2F99-EE6A-4C53-A691-DF7F048AE8D8}" srcOrd="1" destOrd="0" presId="urn:microsoft.com/office/officeart/2005/8/layout/process1"/>
    <dgm:cxn modelId="{5434788E-9B2B-4789-8033-181117FC71E5}" type="presOf" srcId="{57A3E2C0-E2EC-4AD2-9534-8B915020108D}" destId="{40DE05F4-54DD-41A2-A983-78A0E93BDD32}" srcOrd="0" destOrd="0" presId="urn:microsoft.com/office/officeart/2005/8/layout/process1"/>
    <dgm:cxn modelId="{3707B5D0-1F1A-431A-930A-632239966B1A}" type="presParOf" srcId="{32FE1B48-A0F3-4B29-B826-9337583E7866}" destId="{E5C03654-D563-480F-9570-DB9EF82B5B17}" srcOrd="0" destOrd="0" presId="urn:microsoft.com/office/officeart/2005/8/layout/process1"/>
    <dgm:cxn modelId="{9FA503C6-47C8-4505-B294-66083B8D1B4E}" type="presParOf" srcId="{32FE1B48-A0F3-4B29-B826-9337583E7866}" destId="{737E520F-1368-4E26-847D-722D4FC05229}" srcOrd="1" destOrd="0" presId="urn:microsoft.com/office/officeart/2005/8/layout/process1"/>
    <dgm:cxn modelId="{677C14DD-82A4-4C8B-AA4B-57A9A90A5259}" type="presParOf" srcId="{737E520F-1368-4E26-847D-722D4FC05229}" destId="{2B1E040B-CB3C-46D5-8B18-0F5C559C9788}" srcOrd="0" destOrd="0" presId="urn:microsoft.com/office/officeart/2005/8/layout/process1"/>
    <dgm:cxn modelId="{A4900F09-0E90-4D3A-B9A7-4F601C987E0E}" type="presParOf" srcId="{32FE1B48-A0F3-4B29-B826-9337583E7866}" destId="{40DE05F4-54DD-41A2-A983-78A0E93BDD32}" srcOrd="2" destOrd="0" presId="urn:microsoft.com/office/officeart/2005/8/layout/process1"/>
    <dgm:cxn modelId="{A29782C1-3F17-4D65-905B-86C40F306E21}" type="presParOf" srcId="{32FE1B48-A0F3-4B29-B826-9337583E7866}" destId="{C6189AB5-319B-4C59-9609-FAA8B6519E79}" srcOrd="3" destOrd="0" presId="urn:microsoft.com/office/officeart/2005/8/layout/process1"/>
    <dgm:cxn modelId="{BD2C17E0-9E77-4DFA-91F2-A9B6C29587DB}" type="presParOf" srcId="{C6189AB5-319B-4C59-9609-FAA8B6519E79}" destId="{69BC61DD-2A4E-46F6-BA50-A719B89F5972}" srcOrd="0" destOrd="0" presId="urn:microsoft.com/office/officeart/2005/8/layout/process1"/>
    <dgm:cxn modelId="{1010199E-59FC-4CFE-AD3C-7A38EF3AEA04}" type="presParOf" srcId="{32FE1B48-A0F3-4B29-B826-9337583E7866}" destId="{18CEBAE9-C391-4F6C-A25A-36E7F11FE63B}" srcOrd="4" destOrd="0" presId="urn:microsoft.com/office/officeart/2005/8/layout/process1"/>
    <dgm:cxn modelId="{9A17E442-B449-4147-845A-9F74274F8A8F}" type="presParOf" srcId="{32FE1B48-A0F3-4B29-B826-9337583E7866}" destId="{70F5A8A2-32C9-4D30-A091-1C80F4DB02E3}" srcOrd="5" destOrd="0" presId="urn:microsoft.com/office/officeart/2005/8/layout/process1"/>
    <dgm:cxn modelId="{55206BFA-F41E-409D-8034-D981DE1552EB}" type="presParOf" srcId="{70F5A8A2-32C9-4D30-A091-1C80F4DB02E3}" destId="{6CEF2F99-EE6A-4C53-A691-DF7F048AE8D8}" srcOrd="0" destOrd="0" presId="urn:microsoft.com/office/officeart/2005/8/layout/process1"/>
    <dgm:cxn modelId="{61548465-C42A-409C-B76B-71BD3E7F5A48}" type="presParOf" srcId="{32FE1B48-A0F3-4B29-B826-9337583E7866}" destId="{A07CE448-CF99-4A5F-BBD6-9E3987226029}" srcOrd="6" destOrd="0" presId="urn:microsoft.com/office/officeart/2005/8/layout/process1"/>
    <dgm:cxn modelId="{A3EEC1FC-3F45-4B45-A68E-94FD0F279454}" type="presParOf" srcId="{32FE1B48-A0F3-4B29-B826-9337583E7866}" destId="{B8A94677-8DC6-469E-A266-06C8F90515D3}" srcOrd="7" destOrd="0" presId="urn:microsoft.com/office/officeart/2005/8/layout/process1"/>
    <dgm:cxn modelId="{EE469612-1215-4F87-91AA-9A4C95069AFD}" type="presParOf" srcId="{B8A94677-8DC6-469E-A266-06C8F90515D3}" destId="{6D05F243-287A-4724-9A9F-005F4DEB59CB}" srcOrd="0" destOrd="0" presId="urn:microsoft.com/office/officeart/2005/8/layout/process1"/>
    <dgm:cxn modelId="{18FB6E77-AECE-4D5A-99D6-6669BB324D98}" type="presParOf" srcId="{32FE1B48-A0F3-4B29-B826-9337583E7866}" destId="{2ED5D5D8-645C-4692-B904-D190201322F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0FA71C-C823-4B61-8F11-6B1FF012F0AC}" type="doc">
      <dgm:prSet loTypeId="urn:microsoft.com/office/officeart/2005/8/layout/process1" loCatId="process" qsTypeId="urn:microsoft.com/office/officeart/2005/8/quickstyle/simple1" qsCatId="simple" csTypeId="urn:microsoft.com/office/officeart/2005/8/colors/colorful1#4" csCatId="colorful" phldr="1"/>
      <dgm:spPr/>
    </dgm:pt>
    <dgm:pt modelId="{45545298-4D55-4AF9-B63E-DD9DD7FA258D}">
      <dgm:prSet phldrT="[文字]"/>
      <dgm:spPr/>
      <dgm:t>
        <a:bodyPr/>
        <a:lstStyle/>
        <a:p>
          <a:r>
            <a:rPr lang="zh-TW" altLang="en-US" dirty="0" smtClean="0">
              <a:solidFill>
                <a:schemeClr val="tx1"/>
              </a:solidFill>
              <a:latin typeface="標楷體" pitchFamily="65" charset="-120"/>
              <a:ea typeface="標楷體" pitchFamily="65" charset="-120"/>
            </a:rPr>
            <a:t>研究背景與動機</a:t>
          </a:r>
          <a:endParaRPr lang="zh-TW" altLang="en-US" dirty="0">
            <a:solidFill>
              <a:schemeClr val="tx1"/>
            </a:solidFill>
            <a:latin typeface="標楷體" pitchFamily="65" charset="-120"/>
            <a:ea typeface="標楷體" pitchFamily="65" charset="-120"/>
          </a:endParaRPr>
        </a:p>
      </dgm:t>
    </dgm:pt>
    <dgm:pt modelId="{F0EC0AD8-4FF7-4652-94B2-9A4533E2C8EA}" type="parTrans" cxnId="{CBAEF534-5936-453A-945B-681E786B27C8}">
      <dgm:prSet/>
      <dgm:spPr/>
      <dgm:t>
        <a:bodyPr/>
        <a:lstStyle/>
        <a:p>
          <a:endParaRPr lang="zh-TW" altLang="en-US">
            <a:latin typeface="標楷體" pitchFamily="65" charset="-120"/>
            <a:ea typeface="標楷體" pitchFamily="65" charset="-120"/>
          </a:endParaRPr>
        </a:p>
      </dgm:t>
    </dgm:pt>
    <dgm:pt modelId="{862D60FA-ADC0-4818-89AA-9DAC17782ECF}" type="sibTrans" cxnId="{CBAEF534-5936-453A-945B-681E786B27C8}">
      <dgm:prSet/>
      <dgm:spPr/>
      <dgm:t>
        <a:bodyPr/>
        <a:lstStyle/>
        <a:p>
          <a:endParaRPr lang="zh-TW" altLang="en-US">
            <a:latin typeface="標楷體" pitchFamily="65" charset="-120"/>
            <a:ea typeface="標楷體" pitchFamily="65" charset="-120"/>
          </a:endParaRPr>
        </a:p>
      </dgm:t>
    </dgm:pt>
    <dgm:pt modelId="{57A3E2C0-E2EC-4AD2-9534-8B915020108D}">
      <dgm:prSet phldrT="[文字]"/>
      <dgm:spPr>
        <a:solidFill>
          <a:schemeClr val="accent3"/>
        </a:solidFill>
        <a:ln>
          <a:solidFill>
            <a:schemeClr val="accent2"/>
          </a:solidFill>
        </a:ln>
      </dgm:spPr>
      <dgm:t>
        <a:bodyPr/>
        <a:lstStyle/>
        <a:p>
          <a:r>
            <a:rPr lang="zh-TW" altLang="en-US" dirty="0" smtClean="0">
              <a:solidFill>
                <a:schemeClr val="tx1"/>
              </a:solidFill>
              <a:latin typeface="標楷體" pitchFamily="65" charset="-120"/>
              <a:ea typeface="標楷體" pitchFamily="65" charset="-120"/>
            </a:rPr>
            <a:t>研究目的與內容</a:t>
          </a:r>
          <a:endParaRPr lang="zh-TW" altLang="en-US" dirty="0">
            <a:solidFill>
              <a:schemeClr val="tx1"/>
            </a:solidFill>
            <a:latin typeface="標楷體" pitchFamily="65" charset="-120"/>
            <a:ea typeface="標楷體" pitchFamily="65" charset="-120"/>
          </a:endParaRPr>
        </a:p>
      </dgm:t>
    </dgm:pt>
    <dgm:pt modelId="{04B1AD97-9C8B-417B-BBC7-14536126C12E}" type="parTrans" cxnId="{14AEE14F-3F25-496A-8B4F-49C2E4C4FACF}">
      <dgm:prSet/>
      <dgm:spPr/>
      <dgm:t>
        <a:bodyPr/>
        <a:lstStyle/>
        <a:p>
          <a:endParaRPr lang="zh-TW" altLang="en-US">
            <a:latin typeface="標楷體" pitchFamily="65" charset="-120"/>
            <a:ea typeface="標楷體" pitchFamily="65" charset="-120"/>
          </a:endParaRPr>
        </a:p>
      </dgm:t>
    </dgm:pt>
    <dgm:pt modelId="{B46AD539-5080-4485-BE44-13D3939495EA}" type="sibTrans" cxnId="{14AEE14F-3F25-496A-8B4F-49C2E4C4FACF}">
      <dgm:prSet/>
      <dgm:spPr/>
      <dgm:t>
        <a:bodyPr/>
        <a:lstStyle/>
        <a:p>
          <a:endParaRPr lang="zh-TW" altLang="en-US">
            <a:latin typeface="標楷體" pitchFamily="65" charset="-120"/>
            <a:ea typeface="標楷體" pitchFamily="65" charset="-120"/>
          </a:endParaRPr>
        </a:p>
      </dgm:t>
    </dgm:pt>
    <dgm:pt modelId="{1CBD17E1-C594-4DD7-83B7-792F6BCA8FCB}">
      <dgm:prSet phldrT="[文字]"/>
      <dgm:spPr>
        <a:solidFill>
          <a:schemeClr val="bg1"/>
        </a:solidFill>
        <a:ln>
          <a:solidFill>
            <a:schemeClr val="accent2"/>
          </a:solidFill>
        </a:ln>
      </dgm:spPr>
      <dgm:t>
        <a:bodyPr/>
        <a:lstStyle/>
        <a:p>
          <a:r>
            <a:rPr lang="zh-TW" altLang="en-US" dirty="0" smtClean="0">
              <a:solidFill>
                <a:schemeClr val="tx1"/>
              </a:solidFill>
              <a:latin typeface="標楷體" pitchFamily="65" charset="-120"/>
              <a:ea typeface="標楷體" pitchFamily="65" charset="-120"/>
            </a:rPr>
            <a:t>名詞釋義</a:t>
          </a:r>
          <a:endParaRPr lang="zh-TW" altLang="en-US" dirty="0">
            <a:solidFill>
              <a:schemeClr val="tx1"/>
            </a:solidFill>
            <a:latin typeface="標楷體" pitchFamily="65" charset="-120"/>
            <a:ea typeface="標楷體" pitchFamily="65" charset="-120"/>
          </a:endParaRPr>
        </a:p>
      </dgm:t>
    </dgm:pt>
    <dgm:pt modelId="{88185657-F589-4A11-984F-3627F44B1B05}" type="parTrans" cxnId="{4092A2E6-C73E-42BA-A03B-95BE994BCA93}">
      <dgm:prSet/>
      <dgm:spPr/>
      <dgm:t>
        <a:bodyPr/>
        <a:lstStyle/>
        <a:p>
          <a:endParaRPr lang="zh-TW" altLang="en-US">
            <a:latin typeface="標楷體" pitchFamily="65" charset="-120"/>
            <a:ea typeface="標楷體" pitchFamily="65" charset="-120"/>
          </a:endParaRPr>
        </a:p>
      </dgm:t>
    </dgm:pt>
    <dgm:pt modelId="{3B932D0A-8C02-4484-AF5D-3B9652457031}" type="sibTrans" cxnId="{4092A2E6-C73E-42BA-A03B-95BE994BCA93}">
      <dgm:prSet/>
      <dgm:spPr/>
      <dgm:t>
        <a:bodyPr/>
        <a:lstStyle/>
        <a:p>
          <a:endParaRPr lang="zh-TW" altLang="en-US">
            <a:latin typeface="標楷體" pitchFamily="65" charset="-120"/>
            <a:ea typeface="標楷體" pitchFamily="65" charset="-120"/>
          </a:endParaRPr>
        </a:p>
      </dgm:t>
    </dgm:pt>
    <dgm:pt modelId="{30238629-E97C-43EA-8263-5BE3554D14FD}">
      <dgm:prSet phldrT="[文字]"/>
      <dgm:spPr/>
      <dgm:t>
        <a:bodyPr/>
        <a:lstStyle/>
        <a:p>
          <a:r>
            <a:rPr lang="zh-TW" altLang="en-US" dirty="0" smtClean="0">
              <a:solidFill>
                <a:schemeClr val="tx1"/>
              </a:solidFill>
              <a:latin typeface="標楷體" pitchFamily="65" charset="-120"/>
              <a:ea typeface="標楷體" pitchFamily="65" charset="-120"/>
            </a:rPr>
            <a:t>研究方法與步驟</a:t>
          </a:r>
          <a:endParaRPr lang="zh-TW" altLang="en-US" dirty="0">
            <a:solidFill>
              <a:schemeClr val="tx1"/>
            </a:solidFill>
            <a:latin typeface="標楷體" pitchFamily="65" charset="-120"/>
            <a:ea typeface="標楷體" pitchFamily="65" charset="-120"/>
          </a:endParaRPr>
        </a:p>
      </dgm:t>
    </dgm:pt>
    <dgm:pt modelId="{C2EEA62E-A338-430D-B152-34275BE8ADFA}" type="parTrans" cxnId="{2A9876B3-46EA-43FB-AF08-94E408BD88EA}">
      <dgm:prSet/>
      <dgm:spPr/>
      <dgm:t>
        <a:bodyPr/>
        <a:lstStyle/>
        <a:p>
          <a:endParaRPr lang="zh-TW" altLang="en-US">
            <a:latin typeface="標楷體" pitchFamily="65" charset="-120"/>
            <a:ea typeface="標楷體" pitchFamily="65" charset="-120"/>
          </a:endParaRPr>
        </a:p>
      </dgm:t>
    </dgm:pt>
    <dgm:pt modelId="{43233DDE-C999-4057-AA32-ACAFF2CF9ECF}" type="sibTrans" cxnId="{2A9876B3-46EA-43FB-AF08-94E408BD88EA}">
      <dgm:prSet/>
      <dgm:spPr/>
      <dgm:t>
        <a:bodyPr/>
        <a:lstStyle/>
        <a:p>
          <a:endParaRPr lang="zh-TW" altLang="en-US">
            <a:latin typeface="標楷體" pitchFamily="65" charset="-120"/>
            <a:ea typeface="標楷體" pitchFamily="65" charset="-120"/>
          </a:endParaRPr>
        </a:p>
      </dgm:t>
    </dgm:pt>
    <dgm:pt modelId="{5C6E135A-5931-4F43-9B4F-9E2CF5BD18E7}">
      <dgm:prSet phldrT="[文字]"/>
      <dgm:spPr/>
      <dgm:t>
        <a:bodyPr/>
        <a:lstStyle/>
        <a:p>
          <a:r>
            <a:rPr lang="zh-TW" altLang="en-US" dirty="0" smtClean="0">
              <a:solidFill>
                <a:schemeClr val="tx1"/>
              </a:solidFill>
              <a:latin typeface="標楷體" pitchFamily="65" charset="-120"/>
              <a:ea typeface="標楷體" pitchFamily="65" charset="-120"/>
            </a:rPr>
            <a:t>研究範圍與限制</a:t>
          </a:r>
          <a:endParaRPr lang="zh-TW" altLang="en-US" dirty="0">
            <a:solidFill>
              <a:schemeClr val="tx1"/>
            </a:solidFill>
            <a:latin typeface="標楷體" pitchFamily="65" charset="-120"/>
            <a:ea typeface="標楷體" pitchFamily="65" charset="-120"/>
          </a:endParaRPr>
        </a:p>
      </dgm:t>
    </dgm:pt>
    <dgm:pt modelId="{4E6A9B0B-CEEC-4C84-B834-191F2D7D1D48}" type="parTrans" cxnId="{C24F9C2E-9B15-481A-B309-DB4E17E9CC81}">
      <dgm:prSet/>
      <dgm:spPr/>
      <dgm:t>
        <a:bodyPr/>
        <a:lstStyle/>
        <a:p>
          <a:endParaRPr lang="zh-TW" altLang="en-US">
            <a:latin typeface="標楷體" pitchFamily="65" charset="-120"/>
            <a:ea typeface="標楷體" pitchFamily="65" charset="-120"/>
          </a:endParaRPr>
        </a:p>
      </dgm:t>
    </dgm:pt>
    <dgm:pt modelId="{7FE083DD-4098-40C5-9737-984736E8D492}" type="sibTrans" cxnId="{C24F9C2E-9B15-481A-B309-DB4E17E9CC81}">
      <dgm:prSet/>
      <dgm:spPr/>
      <dgm:t>
        <a:bodyPr/>
        <a:lstStyle/>
        <a:p>
          <a:endParaRPr lang="zh-TW" altLang="en-US">
            <a:latin typeface="標楷體" pitchFamily="65" charset="-120"/>
            <a:ea typeface="標楷體" pitchFamily="65" charset="-120"/>
          </a:endParaRPr>
        </a:p>
      </dgm:t>
    </dgm:pt>
    <dgm:pt modelId="{32FE1B48-A0F3-4B29-B826-9337583E7866}" type="pres">
      <dgm:prSet presAssocID="{E70FA71C-C823-4B61-8F11-6B1FF012F0AC}" presName="Name0" presStyleCnt="0">
        <dgm:presLayoutVars>
          <dgm:dir/>
          <dgm:resizeHandles val="exact"/>
        </dgm:presLayoutVars>
      </dgm:prSet>
      <dgm:spPr/>
    </dgm:pt>
    <dgm:pt modelId="{E5C03654-D563-480F-9570-DB9EF82B5B17}" type="pres">
      <dgm:prSet presAssocID="{45545298-4D55-4AF9-B63E-DD9DD7FA258D}" presName="node" presStyleLbl="node1" presStyleIdx="0" presStyleCnt="5" custLinFactNeighborX="3204" custLinFactNeighborY="-1068">
        <dgm:presLayoutVars>
          <dgm:bulletEnabled val="1"/>
        </dgm:presLayoutVars>
      </dgm:prSet>
      <dgm:spPr/>
      <dgm:t>
        <a:bodyPr/>
        <a:lstStyle/>
        <a:p>
          <a:endParaRPr lang="zh-TW" altLang="en-US"/>
        </a:p>
      </dgm:t>
    </dgm:pt>
    <dgm:pt modelId="{737E520F-1368-4E26-847D-722D4FC05229}" type="pres">
      <dgm:prSet presAssocID="{862D60FA-ADC0-4818-89AA-9DAC17782ECF}" presName="sibTrans" presStyleLbl="sibTrans2D1" presStyleIdx="0" presStyleCnt="4"/>
      <dgm:spPr/>
      <dgm:t>
        <a:bodyPr/>
        <a:lstStyle/>
        <a:p>
          <a:endParaRPr lang="zh-TW" altLang="en-US"/>
        </a:p>
      </dgm:t>
    </dgm:pt>
    <dgm:pt modelId="{2B1E040B-CB3C-46D5-8B18-0F5C559C9788}" type="pres">
      <dgm:prSet presAssocID="{862D60FA-ADC0-4818-89AA-9DAC17782ECF}" presName="connectorText" presStyleLbl="sibTrans2D1" presStyleIdx="0" presStyleCnt="4"/>
      <dgm:spPr/>
      <dgm:t>
        <a:bodyPr/>
        <a:lstStyle/>
        <a:p>
          <a:endParaRPr lang="zh-TW" altLang="en-US"/>
        </a:p>
      </dgm:t>
    </dgm:pt>
    <dgm:pt modelId="{40DE05F4-54DD-41A2-A983-78A0E93BDD32}" type="pres">
      <dgm:prSet presAssocID="{57A3E2C0-E2EC-4AD2-9534-8B915020108D}" presName="node" presStyleLbl="node1" presStyleIdx="1" presStyleCnt="5">
        <dgm:presLayoutVars>
          <dgm:bulletEnabled val="1"/>
        </dgm:presLayoutVars>
      </dgm:prSet>
      <dgm:spPr/>
      <dgm:t>
        <a:bodyPr/>
        <a:lstStyle/>
        <a:p>
          <a:endParaRPr lang="zh-TW" altLang="en-US"/>
        </a:p>
      </dgm:t>
    </dgm:pt>
    <dgm:pt modelId="{C6189AB5-319B-4C59-9609-FAA8B6519E79}" type="pres">
      <dgm:prSet presAssocID="{B46AD539-5080-4485-BE44-13D3939495EA}" presName="sibTrans" presStyleLbl="sibTrans2D1" presStyleIdx="1" presStyleCnt="4"/>
      <dgm:spPr/>
      <dgm:t>
        <a:bodyPr/>
        <a:lstStyle/>
        <a:p>
          <a:endParaRPr lang="zh-TW" altLang="en-US"/>
        </a:p>
      </dgm:t>
    </dgm:pt>
    <dgm:pt modelId="{69BC61DD-2A4E-46F6-BA50-A719B89F5972}" type="pres">
      <dgm:prSet presAssocID="{B46AD539-5080-4485-BE44-13D3939495EA}" presName="connectorText" presStyleLbl="sibTrans2D1" presStyleIdx="1" presStyleCnt="4"/>
      <dgm:spPr/>
      <dgm:t>
        <a:bodyPr/>
        <a:lstStyle/>
        <a:p>
          <a:endParaRPr lang="zh-TW" altLang="en-US"/>
        </a:p>
      </dgm:t>
    </dgm:pt>
    <dgm:pt modelId="{18CEBAE9-C391-4F6C-A25A-36E7F11FE63B}" type="pres">
      <dgm:prSet presAssocID="{1CBD17E1-C594-4DD7-83B7-792F6BCA8FCB}" presName="node" presStyleLbl="node1" presStyleIdx="2" presStyleCnt="5">
        <dgm:presLayoutVars>
          <dgm:bulletEnabled val="1"/>
        </dgm:presLayoutVars>
      </dgm:prSet>
      <dgm:spPr/>
      <dgm:t>
        <a:bodyPr/>
        <a:lstStyle/>
        <a:p>
          <a:endParaRPr lang="zh-TW" altLang="en-US"/>
        </a:p>
      </dgm:t>
    </dgm:pt>
    <dgm:pt modelId="{70F5A8A2-32C9-4D30-A091-1C80F4DB02E3}" type="pres">
      <dgm:prSet presAssocID="{3B932D0A-8C02-4484-AF5D-3B9652457031}" presName="sibTrans" presStyleLbl="sibTrans2D1" presStyleIdx="2" presStyleCnt="4"/>
      <dgm:spPr/>
      <dgm:t>
        <a:bodyPr/>
        <a:lstStyle/>
        <a:p>
          <a:endParaRPr lang="zh-TW" altLang="en-US"/>
        </a:p>
      </dgm:t>
    </dgm:pt>
    <dgm:pt modelId="{6CEF2F99-EE6A-4C53-A691-DF7F048AE8D8}" type="pres">
      <dgm:prSet presAssocID="{3B932D0A-8C02-4484-AF5D-3B9652457031}" presName="connectorText" presStyleLbl="sibTrans2D1" presStyleIdx="2" presStyleCnt="4"/>
      <dgm:spPr/>
      <dgm:t>
        <a:bodyPr/>
        <a:lstStyle/>
        <a:p>
          <a:endParaRPr lang="zh-TW" altLang="en-US"/>
        </a:p>
      </dgm:t>
    </dgm:pt>
    <dgm:pt modelId="{A07CE448-CF99-4A5F-BBD6-9E3987226029}" type="pres">
      <dgm:prSet presAssocID="{30238629-E97C-43EA-8263-5BE3554D14FD}" presName="node" presStyleLbl="node1" presStyleIdx="3" presStyleCnt="5">
        <dgm:presLayoutVars>
          <dgm:bulletEnabled val="1"/>
        </dgm:presLayoutVars>
      </dgm:prSet>
      <dgm:spPr/>
      <dgm:t>
        <a:bodyPr/>
        <a:lstStyle/>
        <a:p>
          <a:endParaRPr lang="zh-TW" altLang="en-US"/>
        </a:p>
      </dgm:t>
    </dgm:pt>
    <dgm:pt modelId="{B8A94677-8DC6-469E-A266-06C8F90515D3}" type="pres">
      <dgm:prSet presAssocID="{43233DDE-C999-4057-AA32-ACAFF2CF9ECF}" presName="sibTrans" presStyleLbl="sibTrans2D1" presStyleIdx="3" presStyleCnt="4"/>
      <dgm:spPr/>
      <dgm:t>
        <a:bodyPr/>
        <a:lstStyle/>
        <a:p>
          <a:endParaRPr lang="zh-TW" altLang="en-US"/>
        </a:p>
      </dgm:t>
    </dgm:pt>
    <dgm:pt modelId="{6D05F243-287A-4724-9A9F-005F4DEB59CB}" type="pres">
      <dgm:prSet presAssocID="{43233DDE-C999-4057-AA32-ACAFF2CF9ECF}" presName="connectorText" presStyleLbl="sibTrans2D1" presStyleIdx="3" presStyleCnt="4"/>
      <dgm:spPr/>
      <dgm:t>
        <a:bodyPr/>
        <a:lstStyle/>
        <a:p>
          <a:endParaRPr lang="zh-TW" altLang="en-US"/>
        </a:p>
      </dgm:t>
    </dgm:pt>
    <dgm:pt modelId="{2ED5D5D8-645C-4692-B904-D190201322F5}" type="pres">
      <dgm:prSet presAssocID="{5C6E135A-5931-4F43-9B4F-9E2CF5BD18E7}" presName="node" presStyleLbl="node1" presStyleIdx="4" presStyleCnt="5">
        <dgm:presLayoutVars>
          <dgm:bulletEnabled val="1"/>
        </dgm:presLayoutVars>
      </dgm:prSet>
      <dgm:spPr/>
      <dgm:t>
        <a:bodyPr/>
        <a:lstStyle/>
        <a:p>
          <a:endParaRPr lang="zh-TW" altLang="en-US"/>
        </a:p>
      </dgm:t>
    </dgm:pt>
  </dgm:ptLst>
  <dgm:cxnLst>
    <dgm:cxn modelId="{E66EC59B-2402-4221-981A-33965226CD7F}" type="presOf" srcId="{B46AD539-5080-4485-BE44-13D3939495EA}" destId="{C6189AB5-319B-4C59-9609-FAA8B6519E79}" srcOrd="0" destOrd="0" presId="urn:microsoft.com/office/officeart/2005/8/layout/process1"/>
    <dgm:cxn modelId="{5DC53679-D459-4779-9585-556E1A9DAF51}" type="presOf" srcId="{1CBD17E1-C594-4DD7-83B7-792F6BCA8FCB}" destId="{18CEBAE9-C391-4F6C-A25A-36E7F11FE63B}" srcOrd="0" destOrd="0" presId="urn:microsoft.com/office/officeart/2005/8/layout/process1"/>
    <dgm:cxn modelId="{8852145C-6E96-4902-A873-168FC4B4B87F}" type="presOf" srcId="{3B932D0A-8C02-4484-AF5D-3B9652457031}" destId="{70F5A8A2-32C9-4D30-A091-1C80F4DB02E3}" srcOrd="0" destOrd="0" presId="urn:microsoft.com/office/officeart/2005/8/layout/process1"/>
    <dgm:cxn modelId="{C3705195-E5EE-480B-9F43-7B1F45DD81D4}" type="presOf" srcId="{862D60FA-ADC0-4818-89AA-9DAC17782ECF}" destId="{2B1E040B-CB3C-46D5-8B18-0F5C559C9788}" srcOrd="1" destOrd="0" presId="urn:microsoft.com/office/officeart/2005/8/layout/process1"/>
    <dgm:cxn modelId="{D9EF98E8-5A84-49CA-9090-9449EF49645E}" type="presOf" srcId="{30238629-E97C-43EA-8263-5BE3554D14FD}" destId="{A07CE448-CF99-4A5F-BBD6-9E3987226029}" srcOrd="0" destOrd="0" presId="urn:microsoft.com/office/officeart/2005/8/layout/process1"/>
    <dgm:cxn modelId="{CBAEF534-5936-453A-945B-681E786B27C8}" srcId="{E70FA71C-C823-4B61-8F11-6B1FF012F0AC}" destId="{45545298-4D55-4AF9-B63E-DD9DD7FA258D}" srcOrd="0" destOrd="0" parTransId="{F0EC0AD8-4FF7-4652-94B2-9A4533E2C8EA}" sibTransId="{862D60FA-ADC0-4818-89AA-9DAC17782ECF}"/>
    <dgm:cxn modelId="{E8F831B9-1E18-4755-AC51-BBC5CD8AAA05}" type="presOf" srcId="{57A3E2C0-E2EC-4AD2-9534-8B915020108D}" destId="{40DE05F4-54DD-41A2-A983-78A0E93BDD32}" srcOrd="0" destOrd="0" presId="urn:microsoft.com/office/officeart/2005/8/layout/process1"/>
    <dgm:cxn modelId="{14AEE14F-3F25-496A-8B4F-49C2E4C4FACF}" srcId="{E70FA71C-C823-4B61-8F11-6B1FF012F0AC}" destId="{57A3E2C0-E2EC-4AD2-9534-8B915020108D}" srcOrd="1" destOrd="0" parTransId="{04B1AD97-9C8B-417B-BBC7-14536126C12E}" sibTransId="{B46AD539-5080-4485-BE44-13D3939495EA}"/>
    <dgm:cxn modelId="{80CFB613-F9AA-4804-AECC-017974B979D6}" type="presOf" srcId="{43233DDE-C999-4057-AA32-ACAFF2CF9ECF}" destId="{6D05F243-287A-4724-9A9F-005F4DEB59CB}" srcOrd="1" destOrd="0" presId="urn:microsoft.com/office/officeart/2005/8/layout/process1"/>
    <dgm:cxn modelId="{53A3D008-754A-44F3-8AEB-D521D33BB684}" type="presOf" srcId="{3B932D0A-8C02-4484-AF5D-3B9652457031}" destId="{6CEF2F99-EE6A-4C53-A691-DF7F048AE8D8}" srcOrd="1" destOrd="0" presId="urn:microsoft.com/office/officeart/2005/8/layout/process1"/>
    <dgm:cxn modelId="{275B0A49-336D-4B15-9864-3FBC398DD386}" type="presOf" srcId="{B46AD539-5080-4485-BE44-13D3939495EA}" destId="{69BC61DD-2A4E-46F6-BA50-A719B89F5972}" srcOrd="1" destOrd="0" presId="urn:microsoft.com/office/officeart/2005/8/layout/process1"/>
    <dgm:cxn modelId="{4DACBFD7-8194-4DEF-B69E-CE99CEE8971D}" type="presOf" srcId="{45545298-4D55-4AF9-B63E-DD9DD7FA258D}" destId="{E5C03654-D563-480F-9570-DB9EF82B5B17}" srcOrd="0" destOrd="0" presId="urn:microsoft.com/office/officeart/2005/8/layout/process1"/>
    <dgm:cxn modelId="{55622E91-3AB7-4664-860D-140ED04743A1}" type="presOf" srcId="{E70FA71C-C823-4B61-8F11-6B1FF012F0AC}" destId="{32FE1B48-A0F3-4B29-B826-9337583E7866}" srcOrd="0" destOrd="0" presId="urn:microsoft.com/office/officeart/2005/8/layout/process1"/>
    <dgm:cxn modelId="{4092A2E6-C73E-42BA-A03B-95BE994BCA93}" srcId="{E70FA71C-C823-4B61-8F11-6B1FF012F0AC}" destId="{1CBD17E1-C594-4DD7-83B7-792F6BCA8FCB}" srcOrd="2" destOrd="0" parTransId="{88185657-F589-4A11-984F-3627F44B1B05}" sibTransId="{3B932D0A-8C02-4484-AF5D-3B9652457031}"/>
    <dgm:cxn modelId="{C24F9C2E-9B15-481A-B309-DB4E17E9CC81}" srcId="{E70FA71C-C823-4B61-8F11-6B1FF012F0AC}" destId="{5C6E135A-5931-4F43-9B4F-9E2CF5BD18E7}" srcOrd="4" destOrd="0" parTransId="{4E6A9B0B-CEEC-4C84-B834-191F2D7D1D48}" sibTransId="{7FE083DD-4098-40C5-9737-984736E8D492}"/>
    <dgm:cxn modelId="{CA2C4774-A8DA-4960-B26C-ACD29BCA252B}" type="presOf" srcId="{862D60FA-ADC0-4818-89AA-9DAC17782ECF}" destId="{737E520F-1368-4E26-847D-722D4FC05229}" srcOrd="0" destOrd="0" presId="urn:microsoft.com/office/officeart/2005/8/layout/process1"/>
    <dgm:cxn modelId="{7E8960D1-52A6-46CA-93F2-2EB113950AB9}" type="presOf" srcId="{5C6E135A-5931-4F43-9B4F-9E2CF5BD18E7}" destId="{2ED5D5D8-645C-4692-B904-D190201322F5}" srcOrd="0" destOrd="0" presId="urn:microsoft.com/office/officeart/2005/8/layout/process1"/>
    <dgm:cxn modelId="{6A3CE0AD-9332-4B87-A49E-6C184E9CE742}" type="presOf" srcId="{43233DDE-C999-4057-AA32-ACAFF2CF9ECF}" destId="{B8A94677-8DC6-469E-A266-06C8F90515D3}" srcOrd="0" destOrd="0" presId="urn:microsoft.com/office/officeart/2005/8/layout/process1"/>
    <dgm:cxn modelId="{2A9876B3-46EA-43FB-AF08-94E408BD88EA}" srcId="{E70FA71C-C823-4B61-8F11-6B1FF012F0AC}" destId="{30238629-E97C-43EA-8263-5BE3554D14FD}" srcOrd="3" destOrd="0" parTransId="{C2EEA62E-A338-430D-B152-34275BE8ADFA}" sibTransId="{43233DDE-C999-4057-AA32-ACAFF2CF9ECF}"/>
    <dgm:cxn modelId="{E5C99F61-8D6F-4005-9691-4CCE31C5E892}" type="presParOf" srcId="{32FE1B48-A0F3-4B29-B826-9337583E7866}" destId="{E5C03654-D563-480F-9570-DB9EF82B5B17}" srcOrd="0" destOrd="0" presId="urn:microsoft.com/office/officeart/2005/8/layout/process1"/>
    <dgm:cxn modelId="{B9F74737-35C9-4A12-BEAB-5848613E8CD0}" type="presParOf" srcId="{32FE1B48-A0F3-4B29-B826-9337583E7866}" destId="{737E520F-1368-4E26-847D-722D4FC05229}" srcOrd="1" destOrd="0" presId="urn:microsoft.com/office/officeart/2005/8/layout/process1"/>
    <dgm:cxn modelId="{3A4EF10A-DB3E-42B2-8048-E0A375F5265C}" type="presParOf" srcId="{737E520F-1368-4E26-847D-722D4FC05229}" destId="{2B1E040B-CB3C-46D5-8B18-0F5C559C9788}" srcOrd="0" destOrd="0" presId="urn:microsoft.com/office/officeart/2005/8/layout/process1"/>
    <dgm:cxn modelId="{DDC8E3F6-3831-4E4A-B0AA-C2802C5131A0}" type="presParOf" srcId="{32FE1B48-A0F3-4B29-B826-9337583E7866}" destId="{40DE05F4-54DD-41A2-A983-78A0E93BDD32}" srcOrd="2" destOrd="0" presId="urn:microsoft.com/office/officeart/2005/8/layout/process1"/>
    <dgm:cxn modelId="{C25906BF-5062-40C0-AD2B-16145ABB39E3}" type="presParOf" srcId="{32FE1B48-A0F3-4B29-B826-9337583E7866}" destId="{C6189AB5-319B-4C59-9609-FAA8B6519E79}" srcOrd="3" destOrd="0" presId="urn:microsoft.com/office/officeart/2005/8/layout/process1"/>
    <dgm:cxn modelId="{A7D1B608-C204-48DD-84BE-3B38A588D04D}" type="presParOf" srcId="{C6189AB5-319B-4C59-9609-FAA8B6519E79}" destId="{69BC61DD-2A4E-46F6-BA50-A719B89F5972}" srcOrd="0" destOrd="0" presId="urn:microsoft.com/office/officeart/2005/8/layout/process1"/>
    <dgm:cxn modelId="{1D44130B-79C8-4BDF-8EAC-CAA43FBF5C50}" type="presParOf" srcId="{32FE1B48-A0F3-4B29-B826-9337583E7866}" destId="{18CEBAE9-C391-4F6C-A25A-36E7F11FE63B}" srcOrd="4" destOrd="0" presId="urn:microsoft.com/office/officeart/2005/8/layout/process1"/>
    <dgm:cxn modelId="{49AB2A34-EA99-4E78-B351-F837B6AA28F3}" type="presParOf" srcId="{32FE1B48-A0F3-4B29-B826-9337583E7866}" destId="{70F5A8A2-32C9-4D30-A091-1C80F4DB02E3}" srcOrd="5" destOrd="0" presId="urn:microsoft.com/office/officeart/2005/8/layout/process1"/>
    <dgm:cxn modelId="{70D23022-C87B-4EB8-BD76-4CA13D4323DB}" type="presParOf" srcId="{70F5A8A2-32C9-4D30-A091-1C80F4DB02E3}" destId="{6CEF2F99-EE6A-4C53-A691-DF7F048AE8D8}" srcOrd="0" destOrd="0" presId="urn:microsoft.com/office/officeart/2005/8/layout/process1"/>
    <dgm:cxn modelId="{6FB4E450-2075-4AD0-8746-C5DB1F53CDE4}" type="presParOf" srcId="{32FE1B48-A0F3-4B29-B826-9337583E7866}" destId="{A07CE448-CF99-4A5F-BBD6-9E3987226029}" srcOrd="6" destOrd="0" presId="urn:microsoft.com/office/officeart/2005/8/layout/process1"/>
    <dgm:cxn modelId="{40CAA61C-58AA-46FE-8E68-9400C2455035}" type="presParOf" srcId="{32FE1B48-A0F3-4B29-B826-9337583E7866}" destId="{B8A94677-8DC6-469E-A266-06C8F90515D3}" srcOrd="7" destOrd="0" presId="urn:microsoft.com/office/officeart/2005/8/layout/process1"/>
    <dgm:cxn modelId="{62AC9011-8A18-4E6C-8059-6E9A94845159}" type="presParOf" srcId="{B8A94677-8DC6-469E-A266-06C8F90515D3}" destId="{6D05F243-287A-4724-9A9F-005F4DEB59CB}" srcOrd="0" destOrd="0" presId="urn:microsoft.com/office/officeart/2005/8/layout/process1"/>
    <dgm:cxn modelId="{87B5BE3D-3B74-41FD-ADAE-F8AFDEAB0DCE}" type="presParOf" srcId="{32FE1B48-A0F3-4B29-B826-9337583E7866}" destId="{2ED5D5D8-645C-4692-B904-D190201322F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FDB415-C685-41BB-A755-C8626D15BA3B}"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TW" altLang="en-US"/>
        </a:p>
      </dgm:t>
    </dgm:pt>
    <dgm:pt modelId="{DBCDADC4-8385-407B-B06E-95210832ADE4}">
      <dgm:prSet phldrT="[文字]" custT="1"/>
      <dgm:spPr/>
      <dgm:t>
        <a:bodyPr/>
        <a:lstStyle/>
        <a:p>
          <a:r>
            <a:rPr lang="zh-TW" altLang="en-US" sz="2400" dirty="0" smtClean="0">
              <a:latin typeface="Times New Roman" panose="02020603050405020304" pitchFamily="18" charset="0"/>
              <a:ea typeface="標楷體" pitchFamily="65" charset="-120"/>
              <a:cs typeface="Times New Roman" panose="02020603050405020304" pitchFamily="18" charset="0"/>
            </a:rPr>
            <a:t>滿意度</a:t>
          </a:r>
          <a:endParaRPr lang="zh-TW" altLang="en-US" sz="2400" dirty="0">
            <a:latin typeface="Times New Roman" panose="02020603050405020304" pitchFamily="18" charset="0"/>
            <a:ea typeface="標楷體" pitchFamily="65" charset="-120"/>
            <a:cs typeface="Times New Roman" panose="02020603050405020304" pitchFamily="18" charset="0"/>
          </a:endParaRPr>
        </a:p>
      </dgm:t>
    </dgm:pt>
    <dgm:pt modelId="{9FEBFE88-659B-41A3-BC5C-56D8304DC08F}" type="parTrans" cxnId="{8BA3FFA7-641F-4301-95BF-577A8D9D51FE}">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E58B22B7-D85C-4F0D-B074-BA095D87862B}" type="sibTrans" cxnId="{8BA3FFA7-641F-4301-95BF-577A8D9D51FE}">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EE76E23C-BA6F-471C-A55F-1AE47305DE12}">
      <dgm:prSet phldrT="[文字]" custT="1"/>
      <dgm:spPr/>
      <dgm:t>
        <a:bodyPr/>
        <a:lstStyle/>
        <a:p>
          <a:r>
            <a:rPr lang="zh-TW" sz="1400" dirty="0" smtClean="0">
              <a:latin typeface="Times New Roman" panose="02020603050405020304" pitchFamily="18" charset="0"/>
              <a:ea typeface="標楷體" pitchFamily="65" charset="-120"/>
              <a:cs typeface="Times New Roman" panose="02020603050405020304" pitchFamily="18" charset="0"/>
            </a:rPr>
            <a:t>在營業銷售文獻中，營銷人員、客戶和消費者的滿意度被認為是決策的關鍵，根據</a:t>
          </a:r>
          <a:r>
            <a:rPr lang="en-US" sz="1400" dirty="0" err="1" smtClean="0">
              <a:latin typeface="Times New Roman" panose="02020603050405020304" pitchFamily="18" charset="0"/>
              <a:ea typeface="標楷體" pitchFamily="65" charset="-120"/>
              <a:cs typeface="Times New Roman" panose="02020603050405020304" pitchFamily="18" charset="0"/>
            </a:rPr>
            <a:t>Zabkar</a:t>
          </a:r>
          <a:r>
            <a:rPr lang="zh-TW" sz="1400" dirty="0" smtClean="0">
              <a:latin typeface="Times New Roman" panose="02020603050405020304" pitchFamily="18" charset="0"/>
              <a:ea typeface="標楷體" pitchFamily="65" charset="-120"/>
              <a:cs typeface="Times New Roman" panose="02020603050405020304" pitchFamily="18" charset="0"/>
            </a:rPr>
            <a:t>等人說法，遊客滿意度對營銷目的地很重要，個人旅遊獲得的滿意度，與消費者分享或向其他人推銷目的地，可能提高願意旅行的潛在客戶。</a:t>
          </a:r>
          <a:endParaRPr lang="zh-TW" altLang="en-US" sz="1400" dirty="0">
            <a:latin typeface="Times New Roman" panose="02020603050405020304" pitchFamily="18" charset="0"/>
            <a:ea typeface="標楷體" pitchFamily="65" charset="-120"/>
            <a:cs typeface="Times New Roman" panose="02020603050405020304" pitchFamily="18" charset="0"/>
          </a:endParaRPr>
        </a:p>
      </dgm:t>
    </dgm:pt>
    <dgm:pt modelId="{8C87C6AB-A161-4001-BB6E-B33A6F29F32F}" type="parTrans" cxnId="{E21FB9E5-016A-4A26-BCFB-A6D3DDA8A254}">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9685482D-DF86-4DA6-9513-809DAB71BB79}" type="sibTrans" cxnId="{E21FB9E5-016A-4A26-BCFB-A6D3DDA8A254}">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843D1483-5935-487D-81D5-664486566159}">
      <dgm:prSet phldrT="[文字]" custT="1"/>
      <dgm:spPr/>
      <dgm:t>
        <a:bodyPr/>
        <a:lstStyle/>
        <a:p>
          <a:r>
            <a:rPr lang="zh-TW" sz="1400" dirty="0" smtClean="0">
              <a:latin typeface="Times New Roman" panose="02020603050405020304" pitchFamily="18" charset="0"/>
              <a:ea typeface="標楷體" pitchFamily="65" charset="-120"/>
              <a:cs typeface="Times New Roman" panose="02020603050405020304" pitchFamily="18" charset="0"/>
            </a:rPr>
            <a:t>選擇目的地，是建立遊客滿意度和行為意圖之間的關係， 則滿意的遊客更有可能再次去相同的，</a:t>
          </a:r>
          <a:r>
            <a:rPr lang="en-US" sz="1400" dirty="0" smtClean="0">
              <a:latin typeface="Times New Roman" panose="02020603050405020304" pitchFamily="18" charset="0"/>
              <a:ea typeface="標楷體" pitchFamily="65" charset="-120"/>
              <a:cs typeface="Times New Roman" panose="02020603050405020304" pitchFamily="18" charset="0"/>
            </a:rPr>
            <a:t>Baker</a:t>
          </a:r>
          <a:r>
            <a:rPr lang="zh-TW" sz="1400" dirty="0" smtClean="0">
              <a:latin typeface="Times New Roman" panose="02020603050405020304" pitchFamily="18" charset="0"/>
              <a:ea typeface="標楷體" pitchFamily="65" charset="-120"/>
              <a:cs typeface="Times New Roman" panose="02020603050405020304" pitchFamily="18" charset="0"/>
            </a:rPr>
            <a:t>和</a:t>
          </a:r>
          <a:r>
            <a:rPr lang="en-US" sz="1400" dirty="0" err="1" smtClean="0">
              <a:latin typeface="Times New Roman" panose="02020603050405020304" pitchFamily="18" charset="0"/>
              <a:ea typeface="標楷體" pitchFamily="65" charset="-120"/>
              <a:cs typeface="Times New Roman" panose="02020603050405020304" pitchFamily="18" charset="0"/>
            </a:rPr>
            <a:t>Cronmpton</a:t>
          </a:r>
          <a:r>
            <a:rPr lang="zh-TW" sz="1400" dirty="0" smtClean="0">
              <a:latin typeface="Times New Roman" panose="02020603050405020304" pitchFamily="18" charset="0"/>
              <a:ea typeface="標楷體" pitchFamily="65" charset="-120"/>
              <a:cs typeface="Times New Roman" panose="02020603050405020304" pitchFamily="18" charset="0"/>
            </a:rPr>
            <a:t>表示更好的節慶表演會提高遊客的滿意度，也會使遊客的忠誠度提高。</a:t>
          </a:r>
          <a:endParaRPr lang="zh-TW" altLang="en-US" sz="1400" dirty="0">
            <a:latin typeface="Times New Roman" panose="02020603050405020304" pitchFamily="18" charset="0"/>
            <a:ea typeface="標楷體" pitchFamily="65" charset="-120"/>
            <a:cs typeface="Times New Roman" panose="02020603050405020304" pitchFamily="18" charset="0"/>
          </a:endParaRPr>
        </a:p>
      </dgm:t>
    </dgm:pt>
    <dgm:pt modelId="{FF6D2108-4EC6-4BD6-A6C3-372985470DDA}" type="parTrans" cxnId="{A1C6C66B-F811-45CF-AFB8-2B4932E695A9}">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841433CD-C189-46C1-8E86-FAA2868D620E}" type="sibTrans" cxnId="{A1C6C66B-F811-45CF-AFB8-2B4932E695A9}">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D32B1363-8E1A-4F31-A142-385B7E4FB85D}">
      <dgm:prSet phldrT="[文字]" custT="1"/>
      <dgm:spPr/>
      <dgm:t>
        <a:bodyPr/>
        <a:lstStyle/>
        <a:p>
          <a:r>
            <a:rPr lang="zh-TW" altLang="en-US" sz="2400" dirty="0" smtClean="0">
              <a:latin typeface="Times New Roman" panose="02020603050405020304" pitchFamily="18" charset="0"/>
              <a:ea typeface="標楷體" pitchFamily="65" charset="-120"/>
              <a:cs typeface="Times New Roman" panose="02020603050405020304" pitchFamily="18" charset="0"/>
            </a:rPr>
            <a:t>動機</a:t>
          </a:r>
          <a:endParaRPr lang="zh-TW" altLang="en-US" sz="2400" dirty="0">
            <a:latin typeface="Times New Roman" panose="02020603050405020304" pitchFamily="18" charset="0"/>
            <a:ea typeface="標楷體" pitchFamily="65" charset="-120"/>
            <a:cs typeface="Times New Roman" panose="02020603050405020304" pitchFamily="18" charset="0"/>
          </a:endParaRPr>
        </a:p>
      </dgm:t>
    </dgm:pt>
    <dgm:pt modelId="{50457B3B-7F4E-43A5-904B-E31D69CA6C04}" type="parTrans" cxnId="{782FA909-3BD8-4A1F-B2C0-3DEE4442C7D8}">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852C6D31-98E1-4672-A752-FEE3C6AF33F6}" type="sibTrans" cxnId="{782FA909-3BD8-4A1F-B2C0-3DEE4442C7D8}">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17C81B05-AD87-434D-B696-356F6EAF96CF}">
      <dgm:prSet phldrT="[文字]" custT="1"/>
      <dgm:spPr/>
      <dgm:t>
        <a:bodyPr/>
        <a:lstStyle/>
        <a:p>
          <a:r>
            <a:rPr lang="zh-TW" sz="1600" dirty="0" smtClean="0">
              <a:latin typeface="Times New Roman" panose="02020603050405020304" pitchFamily="18" charset="0"/>
              <a:ea typeface="標楷體" pitchFamily="65" charset="-120"/>
              <a:cs typeface="Times New Roman" panose="02020603050405020304" pitchFamily="18" charset="0"/>
            </a:rPr>
            <a:t>根據</a:t>
          </a:r>
          <a:r>
            <a:rPr lang="en-US" sz="1600" dirty="0" smtClean="0">
              <a:latin typeface="Times New Roman" panose="02020603050405020304" pitchFamily="18" charset="0"/>
              <a:ea typeface="標楷體" pitchFamily="65" charset="-120"/>
              <a:cs typeface="Times New Roman" panose="02020603050405020304" pitchFamily="18" charset="0"/>
            </a:rPr>
            <a:t>O'Leary</a:t>
          </a:r>
          <a:r>
            <a:rPr lang="zh-TW" sz="1600" dirty="0" smtClean="0">
              <a:latin typeface="Times New Roman" panose="02020603050405020304" pitchFamily="18" charset="0"/>
              <a:ea typeface="標楷體" pitchFamily="65" charset="-120"/>
              <a:cs typeface="Times New Roman" panose="02020603050405020304" pitchFamily="18" charset="0"/>
            </a:rPr>
            <a:t>和</a:t>
          </a:r>
          <a:r>
            <a:rPr lang="en-US" sz="1600" dirty="0" err="1" smtClean="0">
              <a:latin typeface="Times New Roman" panose="02020603050405020304" pitchFamily="18" charset="0"/>
              <a:ea typeface="標楷體" pitchFamily="65" charset="-120"/>
              <a:cs typeface="Times New Roman" panose="02020603050405020304" pitchFamily="18" charset="0"/>
            </a:rPr>
            <a:t>Deegan</a:t>
          </a:r>
          <a:r>
            <a:rPr lang="zh-TW" sz="1600" dirty="0" smtClean="0">
              <a:latin typeface="Times New Roman" panose="02020603050405020304" pitchFamily="18" charset="0"/>
              <a:ea typeface="標楷體" pitchFamily="65" charset="-120"/>
              <a:cs typeface="Times New Roman" panose="02020603050405020304" pitchFamily="18" charset="0"/>
            </a:rPr>
            <a:t>，旅遊動機是“一般意義上的旅行傾向是結合需求和欲望”。各種動機已被確定為全球青年旅行，這些動機包括人、自然、健康、冒險、認可、教育、社會接觸和放鬆 ，確定這些動機將會幫助目的地的營銷人員，以更好的服務去滿足青年遊客的需求。</a:t>
          </a:r>
          <a:endParaRPr lang="zh-TW" altLang="en-US" sz="1600" dirty="0">
            <a:latin typeface="Times New Roman" panose="02020603050405020304" pitchFamily="18" charset="0"/>
            <a:ea typeface="標楷體" pitchFamily="65" charset="-120"/>
            <a:cs typeface="Times New Roman" panose="02020603050405020304" pitchFamily="18" charset="0"/>
          </a:endParaRPr>
        </a:p>
      </dgm:t>
    </dgm:pt>
    <dgm:pt modelId="{B3654CE7-D476-4E0D-8F6D-1F809E282869}" type="parTrans" cxnId="{A87F2E9B-5B5A-4469-AA1E-806A721D46FF}">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1053A90C-3DB3-48D2-B69C-609BEEB89061}" type="sibTrans" cxnId="{A87F2E9B-5B5A-4469-AA1E-806A721D46FF}">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21A12059-73DA-4ACE-9660-5779367FFA5D}">
      <dgm:prSet phldrT="[文字]" custT="1"/>
      <dgm:spPr/>
      <dgm:t>
        <a:bodyPr/>
        <a:lstStyle/>
        <a:p>
          <a:r>
            <a:rPr lang="zh-TW" altLang="en-US" sz="2400" dirty="0" smtClean="0">
              <a:latin typeface="Times New Roman" panose="02020603050405020304" pitchFamily="18" charset="0"/>
              <a:ea typeface="標楷體" pitchFamily="65" charset="-120"/>
              <a:cs typeface="Times New Roman" panose="02020603050405020304" pitchFamily="18" charset="0"/>
            </a:rPr>
            <a:t>行為意圖</a:t>
          </a:r>
          <a:endParaRPr lang="zh-TW" altLang="en-US" sz="2400" dirty="0">
            <a:latin typeface="Times New Roman" panose="02020603050405020304" pitchFamily="18" charset="0"/>
            <a:ea typeface="標楷體" pitchFamily="65" charset="-120"/>
            <a:cs typeface="Times New Roman" panose="02020603050405020304" pitchFamily="18" charset="0"/>
          </a:endParaRPr>
        </a:p>
      </dgm:t>
    </dgm:pt>
    <dgm:pt modelId="{B14616B5-E9F4-4735-A406-5FB8CD46B777}" type="parTrans" cxnId="{51A6AB0F-AA08-472B-BF27-8B86AA9DC3D5}">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2E288E56-AA97-4BA3-B6A7-408BF75E601C}" type="sibTrans" cxnId="{51A6AB0F-AA08-472B-BF27-8B86AA9DC3D5}">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282F9EDA-447D-4250-89F7-3EA9B6CD23AA}">
      <dgm:prSet phldrT="[文字]" custT="1"/>
      <dgm:spPr/>
      <dgm:t>
        <a:bodyPr/>
        <a:lstStyle/>
        <a:p>
          <a:r>
            <a:rPr lang="zh-TW" altLang="en-US" sz="2400" dirty="0" smtClean="0">
              <a:latin typeface="Times New Roman" panose="02020603050405020304" pitchFamily="18" charset="0"/>
              <a:ea typeface="標楷體" pitchFamily="65" charset="-120"/>
              <a:cs typeface="Times New Roman" panose="02020603050405020304" pitchFamily="18" charset="0"/>
            </a:rPr>
            <a:t>青年旅遊</a:t>
          </a:r>
          <a:endParaRPr lang="zh-TW" altLang="en-US" sz="2000" dirty="0">
            <a:latin typeface="Times New Roman" panose="02020603050405020304" pitchFamily="18" charset="0"/>
            <a:ea typeface="標楷體" pitchFamily="65" charset="-120"/>
            <a:cs typeface="Times New Roman" panose="02020603050405020304" pitchFamily="18" charset="0"/>
          </a:endParaRPr>
        </a:p>
      </dgm:t>
    </dgm:pt>
    <dgm:pt modelId="{DC01873A-2E77-43A2-8423-5F5388639AF2}" type="parTrans" cxnId="{C9F17297-D70A-494F-A7D6-D6945A1F2529}">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64A973C5-6D20-4864-9186-AAB251E18DF6}" type="sibTrans" cxnId="{C9F17297-D70A-494F-A7D6-D6945A1F2529}">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3DD2C280-97C8-4E51-9CA0-6CCC00A6CE22}">
      <dgm:prSet phldrT="[文字]" custT="1"/>
      <dgm:spPr/>
      <dgm:t>
        <a:bodyPr/>
        <a:lstStyle/>
        <a:p>
          <a:r>
            <a:rPr lang="zh-TW" sz="1400" dirty="0" smtClean="0">
              <a:latin typeface="Times New Roman" panose="02020603050405020304" pitchFamily="18" charset="0"/>
              <a:ea typeface="標楷體" pitchFamily="65" charset="-120"/>
              <a:cs typeface="Times New Roman" panose="02020603050405020304" pitchFamily="18" charset="0"/>
            </a:rPr>
            <a:t>根據國際世界貿易組織和全球青年科學與工程，青年旅遊 預計到</a:t>
          </a:r>
          <a:r>
            <a:rPr lang="en-US" sz="1400" dirty="0" smtClean="0">
              <a:latin typeface="Times New Roman" panose="02020603050405020304" pitchFamily="18" charset="0"/>
              <a:ea typeface="標楷體" pitchFamily="65" charset="-120"/>
              <a:cs typeface="Times New Roman" panose="02020603050405020304" pitchFamily="18" charset="0"/>
            </a:rPr>
            <a:t>2020</a:t>
          </a:r>
          <a:r>
            <a:rPr lang="zh-TW" sz="1400" dirty="0" smtClean="0">
              <a:latin typeface="Times New Roman" panose="02020603050405020304" pitchFamily="18" charset="0"/>
              <a:ea typeface="標楷體" pitchFamily="65" charset="-120"/>
              <a:cs typeface="Times New Roman" panose="02020603050405020304" pitchFamily="18" charset="0"/>
            </a:rPr>
            <a:t>年將增加到</a:t>
          </a:r>
          <a:r>
            <a:rPr lang="en-US" sz="1400" dirty="0" smtClean="0">
              <a:latin typeface="Times New Roman" panose="02020603050405020304" pitchFamily="18" charset="0"/>
              <a:ea typeface="標楷體" pitchFamily="65" charset="-120"/>
              <a:cs typeface="Times New Roman" panose="02020603050405020304" pitchFamily="18" charset="0"/>
            </a:rPr>
            <a:t>3</a:t>
          </a:r>
          <a:r>
            <a:rPr lang="zh-TW" sz="1400" dirty="0" smtClean="0">
              <a:latin typeface="Times New Roman" panose="02020603050405020304" pitchFamily="18" charset="0"/>
              <a:ea typeface="標楷體" pitchFamily="65" charset="-120"/>
              <a:cs typeface="Times New Roman" panose="02020603050405020304" pitchFamily="18" charset="0"/>
            </a:rPr>
            <a:t>億人次，並占據全球遊客市場的六分之一。</a:t>
          </a:r>
          <a:endParaRPr lang="zh-TW" altLang="en-US" sz="1400" dirty="0">
            <a:latin typeface="Times New Roman" panose="02020603050405020304" pitchFamily="18" charset="0"/>
            <a:ea typeface="標楷體" pitchFamily="65" charset="-120"/>
            <a:cs typeface="Times New Roman" panose="02020603050405020304" pitchFamily="18" charset="0"/>
          </a:endParaRPr>
        </a:p>
      </dgm:t>
    </dgm:pt>
    <dgm:pt modelId="{15C17D38-D638-49EE-A634-B40CC87615DC}" type="parTrans" cxnId="{3B274BD3-674C-44F6-B7CE-6253D4039ED0}">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C2918C45-C6C5-4881-8271-DCC37284D869}" type="sibTrans" cxnId="{3B274BD3-674C-44F6-B7CE-6253D4039ED0}">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19EEB9DD-275C-406E-BDE5-0B7EC31F3600}">
      <dgm:prSet custT="1"/>
      <dgm:spPr/>
      <dgm:t>
        <a:bodyPr/>
        <a:lstStyle/>
        <a:p>
          <a:r>
            <a:rPr lang="zh-TW" sz="1400" dirty="0" smtClean="0">
              <a:latin typeface="Times New Roman" panose="02020603050405020304" pitchFamily="18" charset="0"/>
              <a:ea typeface="標楷體" pitchFamily="65" charset="-120"/>
              <a:cs typeface="Times New Roman" panose="02020603050405020304" pitchFamily="18" charset="0"/>
            </a:rPr>
            <a:t>在全球旅遊業的市場動態中，青年旅遊是增長更快的旅遊之一，在</a:t>
          </a:r>
          <a:r>
            <a:rPr lang="en-US" sz="1400" dirty="0" smtClean="0">
              <a:latin typeface="Times New Roman" panose="02020603050405020304" pitchFamily="18" charset="0"/>
              <a:ea typeface="標楷體" pitchFamily="65" charset="-120"/>
              <a:cs typeface="Times New Roman" panose="02020603050405020304" pitchFamily="18" charset="0"/>
            </a:rPr>
            <a:t>2004</a:t>
          </a:r>
          <a:r>
            <a:rPr lang="zh-TW" sz="1400" dirty="0" smtClean="0">
              <a:latin typeface="Times New Roman" panose="02020603050405020304" pitchFamily="18" charset="0"/>
              <a:ea typeface="標楷體" pitchFamily="65" charset="-120"/>
              <a:cs typeface="Times New Roman" panose="02020603050405020304" pitchFamily="18" charset="0"/>
            </a:rPr>
            <a:t>年，國際青年的總價值估計增加到</a:t>
          </a:r>
          <a:r>
            <a:rPr lang="en-US" sz="1400" dirty="0" smtClean="0">
              <a:latin typeface="Times New Roman" panose="02020603050405020304" pitchFamily="18" charset="0"/>
              <a:ea typeface="標楷體" pitchFamily="65" charset="-120"/>
              <a:cs typeface="Times New Roman" panose="02020603050405020304" pitchFamily="18" charset="0"/>
            </a:rPr>
            <a:t>2860</a:t>
          </a:r>
          <a:r>
            <a:rPr lang="zh-TW" sz="1400" dirty="0" smtClean="0">
              <a:latin typeface="Times New Roman" panose="02020603050405020304" pitchFamily="18" charset="0"/>
              <a:ea typeface="標楷體" pitchFamily="65" charset="-120"/>
              <a:cs typeface="Times New Roman" panose="02020603050405020304" pitchFamily="18" charset="0"/>
            </a:rPr>
            <a:t>億美元，而青年旅客估計增加到</a:t>
          </a:r>
          <a:r>
            <a:rPr lang="en-US" sz="1400" dirty="0" smtClean="0">
              <a:latin typeface="Times New Roman" panose="02020603050405020304" pitchFamily="18" charset="0"/>
              <a:ea typeface="標楷體" pitchFamily="65" charset="-120"/>
              <a:cs typeface="Times New Roman" panose="02020603050405020304" pitchFamily="18" charset="0"/>
            </a:rPr>
            <a:t>3.7</a:t>
          </a:r>
          <a:r>
            <a:rPr lang="zh-TW" sz="1400" dirty="0" smtClean="0">
              <a:latin typeface="Times New Roman" panose="02020603050405020304" pitchFamily="18" charset="0"/>
              <a:ea typeface="標楷體" pitchFamily="65" charset="-120"/>
              <a:cs typeface="Times New Roman" panose="02020603050405020304" pitchFamily="18" charset="0"/>
            </a:rPr>
            <a:t>億人，在</a:t>
          </a:r>
          <a:r>
            <a:rPr lang="en-US" sz="1400" dirty="0" smtClean="0">
              <a:latin typeface="Times New Roman" panose="02020603050405020304" pitchFamily="18" charset="0"/>
              <a:ea typeface="標楷體" pitchFamily="65" charset="-120"/>
              <a:cs typeface="Times New Roman" panose="02020603050405020304" pitchFamily="18" charset="0"/>
            </a:rPr>
            <a:t>2020</a:t>
          </a:r>
          <a:r>
            <a:rPr lang="zh-TW" sz="1400" dirty="0" smtClean="0">
              <a:latin typeface="Times New Roman" panose="02020603050405020304" pitchFamily="18" charset="0"/>
              <a:ea typeface="標楷體" pitchFamily="65" charset="-120"/>
              <a:cs typeface="Times New Roman" panose="02020603050405020304" pitchFamily="18" charset="0"/>
            </a:rPr>
            <a:t>年總支出會超過</a:t>
          </a:r>
          <a:r>
            <a:rPr lang="en-US" sz="1400" dirty="0" smtClean="0">
              <a:latin typeface="Times New Roman" panose="02020603050405020304" pitchFamily="18" charset="0"/>
              <a:ea typeface="標楷體" pitchFamily="65" charset="-120"/>
              <a:cs typeface="Times New Roman" panose="02020603050405020304" pitchFamily="18" charset="0"/>
            </a:rPr>
            <a:t>4.6</a:t>
          </a:r>
          <a:r>
            <a:rPr lang="zh-TW" sz="1400" dirty="0" smtClean="0">
              <a:latin typeface="Times New Roman" panose="02020603050405020304" pitchFamily="18" charset="0"/>
              <a:ea typeface="標楷體" pitchFamily="65" charset="-120"/>
              <a:cs typeface="Times New Roman" panose="02020603050405020304" pitchFamily="18" charset="0"/>
            </a:rPr>
            <a:t>億美元。</a:t>
          </a:r>
          <a:endParaRPr lang="zh-TW" sz="1400" dirty="0">
            <a:latin typeface="Times New Roman" panose="02020603050405020304" pitchFamily="18" charset="0"/>
            <a:ea typeface="標楷體" pitchFamily="65" charset="-120"/>
            <a:cs typeface="Times New Roman" panose="02020603050405020304" pitchFamily="18" charset="0"/>
          </a:endParaRPr>
        </a:p>
      </dgm:t>
    </dgm:pt>
    <dgm:pt modelId="{6561FDFD-36FC-477F-8CFA-ECE1291C6D5B}" type="parTrans" cxnId="{72C6ACD0-B750-49F8-93B8-251A563844F8}">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0C1B9C9D-356C-4A2E-A79B-2B9E742AE23C}" type="sibTrans" cxnId="{72C6ACD0-B750-49F8-93B8-251A563844F8}">
      <dgm:prSet/>
      <dgm:spPr/>
      <dgm:t>
        <a:bodyPr/>
        <a:lstStyle/>
        <a:p>
          <a:endParaRPr lang="zh-TW" altLang="en-US">
            <a:latin typeface="Times New Roman" panose="02020603050405020304" pitchFamily="18" charset="0"/>
            <a:ea typeface="標楷體" pitchFamily="65" charset="-120"/>
            <a:cs typeface="Times New Roman" panose="02020603050405020304" pitchFamily="18" charset="0"/>
          </a:endParaRPr>
        </a:p>
      </dgm:t>
    </dgm:pt>
    <dgm:pt modelId="{570B82FA-36C5-4017-BED7-050A46D46E03}">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被定義為短期的結果和長期的後果。短期的結果包括口耳相傳、推薦和投訴，長期的後果包括遊客的忠誠度。</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3DBC9D72-1A2D-44E2-9A2B-57BB3D5E1A74}" type="parTrans" cxnId="{605E1D44-D292-4E96-A2EA-E21F69A9BA2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5216D5AC-F542-43C5-8998-C7884049A219}" type="sibTrans" cxnId="{605E1D44-D292-4E96-A2EA-E21F69A9BA29}">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AD66B7AF-B082-4194-925C-3BFB260F9359}">
      <dgm:prSet/>
      <dgm:spPr/>
      <dgm: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在目前和未來的旅遊市場依賴於青年旅遊的社會經濟價值，隨著年輕人正因為在接受正規教育而變得冒險，全球網路文化的興起和目的地的開放，人們的興趣調查青年旅遊的行為意圖。</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C45229FA-1255-46E6-BB6D-E564199542C6}" type="parTrans" cxnId="{BFB7CE58-BB13-434F-8054-521C6ADF049C}">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B012BAA5-4EDA-4D06-BF1C-40A1A2603EE3}" type="sibTrans" cxnId="{BFB7CE58-BB13-434F-8054-521C6ADF049C}">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84B201A9-E45B-480F-A870-BCD438DBA749}">
      <dgm:prSet/>
      <dgm:spPr/>
      <dgm:t>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dgm:t>
    </dgm:pt>
    <dgm:pt modelId="{213098EA-A12D-47B2-9934-F3905444DC7C}" type="parTrans" cxnId="{345F2116-B433-4C2C-82C6-70C43B14F20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EEDA8810-045C-4DD8-967B-0F3D157D5B6C}" type="sibTrans" cxnId="{345F2116-B433-4C2C-82C6-70C43B14F20D}">
      <dgm:prSet/>
      <dgm:spPr/>
      <dgm:t>
        <a:bodyPr/>
        <a:lstStyle/>
        <a:p>
          <a:endParaRPr lang="zh-TW" altLang="en-US">
            <a:latin typeface="Times New Roman" panose="02020603050405020304" pitchFamily="18" charset="0"/>
            <a:ea typeface="標楷體" panose="03000509000000000000" pitchFamily="65" charset="-120"/>
            <a:cs typeface="Times New Roman" panose="02020603050405020304" pitchFamily="18" charset="0"/>
          </a:endParaRPr>
        </a:p>
      </dgm:t>
    </dgm:pt>
    <dgm:pt modelId="{ED6892D2-0D18-4917-9C74-0B444CD43AAA}" type="pres">
      <dgm:prSet presAssocID="{E8FDB415-C685-41BB-A755-C8626D15BA3B}" presName="Name0" presStyleCnt="0">
        <dgm:presLayoutVars>
          <dgm:dir/>
          <dgm:animLvl val="lvl"/>
          <dgm:resizeHandles val="exact"/>
        </dgm:presLayoutVars>
      </dgm:prSet>
      <dgm:spPr/>
      <dgm:t>
        <a:bodyPr/>
        <a:lstStyle/>
        <a:p>
          <a:endParaRPr lang="zh-TW" altLang="en-US"/>
        </a:p>
      </dgm:t>
    </dgm:pt>
    <dgm:pt modelId="{B8621B7F-641F-423F-98C0-3BF4272A09C4}" type="pres">
      <dgm:prSet presAssocID="{DBCDADC4-8385-407B-B06E-95210832ADE4}" presName="composite" presStyleCnt="0"/>
      <dgm:spPr/>
    </dgm:pt>
    <dgm:pt modelId="{6596295B-1B04-40D7-A554-9B4E531B6B53}" type="pres">
      <dgm:prSet presAssocID="{DBCDADC4-8385-407B-B06E-95210832ADE4}" presName="parTx" presStyleLbl="alignNode1" presStyleIdx="0" presStyleCnt="4">
        <dgm:presLayoutVars>
          <dgm:chMax val="0"/>
          <dgm:chPref val="0"/>
          <dgm:bulletEnabled val="1"/>
        </dgm:presLayoutVars>
      </dgm:prSet>
      <dgm:spPr/>
      <dgm:t>
        <a:bodyPr/>
        <a:lstStyle/>
        <a:p>
          <a:endParaRPr lang="zh-TW" altLang="en-US"/>
        </a:p>
      </dgm:t>
    </dgm:pt>
    <dgm:pt modelId="{1F5F0E13-5A7B-4046-9EA6-356EF1F05840}" type="pres">
      <dgm:prSet presAssocID="{DBCDADC4-8385-407B-B06E-95210832ADE4}" presName="desTx" presStyleLbl="alignAccFollowNode1" presStyleIdx="0" presStyleCnt="4">
        <dgm:presLayoutVars>
          <dgm:bulletEnabled val="1"/>
        </dgm:presLayoutVars>
      </dgm:prSet>
      <dgm:spPr/>
      <dgm:t>
        <a:bodyPr/>
        <a:lstStyle/>
        <a:p>
          <a:endParaRPr lang="zh-TW" altLang="en-US"/>
        </a:p>
      </dgm:t>
    </dgm:pt>
    <dgm:pt modelId="{D0CE40BF-9472-450F-966E-B9754B7CFFA4}" type="pres">
      <dgm:prSet presAssocID="{E58B22B7-D85C-4F0D-B074-BA095D87862B}" presName="space" presStyleCnt="0"/>
      <dgm:spPr/>
    </dgm:pt>
    <dgm:pt modelId="{0099BBE1-1ADF-4D0F-B74D-B06B22581543}" type="pres">
      <dgm:prSet presAssocID="{D32B1363-8E1A-4F31-A142-385B7E4FB85D}" presName="composite" presStyleCnt="0"/>
      <dgm:spPr/>
    </dgm:pt>
    <dgm:pt modelId="{3D1ED32D-BFDB-44A7-B389-CBE656C31419}" type="pres">
      <dgm:prSet presAssocID="{D32B1363-8E1A-4F31-A142-385B7E4FB85D}" presName="parTx" presStyleLbl="alignNode1" presStyleIdx="1" presStyleCnt="4">
        <dgm:presLayoutVars>
          <dgm:chMax val="0"/>
          <dgm:chPref val="0"/>
          <dgm:bulletEnabled val="1"/>
        </dgm:presLayoutVars>
      </dgm:prSet>
      <dgm:spPr/>
      <dgm:t>
        <a:bodyPr/>
        <a:lstStyle/>
        <a:p>
          <a:endParaRPr lang="zh-TW" altLang="en-US"/>
        </a:p>
      </dgm:t>
    </dgm:pt>
    <dgm:pt modelId="{E9892A44-119B-479A-9323-28E6F6F81243}" type="pres">
      <dgm:prSet presAssocID="{D32B1363-8E1A-4F31-A142-385B7E4FB85D}" presName="desTx" presStyleLbl="alignAccFollowNode1" presStyleIdx="1" presStyleCnt="4">
        <dgm:presLayoutVars>
          <dgm:bulletEnabled val="1"/>
        </dgm:presLayoutVars>
      </dgm:prSet>
      <dgm:spPr/>
      <dgm:t>
        <a:bodyPr/>
        <a:lstStyle/>
        <a:p>
          <a:endParaRPr lang="zh-TW" altLang="en-US"/>
        </a:p>
      </dgm:t>
    </dgm:pt>
    <dgm:pt modelId="{9D9C1D17-D7A6-4A54-B3A8-FA8457A7CEC6}" type="pres">
      <dgm:prSet presAssocID="{852C6D31-98E1-4672-A752-FEE3C6AF33F6}" presName="space" presStyleCnt="0"/>
      <dgm:spPr/>
    </dgm:pt>
    <dgm:pt modelId="{6F3E1C9D-4E8D-48D9-9839-0727A64D0CA9}" type="pres">
      <dgm:prSet presAssocID="{21A12059-73DA-4ACE-9660-5779367FFA5D}" presName="composite" presStyleCnt="0"/>
      <dgm:spPr/>
    </dgm:pt>
    <dgm:pt modelId="{4585B0F7-F4B5-4D68-ADE6-C9FDCF9A8C33}" type="pres">
      <dgm:prSet presAssocID="{21A12059-73DA-4ACE-9660-5779367FFA5D}" presName="parTx" presStyleLbl="alignNode1" presStyleIdx="2" presStyleCnt="4">
        <dgm:presLayoutVars>
          <dgm:chMax val="0"/>
          <dgm:chPref val="0"/>
          <dgm:bulletEnabled val="1"/>
        </dgm:presLayoutVars>
      </dgm:prSet>
      <dgm:spPr/>
      <dgm:t>
        <a:bodyPr/>
        <a:lstStyle/>
        <a:p>
          <a:endParaRPr lang="zh-TW" altLang="en-US"/>
        </a:p>
      </dgm:t>
    </dgm:pt>
    <dgm:pt modelId="{D53A8928-602A-4D57-AB77-D041DCEC90D3}" type="pres">
      <dgm:prSet presAssocID="{21A12059-73DA-4ACE-9660-5779367FFA5D}" presName="desTx" presStyleLbl="alignAccFollowNode1" presStyleIdx="2" presStyleCnt="4">
        <dgm:presLayoutVars>
          <dgm:bulletEnabled val="1"/>
        </dgm:presLayoutVars>
      </dgm:prSet>
      <dgm:spPr/>
      <dgm:t>
        <a:bodyPr/>
        <a:lstStyle/>
        <a:p>
          <a:endParaRPr lang="zh-TW" altLang="en-US"/>
        </a:p>
      </dgm:t>
    </dgm:pt>
    <dgm:pt modelId="{AC2927F7-18DB-4AEF-832C-2ED2E35BB514}" type="pres">
      <dgm:prSet presAssocID="{2E288E56-AA97-4BA3-B6A7-408BF75E601C}" presName="space" presStyleCnt="0"/>
      <dgm:spPr/>
    </dgm:pt>
    <dgm:pt modelId="{481BBA1F-E71A-447D-80EB-68E59A118DA8}" type="pres">
      <dgm:prSet presAssocID="{282F9EDA-447D-4250-89F7-3EA9B6CD23AA}" presName="composite" presStyleCnt="0"/>
      <dgm:spPr/>
    </dgm:pt>
    <dgm:pt modelId="{FCB7B552-8FFC-4AEA-9387-9130B401F982}" type="pres">
      <dgm:prSet presAssocID="{282F9EDA-447D-4250-89F7-3EA9B6CD23AA}" presName="parTx" presStyleLbl="alignNode1" presStyleIdx="3" presStyleCnt="4">
        <dgm:presLayoutVars>
          <dgm:chMax val="0"/>
          <dgm:chPref val="0"/>
          <dgm:bulletEnabled val="1"/>
        </dgm:presLayoutVars>
      </dgm:prSet>
      <dgm:spPr/>
      <dgm:t>
        <a:bodyPr/>
        <a:lstStyle/>
        <a:p>
          <a:endParaRPr lang="zh-TW" altLang="en-US"/>
        </a:p>
      </dgm:t>
    </dgm:pt>
    <dgm:pt modelId="{5EC943D1-A3EA-4FA9-A6CF-062EF5554109}" type="pres">
      <dgm:prSet presAssocID="{282F9EDA-447D-4250-89F7-3EA9B6CD23AA}" presName="desTx" presStyleLbl="alignAccFollowNode1" presStyleIdx="3" presStyleCnt="4">
        <dgm:presLayoutVars>
          <dgm:bulletEnabled val="1"/>
        </dgm:presLayoutVars>
      </dgm:prSet>
      <dgm:spPr/>
      <dgm:t>
        <a:bodyPr/>
        <a:lstStyle/>
        <a:p>
          <a:endParaRPr lang="zh-TW" altLang="en-US"/>
        </a:p>
      </dgm:t>
    </dgm:pt>
  </dgm:ptLst>
  <dgm:cxnLst>
    <dgm:cxn modelId="{A87F2E9B-5B5A-4469-AA1E-806A721D46FF}" srcId="{D32B1363-8E1A-4F31-A142-385B7E4FB85D}" destId="{17C81B05-AD87-434D-B696-356F6EAF96CF}" srcOrd="0" destOrd="0" parTransId="{B3654CE7-D476-4E0D-8F6D-1F809E282869}" sibTransId="{1053A90C-3DB3-48D2-B69C-609BEEB89061}"/>
    <dgm:cxn modelId="{2D126AF4-0A4E-4281-B0EE-93E3C804140F}" type="presOf" srcId="{17C81B05-AD87-434D-B696-356F6EAF96CF}" destId="{E9892A44-119B-479A-9323-28E6F6F81243}" srcOrd="0" destOrd="0" presId="urn:microsoft.com/office/officeart/2005/8/layout/hList1"/>
    <dgm:cxn modelId="{72C6ACD0-B750-49F8-93B8-251A563844F8}" srcId="{282F9EDA-447D-4250-89F7-3EA9B6CD23AA}" destId="{19EEB9DD-275C-406E-BDE5-0B7EC31F3600}" srcOrd="1" destOrd="0" parTransId="{6561FDFD-36FC-477F-8CFA-ECE1291C6D5B}" sibTransId="{0C1B9C9D-356C-4A2E-A79B-2B9E742AE23C}"/>
    <dgm:cxn modelId="{3B274BD3-674C-44F6-B7CE-6253D4039ED0}" srcId="{282F9EDA-447D-4250-89F7-3EA9B6CD23AA}" destId="{3DD2C280-97C8-4E51-9CA0-6CCC00A6CE22}" srcOrd="0" destOrd="0" parTransId="{15C17D38-D638-49EE-A634-B40CC87615DC}" sibTransId="{C2918C45-C6C5-4881-8271-DCC37284D869}"/>
    <dgm:cxn modelId="{605E1D44-D292-4E96-A2EA-E21F69A9BA29}" srcId="{21A12059-73DA-4ACE-9660-5779367FFA5D}" destId="{570B82FA-36C5-4017-BED7-050A46D46E03}" srcOrd="0" destOrd="0" parTransId="{3DBC9D72-1A2D-44E2-9A2B-57BB3D5E1A74}" sibTransId="{5216D5AC-F542-43C5-8998-C7884049A219}"/>
    <dgm:cxn modelId="{F2E6630F-1CED-4D61-818E-361B06E4A419}" type="presOf" srcId="{3DD2C280-97C8-4E51-9CA0-6CCC00A6CE22}" destId="{5EC943D1-A3EA-4FA9-A6CF-062EF5554109}" srcOrd="0" destOrd="0" presId="urn:microsoft.com/office/officeart/2005/8/layout/hList1"/>
    <dgm:cxn modelId="{345F2116-B433-4C2C-82C6-70C43B14F20D}" srcId="{21A12059-73DA-4ACE-9660-5779367FFA5D}" destId="{84B201A9-E45B-480F-A870-BCD438DBA749}" srcOrd="2" destOrd="0" parTransId="{213098EA-A12D-47B2-9934-F3905444DC7C}" sibTransId="{EEDA8810-045C-4DD8-967B-0F3D157D5B6C}"/>
    <dgm:cxn modelId="{A49E83DB-E228-49CC-A90B-1CFDAC58B874}" type="presOf" srcId="{843D1483-5935-487D-81D5-664486566159}" destId="{1F5F0E13-5A7B-4046-9EA6-356EF1F05840}" srcOrd="0" destOrd="1" presId="urn:microsoft.com/office/officeart/2005/8/layout/hList1"/>
    <dgm:cxn modelId="{6FF4CFCE-536A-4233-B5CB-A76C2FE1A7C0}" type="presOf" srcId="{AD66B7AF-B082-4194-925C-3BFB260F9359}" destId="{D53A8928-602A-4D57-AB77-D041DCEC90D3}" srcOrd="0" destOrd="1" presId="urn:microsoft.com/office/officeart/2005/8/layout/hList1"/>
    <dgm:cxn modelId="{B9937134-A374-4FE1-92BF-9DA06A4EDE23}" type="presOf" srcId="{EE76E23C-BA6F-471C-A55F-1AE47305DE12}" destId="{1F5F0E13-5A7B-4046-9EA6-356EF1F05840}" srcOrd="0" destOrd="0" presId="urn:microsoft.com/office/officeart/2005/8/layout/hList1"/>
    <dgm:cxn modelId="{C9F17297-D70A-494F-A7D6-D6945A1F2529}" srcId="{E8FDB415-C685-41BB-A755-C8626D15BA3B}" destId="{282F9EDA-447D-4250-89F7-3EA9B6CD23AA}" srcOrd="3" destOrd="0" parTransId="{DC01873A-2E77-43A2-8423-5F5388639AF2}" sibTransId="{64A973C5-6D20-4864-9186-AAB251E18DF6}"/>
    <dgm:cxn modelId="{8DBF7101-50EC-46F0-B50C-33E777444CF2}" type="presOf" srcId="{21A12059-73DA-4ACE-9660-5779367FFA5D}" destId="{4585B0F7-F4B5-4D68-ADE6-C9FDCF9A8C33}" srcOrd="0" destOrd="0" presId="urn:microsoft.com/office/officeart/2005/8/layout/hList1"/>
    <dgm:cxn modelId="{8BA3FFA7-641F-4301-95BF-577A8D9D51FE}" srcId="{E8FDB415-C685-41BB-A755-C8626D15BA3B}" destId="{DBCDADC4-8385-407B-B06E-95210832ADE4}" srcOrd="0" destOrd="0" parTransId="{9FEBFE88-659B-41A3-BC5C-56D8304DC08F}" sibTransId="{E58B22B7-D85C-4F0D-B074-BA095D87862B}"/>
    <dgm:cxn modelId="{981F2F28-6D59-48AC-ADC5-67164CA9558A}" type="presOf" srcId="{570B82FA-36C5-4017-BED7-050A46D46E03}" destId="{D53A8928-602A-4D57-AB77-D041DCEC90D3}" srcOrd="0" destOrd="0" presId="urn:microsoft.com/office/officeart/2005/8/layout/hList1"/>
    <dgm:cxn modelId="{782FA909-3BD8-4A1F-B2C0-3DEE4442C7D8}" srcId="{E8FDB415-C685-41BB-A755-C8626D15BA3B}" destId="{D32B1363-8E1A-4F31-A142-385B7E4FB85D}" srcOrd="1" destOrd="0" parTransId="{50457B3B-7F4E-43A5-904B-E31D69CA6C04}" sibTransId="{852C6D31-98E1-4672-A752-FEE3C6AF33F6}"/>
    <dgm:cxn modelId="{06234B79-7F82-43B6-A62D-4A0093FF5B86}" type="presOf" srcId="{E8FDB415-C685-41BB-A755-C8626D15BA3B}" destId="{ED6892D2-0D18-4917-9C74-0B444CD43AAA}" srcOrd="0" destOrd="0" presId="urn:microsoft.com/office/officeart/2005/8/layout/hList1"/>
    <dgm:cxn modelId="{E21FB9E5-016A-4A26-BCFB-A6D3DDA8A254}" srcId="{DBCDADC4-8385-407B-B06E-95210832ADE4}" destId="{EE76E23C-BA6F-471C-A55F-1AE47305DE12}" srcOrd="0" destOrd="0" parTransId="{8C87C6AB-A161-4001-BB6E-B33A6F29F32F}" sibTransId="{9685482D-DF86-4DA6-9513-809DAB71BB79}"/>
    <dgm:cxn modelId="{9B3489AB-7203-4CBF-BB6A-19ACA1F72537}" type="presOf" srcId="{282F9EDA-447D-4250-89F7-3EA9B6CD23AA}" destId="{FCB7B552-8FFC-4AEA-9387-9130B401F982}" srcOrd="0" destOrd="0" presId="urn:microsoft.com/office/officeart/2005/8/layout/hList1"/>
    <dgm:cxn modelId="{19781CE9-74A7-4296-B6C4-677D310F0050}" type="presOf" srcId="{19EEB9DD-275C-406E-BDE5-0B7EC31F3600}" destId="{5EC943D1-A3EA-4FA9-A6CF-062EF5554109}" srcOrd="0" destOrd="1" presId="urn:microsoft.com/office/officeart/2005/8/layout/hList1"/>
    <dgm:cxn modelId="{2A1C0A8F-6430-4C10-805C-44E2F6EA466D}" type="presOf" srcId="{D32B1363-8E1A-4F31-A142-385B7E4FB85D}" destId="{3D1ED32D-BFDB-44A7-B389-CBE656C31419}" srcOrd="0" destOrd="0" presId="urn:microsoft.com/office/officeart/2005/8/layout/hList1"/>
    <dgm:cxn modelId="{A1C6C66B-F811-45CF-AFB8-2B4932E695A9}" srcId="{DBCDADC4-8385-407B-B06E-95210832ADE4}" destId="{843D1483-5935-487D-81D5-664486566159}" srcOrd="1" destOrd="0" parTransId="{FF6D2108-4EC6-4BD6-A6C3-372985470DDA}" sibTransId="{841433CD-C189-46C1-8E86-FAA2868D620E}"/>
    <dgm:cxn modelId="{51A6AB0F-AA08-472B-BF27-8B86AA9DC3D5}" srcId="{E8FDB415-C685-41BB-A755-C8626D15BA3B}" destId="{21A12059-73DA-4ACE-9660-5779367FFA5D}" srcOrd="2" destOrd="0" parTransId="{B14616B5-E9F4-4735-A406-5FB8CD46B777}" sibTransId="{2E288E56-AA97-4BA3-B6A7-408BF75E601C}"/>
    <dgm:cxn modelId="{C6D19D44-D522-4651-993B-1F5AA38191D8}" type="presOf" srcId="{84B201A9-E45B-480F-A870-BCD438DBA749}" destId="{D53A8928-602A-4D57-AB77-D041DCEC90D3}" srcOrd="0" destOrd="2" presId="urn:microsoft.com/office/officeart/2005/8/layout/hList1"/>
    <dgm:cxn modelId="{7D67FCE4-3BFC-4568-9689-ADAC17FE2AE6}" type="presOf" srcId="{DBCDADC4-8385-407B-B06E-95210832ADE4}" destId="{6596295B-1B04-40D7-A554-9B4E531B6B53}" srcOrd="0" destOrd="0" presId="urn:microsoft.com/office/officeart/2005/8/layout/hList1"/>
    <dgm:cxn modelId="{BFB7CE58-BB13-434F-8054-521C6ADF049C}" srcId="{21A12059-73DA-4ACE-9660-5779367FFA5D}" destId="{AD66B7AF-B082-4194-925C-3BFB260F9359}" srcOrd="1" destOrd="0" parTransId="{C45229FA-1255-46E6-BB6D-E564199542C6}" sibTransId="{B012BAA5-4EDA-4D06-BF1C-40A1A2603EE3}"/>
    <dgm:cxn modelId="{6038A658-E1F8-4701-9336-360B8BB9FCF9}" type="presParOf" srcId="{ED6892D2-0D18-4917-9C74-0B444CD43AAA}" destId="{B8621B7F-641F-423F-98C0-3BF4272A09C4}" srcOrd="0" destOrd="0" presId="urn:microsoft.com/office/officeart/2005/8/layout/hList1"/>
    <dgm:cxn modelId="{3AE18E35-A20D-4E02-8F9A-2E2269D18CFE}" type="presParOf" srcId="{B8621B7F-641F-423F-98C0-3BF4272A09C4}" destId="{6596295B-1B04-40D7-A554-9B4E531B6B53}" srcOrd="0" destOrd="0" presId="urn:microsoft.com/office/officeart/2005/8/layout/hList1"/>
    <dgm:cxn modelId="{0DBE026C-66B3-426A-A3EB-67E545B5019B}" type="presParOf" srcId="{B8621B7F-641F-423F-98C0-3BF4272A09C4}" destId="{1F5F0E13-5A7B-4046-9EA6-356EF1F05840}" srcOrd="1" destOrd="0" presId="urn:microsoft.com/office/officeart/2005/8/layout/hList1"/>
    <dgm:cxn modelId="{822B3876-2ACC-490B-8ACC-1B76F4623FC7}" type="presParOf" srcId="{ED6892D2-0D18-4917-9C74-0B444CD43AAA}" destId="{D0CE40BF-9472-450F-966E-B9754B7CFFA4}" srcOrd="1" destOrd="0" presId="urn:microsoft.com/office/officeart/2005/8/layout/hList1"/>
    <dgm:cxn modelId="{BF5F9CAF-6309-4E48-96D4-53B1A27E161D}" type="presParOf" srcId="{ED6892D2-0D18-4917-9C74-0B444CD43AAA}" destId="{0099BBE1-1ADF-4D0F-B74D-B06B22581543}" srcOrd="2" destOrd="0" presId="urn:microsoft.com/office/officeart/2005/8/layout/hList1"/>
    <dgm:cxn modelId="{0E04B686-B253-4506-B3E1-17622D04F5F4}" type="presParOf" srcId="{0099BBE1-1ADF-4D0F-B74D-B06B22581543}" destId="{3D1ED32D-BFDB-44A7-B389-CBE656C31419}" srcOrd="0" destOrd="0" presId="urn:microsoft.com/office/officeart/2005/8/layout/hList1"/>
    <dgm:cxn modelId="{90095589-EA20-434C-ACA8-AA4FE3F06E4B}" type="presParOf" srcId="{0099BBE1-1ADF-4D0F-B74D-B06B22581543}" destId="{E9892A44-119B-479A-9323-28E6F6F81243}" srcOrd="1" destOrd="0" presId="urn:microsoft.com/office/officeart/2005/8/layout/hList1"/>
    <dgm:cxn modelId="{EF95E8CE-67BE-467C-B707-2D0406F4C964}" type="presParOf" srcId="{ED6892D2-0D18-4917-9C74-0B444CD43AAA}" destId="{9D9C1D17-D7A6-4A54-B3A8-FA8457A7CEC6}" srcOrd="3" destOrd="0" presId="urn:microsoft.com/office/officeart/2005/8/layout/hList1"/>
    <dgm:cxn modelId="{7365719D-DEF3-4250-925B-6766FF4322DB}" type="presParOf" srcId="{ED6892D2-0D18-4917-9C74-0B444CD43AAA}" destId="{6F3E1C9D-4E8D-48D9-9839-0727A64D0CA9}" srcOrd="4" destOrd="0" presId="urn:microsoft.com/office/officeart/2005/8/layout/hList1"/>
    <dgm:cxn modelId="{2A312728-AF2B-4454-A342-9228AEDCEA84}" type="presParOf" srcId="{6F3E1C9D-4E8D-48D9-9839-0727A64D0CA9}" destId="{4585B0F7-F4B5-4D68-ADE6-C9FDCF9A8C33}" srcOrd="0" destOrd="0" presId="urn:microsoft.com/office/officeart/2005/8/layout/hList1"/>
    <dgm:cxn modelId="{DED6D05D-494C-4749-83F7-4C1EEAE81152}" type="presParOf" srcId="{6F3E1C9D-4E8D-48D9-9839-0727A64D0CA9}" destId="{D53A8928-602A-4D57-AB77-D041DCEC90D3}" srcOrd="1" destOrd="0" presId="urn:microsoft.com/office/officeart/2005/8/layout/hList1"/>
    <dgm:cxn modelId="{0D3C6760-F50D-4BF9-89AC-471D7E65A4B0}" type="presParOf" srcId="{ED6892D2-0D18-4917-9C74-0B444CD43AAA}" destId="{AC2927F7-18DB-4AEF-832C-2ED2E35BB514}" srcOrd="5" destOrd="0" presId="urn:microsoft.com/office/officeart/2005/8/layout/hList1"/>
    <dgm:cxn modelId="{394E0D23-E31E-4709-A1F4-64CE100C41D4}" type="presParOf" srcId="{ED6892D2-0D18-4917-9C74-0B444CD43AAA}" destId="{481BBA1F-E71A-447D-80EB-68E59A118DA8}" srcOrd="6" destOrd="0" presId="urn:microsoft.com/office/officeart/2005/8/layout/hList1"/>
    <dgm:cxn modelId="{A1C2BD6F-F6CB-41BE-8702-6512071390D4}" type="presParOf" srcId="{481BBA1F-E71A-447D-80EB-68E59A118DA8}" destId="{FCB7B552-8FFC-4AEA-9387-9130B401F982}" srcOrd="0" destOrd="0" presId="urn:microsoft.com/office/officeart/2005/8/layout/hList1"/>
    <dgm:cxn modelId="{9C07F1F6-F797-4483-99DB-450F38D87224}" type="presParOf" srcId="{481BBA1F-E71A-447D-80EB-68E59A118DA8}" destId="{5EC943D1-A3EA-4FA9-A6CF-062EF5554109}"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0FA71C-C823-4B61-8F11-6B1FF012F0AC}" type="doc">
      <dgm:prSet loTypeId="urn:microsoft.com/office/officeart/2005/8/layout/process1" loCatId="process" qsTypeId="urn:microsoft.com/office/officeart/2005/8/quickstyle/simple1" qsCatId="simple" csTypeId="urn:microsoft.com/office/officeart/2005/8/colors/colorful1#5" csCatId="colorful" phldr="1"/>
      <dgm:spPr/>
    </dgm:pt>
    <dgm:pt modelId="{45545298-4D55-4AF9-B63E-DD9DD7FA258D}">
      <dgm:prSet phldrT="[文字]"/>
      <dgm:spPr/>
      <dgm:t>
        <a:bodyPr/>
        <a:lstStyle/>
        <a:p>
          <a:r>
            <a:rPr lang="zh-TW" altLang="en-US" dirty="0" smtClean="0">
              <a:solidFill>
                <a:schemeClr val="tx1"/>
              </a:solidFill>
              <a:latin typeface="標楷體" pitchFamily="65" charset="-120"/>
              <a:ea typeface="標楷體" pitchFamily="65" charset="-120"/>
            </a:rPr>
            <a:t>研究背景與動機</a:t>
          </a:r>
          <a:endParaRPr lang="zh-TW" altLang="en-US" dirty="0">
            <a:solidFill>
              <a:schemeClr val="tx1"/>
            </a:solidFill>
            <a:latin typeface="標楷體" pitchFamily="65" charset="-120"/>
            <a:ea typeface="標楷體" pitchFamily="65" charset="-120"/>
          </a:endParaRPr>
        </a:p>
      </dgm:t>
    </dgm:pt>
    <dgm:pt modelId="{F0EC0AD8-4FF7-4652-94B2-9A4533E2C8EA}" type="parTrans" cxnId="{CBAEF534-5936-453A-945B-681E786B27C8}">
      <dgm:prSet/>
      <dgm:spPr/>
      <dgm:t>
        <a:bodyPr/>
        <a:lstStyle/>
        <a:p>
          <a:endParaRPr lang="zh-TW" altLang="en-US">
            <a:latin typeface="標楷體" pitchFamily="65" charset="-120"/>
            <a:ea typeface="標楷體" pitchFamily="65" charset="-120"/>
          </a:endParaRPr>
        </a:p>
      </dgm:t>
    </dgm:pt>
    <dgm:pt modelId="{862D60FA-ADC0-4818-89AA-9DAC17782ECF}" type="sibTrans" cxnId="{CBAEF534-5936-453A-945B-681E786B27C8}">
      <dgm:prSet/>
      <dgm:spPr/>
      <dgm:t>
        <a:bodyPr/>
        <a:lstStyle/>
        <a:p>
          <a:endParaRPr lang="zh-TW" altLang="en-US">
            <a:latin typeface="標楷體" pitchFamily="65" charset="-120"/>
            <a:ea typeface="標楷體" pitchFamily="65" charset="-120"/>
          </a:endParaRPr>
        </a:p>
      </dgm:t>
    </dgm:pt>
    <dgm:pt modelId="{57A3E2C0-E2EC-4AD2-9534-8B915020108D}">
      <dgm:prSet phldrT="[文字]"/>
      <dgm:spPr>
        <a:solidFill>
          <a:schemeClr val="accent3"/>
        </a:solidFill>
        <a:ln>
          <a:solidFill>
            <a:schemeClr val="accent2"/>
          </a:solidFill>
        </a:ln>
      </dgm:spPr>
      <dgm:t>
        <a:bodyPr/>
        <a:lstStyle/>
        <a:p>
          <a:r>
            <a:rPr lang="zh-TW" altLang="en-US" dirty="0" smtClean="0">
              <a:solidFill>
                <a:schemeClr val="tx1"/>
              </a:solidFill>
              <a:latin typeface="標楷體" pitchFamily="65" charset="-120"/>
              <a:ea typeface="標楷體" pitchFamily="65" charset="-120"/>
            </a:rPr>
            <a:t>研究目的與內容</a:t>
          </a:r>
          <a:endParaRPr lang="zh-TW" altLang="en-US" dirty="0">
            <a:solidFill>
              <a:schemeClr val="tx1"/>
            </a:solidFill>
            <a:latin typeface="標楷體" pitchFamily="65" charset="-120"/>
            <a:ea typeface="標楷體" pitchFamily="65" charset="-120"/>
          </a:endParaRPr>
        </a:p>
      </dgm:t>
    </dgm:pt>
    <dgm:pt modelId="{04B1AD97-9C8B-417B-BBC7-14536126C12E}" type="parTrans" cxnId="{14AEE14F-3F25-496A-8B4F-49C2E4C4FACF}">
      <dgm:prSet/>
      <dgm:spPr/>
      <dgm:t>
        <a:bodyPr/>
        <a:lstStyle/>
        <a:p>
          <a:endParaRPr lang="zh-TW" altLang="en-US">
            <a:latin typeface="標楷體" pitchFamily="65" charset="-120"/>
            <a:ea typeface="標楷體" pitchFamily="65" charset="-120"/>
          </a:endParaRPr>
        </a:p>
      </dgm:t>
    </dgm:pt>
    <dgm:pt modelId="{B46AD539-5080-4485-BE44-13D3939495EA}" type="sibTrans" cxnId="{14AEE14F-3F25-496A-8B4F-49C2E4C4FACF}">
      <dgm:prSet/>
      <dgm:spPr/>
      <dgm:t>
        <a:bodyPr/>
        <a:lstStyle/>
        <a:p>
          <a:endParaRPr lang="zh-TW" altLang="en-US">
            <a:latin typeface="標楷體" pitchFamily="65" charset="-120"/>
            <a:ea typeface="標楷體" pitchFamily="65" charset="-120"/>
          </a:endParaRPr>
        </a:p>
      </dgm:t>
    </dgm:pt>
    <dgm:pt modelId="{1CBD17E1-C594-4DD7-83B7-792F6BCA8FCB}">
      <dgm:prSet phldrT="[文字]"/>
      <dgm:spPr/>
      <dgm:t>
        <a:bodyPr/>
        <a:lstStyle/>
        <a:p>
          <a:r>
            <a:rPr lang="zh-TW" altLang="en-US" dirty="0" smtClean="0">
              <a:solidFill>
                <a:schemeClr val="tx1"/>
              </a:solidFill>
              <a:latin typeface="標楷體" pitchFamily="65" charset="-120"/>
              <a:ea typeface="標楷體" pitchFamily="65" charset="-120"/>
            </a:rPr>
            <a:t>名詞釋義</a:t>
          </a:r>
          <a:endParaRPr lang="zh-TW" altLang="en-US" dirty="0">
            <a:solidFill>
              <a:schemeClr val="tx1"/>
            </a:solidFill>
            <a:latin typeface="標楷體" pitchFamily="65" charset="-120"/>
            <a:ea typeface="標楷體" pitchFamily="65" charset="-120"/>
          </a:endParaRPr>
        </a:p>
      </dgm:t>
    </dgm:pt>
    <dgm:pt modelId="{88185657-F589-4A11-984F-3627F44B1B05}" type="parTrans" cxnId="{4092A2E6-C73E-42BA-A03B-95BE994BCA93}">
      <dgm:prSet/>
      <dgm:spPr/>
      <dgm:t>
        <a:bodyPr/>
        <a:lstStyle/>
        <a:p>
          <a:endParaRPr lang="zh-TW" altLang="en-US">
            <a:latin typeface="標楷體" pitchFamily="65" charset="-120"/>
            <a:ea typeface="標楷體" pitchFamily="65" charset="-120"/>
          </a:endParaRPr>
        </a:p>
      </dgm:t>
    </dgm:pt>
    <dgm:pt modelId="{3B932D0A-8C02-4484-AF5D-3B9652457031}" type="sibTrans" cxnId="{4092A2E6-C73E-42BA-A03B-95BE994BCA93}">
      <dgm:prSet/>
      <dgm:spPr/>
      <dgm:t>
        <a:bodyPr/>
        <a:lstStyle/>
        <a:p>
          <a:endParaRPr lang="zh-TW" altLang="en-US">
            <a:latin typeface="標楷體" pitchFamily="65" charset="-120"/>
            <a:ea typeface="標楷體" pitchFamily="65" charset="-120"/>
          </a:endParaRPr>
        </a:p>
      </dgm:t>
    </dgm:pt>
    <dgm:pt modelId="{30238629-E97C-43EA-8263-5BE3554D14FD}">
      <dgm:prSet phldrT="[文字]"/>
      <dgm:spPr>
        <a:solidFill>
          <a:schemeClr val="bg1"/>
        </a:solidFill>
        <a:ln>
          <a:solidFill>
            <a:schemeClr val="accent2"/>
          </a:solidFill>
        </a:ln>
      </dgm:spPr>
      <dgm:t>
        <a:bodyPr/>
        <a:lstStyle/>
        <a:p>
          <a:r>
            <a:rPr lang="zh-TW" altLang="en-US" dirty="0" smtClean="0">
              <a:solidFill>
                <a:schemeClr val="tx1"/>
              </a:solidFill>
              <a:latin typeface="標楷體" pitchFamily="65" charset="-120"/>
              <a:ea typeface="標楷體" pitchFamily="65" charset="-120"/>
            </a:rPr>
            <a:t>研究方法與步驟</a:t>
          </a:r>
          <a:endParaRPr lang="zh-TW" altLang="en-US" dirty="0">
            <a:solidFill>
              <a:schemeClr val="tx1"/>
            </a:solidFill>
            <a:latin typeface="標楷體" pitchFamily="65" charset="-120"/>
            <a:ea typeface="標楷體" pitchFamily="65" charset="-120"/>
          </a:endParaRPr>
        </a:p>
      </dgm:t>
    </dgm:pt>
    <dgm:pt modelId="{C2EEA62E-A338-430D-B152-34275BE8ADFA}" type="parTrans" cxnId="{2A9876B3-46EA-43FB-AF08-94E408BD88EA}">
      <dgm:prSet/>
      <dgm:spPr/>
      <dgm:t>
        <a:bodyPr/>
        <a:lstStyle/>
        <a:p>
          <a:endParaRPr lang="zh-TW" altLang="en-US">
            <a:latin typeface="標楷體" pitchFamily="65" charset="-120"/>
            <a:ea typeface="標楷體" pitchFamily="65" charset="-120"/>
          </a:endParaRPr>
        </a:p>
      </dgm:t>
    </dgm:pt>
    <dgm:pt modelId="{43233DDE-C999-4057-AA32-ACAFF2CF9ECF}" type="sibTrans" cxnId="{2A9876B3-46EA-43FB-AF08-94E408BD88EA}">
      <dgm:prSet/>
      <dgm:spPr/>
      <dgm:t>
        <a:bodyPr/>
        <a:lstStyle/>
        <a:p>
          <a:endParaRPr lang="zh-TW" altLang="en-US">
            <a:latin typeface="標楷體" pitchFamily="65" charset="-120"/>
            <a:ea typeface="標楷體" pitchFamily="65" charset="-120"/>
          </a:endParaRPr>
        </a:p>
      </dgm:t>
    </dgm:pt>
    <dgm:pt modelId="{5C6E135A-5931-4F43-9B4F-9E2CF5BD18E7}">
      <dgm:prSet phldrT="[文字]"/>
      <dgm:spPr/>
      <dgm:t>
        <a:bodyPr/>
        <a:lstStyle/>
        <a:p>
          <a:r>
            <a:rPr lang="zh-TW" altLang="en-US" dirty="0" smtClean="0">
              <a:solidFill>
                <a:schemeClr val="tx1"/>
              </a:solidFill>
              <a:latin typeface="標楷體" pitchFamily="65" charset="-120"/>
              <a:ea typeface="標楷體" pitchFamily="65" charset="-120"/>
            </a:rPr>
            <a:t>研究範圍與限制</a:t>
          </a:r>
          <a:endParaRPr lang="zh-TW" altLang="en-US" dirty="0">
            <a:solidFill>
              <a:schemeClr val="tx1"/>
            </a:solidFill>
            <a:latin typeface="標楷體" pitchFamily="65" charset="-120"/>
            <a:ea typeface="標楷體" pitchFamily="65" charset="-120"/>
          </a:endParaRPr>
        </a:p>
      </dgm:t>
    </dgm:pt>
    <dgm:pt modelId="{4E6A9B0B-CEEC-4C84-B834-191F2D7D1D48}" type="parTrans" cxnId="{C24F9C2E-9B15-481A-B309-DB4E17E9CC81}">
      <dgm:prSet/>
      <dgm:spPr/>
      <dgm:t>
        <a:bodyPr/>
        <a:lstStyle/>
        <a:p>
          <a:endParaRPr lang="zh-TW" altLang="en-US">
            <a:latin typeface="標楷體" pitchFamily="65" charset="-120"/>
            <a:ea typeface="標楷體" pitchFamily="65" charset="-120"/>
          </a:endParaRPr>
        </a:p>
      </dgm:t>
    </dgm:pt>
    <dgm:pt modelId="{7FE083DD-4098-40C5-9737-984736E8D492}" type="sibTrans" cxnId="{C24F9C2E-9B15-481A-B309-DB4E17E9CC81}">
      <dgm:prSet/>
      <dgm:spPr/>
      <dgm:t>
        <a:bodyPr/>
        <a:lstStyle/>
        <a:p>
          <a:endParaRPr lang="zh-TW" altLang="en-US">
            <a:latin typeface="標楷體" pitchFamily="65" charset="-120"/>
            <a:ea typeface="標楷體" pitchFamily="65" charset="-120"/>
          </a:endParaRPr>
        </a:p>
      </dgm:t>
    </dgm:pt>
    <dgm:pt modelId="{32FE1B48-A0F3-4B29-B826-9337583E7866}" type="pres">
      <dgm:prSet presAssocID="{E70FA71C-C823-4B61-8F11-6B1FF012F0AC}" presName="Name0" presStyleCnt="0">
        <dgm:presLayoutVars>
          <dgm:dir/>
          <dgm:resizeHandles val="exact"/>
        </dgm:presLayoutVars>
      </dgm:prSet>
      <dgm:spPr/>
    </dgm:pt>
    <dgm:pt modelId="{E5C03654-D563-480F-9570-DB9EF82B5B17}" type="pres">
      <dgm:prSet presAssocID="{45545298-4D55-4AF9-B63E-DD9DD7FA258D}" presName="node" presStyleLbl="node1" presStyleIdx="0" presStyleCnt="5" custLinFactNeighborX="3204" custLinFactNeighborY="-1068">
        <dgm:presLayoutVars>
          <dgm:bulletEnabled val="1"/>
        </dgm:presLayoutVars>
      </dgm:prSet>
      <dgm:spPr/>
      <dgm:t>
        <a:bodyPr/>
        <a:lstStyle/>
        <a:p>
          <a:endParaRPr lang="zh-TW" altLang="en-US"/>
        </a:p>
      </dgm:t>
    </dgm:pt>
    <dgm:pt modelId="{737E520F-1368-4E26-847D-722D4FC05229}" type="pres">
      <dgm:prSet presAssocID="{862D60FA-ADC0-4818-89AA-9DAC17782ECF}" presName="sibTrans" presStyleLbl="sibTrans2D1" presStyleIdx="0" presStyleCnt="4"/>
      <dgm:spPr/>
      <dgm:t>
        <a:bodyPr/>
        <a:lstStyle/>
        <a:p>
          <a:endParaRPr lang="zh-TW" altLang="en-US"/>
        </a:p>
      </dgm:t>
    </dgm:pt>
    <dgm:pt modelId="{2B1E040B-CB3C-46D5-8B18-0F5C559C9788}" type="pres">
      <dgm:prSet presAssocID="{862D60FA-ADC0-4818-89AA-9DAC17782ECF}" presName="connectorText" presStyleLbl="sibTrans2D1" presStyleIdx="0" presStyleCnt="4"/>
      <dgm:spPr/>
      <dgm:t>
        <a:bodyPr/>
        <a:lstStyle/>
        <a:p>
          <a:endParaRPr lang="zh-TW" altLang="en-US"/>
        </a:p>
      </dgm:t>
    </dgm:pt>
    <dgm:pt modelId="{40DE05F4-54DD-41A2-A983-78A0E93BDD32}" type="pres">
      <dgm:prSet presAssocID="{57A3E2C0-E2EC-4AD2-9534-8B915020108D}" presName="node" presStyleLbl="node1" presStyleIdx="1" presStyleCnt="5">
        <dgm:presLayoutVars>
          <dgm:bulletEnabled val="1"/>
        </dgm:presLayoutVars>
      </dgm:prSet>
      <dgm:spPr/>
      <dgm:t>
        <a:bodyPr/>
        <a:lstStyle/>
        <a:p>
          <a:endParaRPr lang="zh-TW" altLang="en-US"/>
        </a:p>
      </dgm:t>
    </dgm:pt>
    <dgm:pt modelId="{C6189AB5-319B-4C59-9609-FAA8B6519E79}" type="pres">
      <dgm:prSet presAssocID="{B46AD539-5080-4485-BE44-13D3939495EA}" presName="sibTrans" presStyleLbl="sibTrans2D1" presStyleIdx="1" presStyleCnt="4"/>
      <dgm:spPr/>
      <dgm:t>
        <a:bodyPr/>
        <a:lstStyle/>
        <a:p>
          <a:endParaRPr lang="zh-TW" altLang="en-US"/>
        </a:p>
      </dgm:t>
    </dgm:pt>
    <dgm:pt modelId="{69BC61DD-2A4E-46F6-BA50-A719B89F5972}" type="pres">
      <dgm:prSet presAssocID="{B46AD539-5080-4485-BE44-13D3939495EA}" presName="connectorText" presStyleLbl="sibTrans2D1" presStyleIdx="1" presStyleCnt="4"/>
      <dgm:spPr/>
      <dgm:t>
        <a:bodyPr/>
        <a:lstStyle/>
        <a:p>
          <a:endParaRPr lang="zh-TW" altLang="en-US"/>
        </a:p>
      </dgm:t>
    </dgm:pt>
    <dgm:pt modelId="{18CEBAE9-C391-4F6C-A25A-36E7F11FE63B}" type="pres">
      <dgm:prSet presAssocID="{1CBD17E1-C594-4DD7-83B7-792F6BCA8FCB}" presName="node" presStyleLbl="node1" presStyleIdx="2" presStyleCnt="5">
        <dgm:presLayoutVars>
          <dgm:bulletEnabled val="1"/>
        </dgm:presLayoutVars>
      </dgm:prSet>
      <dgm:spPr/>
      <dgm:t>
        <a:bodyPr/>
        <a:lstStyle/>
        <a:p>
          <a:endParaRPr lang="zh-TW" altLang="en-US"/>
        </a:p>
      </dgm:t>
    </dgm:pt>
    <dgm:pt modelId="{70F5A8A2-32C9-4D30-A091-1C80F4DB02E3}" type="pres">
      <dgm:prSet presAssocID="{3B932D0A-8C02-4484-AF5D-3B9652457031}" presName="sibTrans" presStyleLbl="sibTrans2D1" presStyleIdx="2" presStyleCnt="4"/>
      <dgm:spPr/>
      <dgm:t>
        <a:bodyPr/>
        <a:lstStyle/>
        <a:p>
          <a:endParaRPr lang="zh-TW" altLang="en-US"/>
        </a:p>
      </dgm:t>
    </dgm:pt>
    <dgm:pt modelId="{6CEF2F99-EE6A-4C53-A691-DF7F048AE8D8}" type="pres">
      <dgm:prSet presAssocID="{3B932D0A-8C02-4484-AF5D-3B9652457031}" presName="connectorText" presStyleLbl="sibTrans2D1" presStyleIdx="2" presStyleCnt="4"/>
      <dgm:spPr/>
      <dgm:t>
        <a:bodyPr/>
        <a:lstStyle/>
        <a:p>
          <a:endParaRPr lang="zh-TW" altLang="en-US"/>
        </a:p>
      </dgm:t>
    </dgm:pt>
    <dgm:pt modelId="{A07CE448-CF99-4A5F-BBD6-9E3987226029}" type="pres">
      <dgm:prSet presAssocID="{30238629-E97C-43EA-8263-5BE3554D14FD}" presName="node" presStyleLbl="node1" presStyleIdx="3" presStyleCnt="5">
        <dgm:presLayoutVars>
          <dgm:bulletEnabled val="1"/>
        </dgm:presLayoutVars>
      </dgm:prSet>
      <dgm:spPr/>
      <dgm:t>
        <a:bodyPr/>
        <a:lstStyle/>
        <a:p>
          <a:endParaRPr lang="zh-TW" altLang="en-US"/>
        </a:p>
      </dgm:t>
    </dgm:pt>
    <dgm:pt modelId="{B8A94677-8DC6-469E-A266-06C8F90515D3}" type="pres">
      <dgm:prSet presAssocID="{43233DDE-C999-4057-AA32-ACAFF2CF9ECF}" presName="sibTrans" presStyleLbl="sibTrans2D1" presStyleIdx="3" presStyleCnt="4"/>
      <dgm:spPr/>
      <dgm:t>
        <a:bodyPr/>
        <a:lstStyle/>
        <a:p>
          <a:endParaRPr lang="zh-TW" altLang="en-US"/>
        </a:p>
      </dgm:t>
    </dgm:pt>
    <dgm:pt modelId="{6D05F243-287A-4724-9A9F-005F4DEB59CB}" type="pres">
      <dgm:prSet presAssocID="{43233DDE-C999-4057-AA32-ACAFF2CF9ECF}" presName="connectorText" presStyleLbl="sibTrans2D1" presStyleIdx="3" presStyleCnt="4"/>
      <dgm:spPr/>
      <dgm:t>
        <a:bodyPr/>
        <a:lstStyle/>
        <a:p>
          <a:endParaRPr lang="zh-TW" altLang="en-US"/>
        </a:p>
      </dgm:t>
    </dgm:pt>
    <dgm:pt modelId="{2ED5D5D8-645C-4692-B904-D190201322F5}" type="pres">
      <dgm:prSet presAssocID="{5C6E135A-5931-4F43-9B4F-9E2CF5BD18E7}" presName="node" presStyleLbl="node1" presStyleIdx="4" presStyleCnt="5">
        <dgm:presLayoutVars>
          <dgm:bulletEnabled val="1"/>
        </dgm:presLayoutVars>
      </dgm:prSet>
      <dgm:spPr/>
      <dgm:t>
        <a:bodyPr/>
        <a:lstStyle/>
        <a:p>
          <a:endParaRPr lang="zh-TW" altLang="en-US"/>
        </a:p>
      </dgm:t>
    </dgm:pt>
  </dgm:ptLst>
  <dgm:cxnLst>
    <dgm:cxn modelId="{1AE924C3-C5C5-4416-9F7F-76FEDE501362}" type="presOf" srcId="{B46AD539-5080-4485-BE44-13D3939495EA}" destId="{69BC61DD-2A4E-46F6-BA50-A719B89F5972}" srcOrd="1" destOrd="0" presId="urn:microsoft.com/office/officeart/2005/8/layout/process1"/>
    <dgm:cxn modelId="{1F789D90-2F68-4C14-8D39-402E3B578899}" type="presOf" srcId="{E70FA71C-C823-4B61-8F11-6B1FF012F0AC}" destId="{32FE1B48-A0F3-4B29-B826-9337583E7866}" srcOrd="0" destOrd="0" presId="urn:microsoft.com/office/officeart/2005/8/layout/process1"/>
    <dgm:cxn modelId="{CBAEF534-5936-453A-945B-681E786B27C8}" srcId="{E70FA71C-C823-4B61-8F11-6B1FF012F0AC}" destId="{45545298-4D55-4AF9-B63E-DD9DD7FA258D}" srcOrd="0" destOrd="0" parTransId="{F0EC0AD8-4FF7-4652-94B2-9A4533E2C8EA}" sibTransId="{862D60FA-ADC0-4818-89AA-9DAC17782ECF}"/>
    <dgm:cxn modelId="{14AEE14F-3F25-496A-8B4F-49C2E4C4FACF}" srcId="{E70FA71C-C823-4B61-8F11-6B1FF012F0AC}" destId="{57A3E2C0-E2EC-4AD2-9534-8B915020108D}" srcOrd="1" destOrd="0" parTransId="{04B1AD97-9C8B-417B-BBC7-14536126C12E}" sibTransId="{B46AD539-5080-4485-BE44-13D3939495EA}"/>
    <dgm:cxn modelId="{D4D46300-4CA3-4660-BD38-FBB5B8BE68E5}" type="presOf" srcId="{1CBD17E1-C594-4DD7-83B7-792F6BCA8FCB}" destId="{18CEBAE9-C391-4F6C-A25A-36E7F11FE63B}" srcOrd="0" destOrd="0" presId="urn:microsoft.com/office/officeart/2005/8/layout/process1"/>
    <dgm:cxn modelId="{87564D99-6A72-40C4-9129-7296BBF37582}" type="presOf" srcId="{862D60FA-ADC0-4818-89AA-9DAC17782ECF}" destId="{737E520F-1368-4E26-847D-722D4FC05229}" srcOrd="0" destOrd="0" presId="urn:microsoft.com/office/officeart/2005/8/layout/process1"/>
    <dgm:cxn modelId="{C8F4AC20-57AF-4C3E-9D3F-92042FAC1DF8}" type="presOf" srcId="{3B932D0A-8C02-4484-AF5D-3B9652457031}" destId="{6CEF2F99-EE6A-4C53-A691-DF7F048AE8D8}" srcOrd="1" destOrd="0" presId="urn:microsoft.com/office/officeart/2005/8/layout/process1"/>
    <dgm:cxn modelId="{29B22E6E-529F-4E7D-A60F-E74E28DB72F0}" type="presOf" srcId="{43233DDE-C999-4057-AA32-ACAFF2CF9ECF}" destId="{6D05F243-287A-4724-9A9F-005F4DEB59CB}" srcOrd="1" destOrd="0" presId="urn:microsoft.com/office/officeart/2005/8/layout/process1"/>
    <dgm:cxn modelId="{D24D5734-F5C8-4602-A56F-25FD4629B471}" type="presOf" srcId="{45545298-4D55-4AF9-B63E-DD9DD7FA258D}" destId="{E5C03654-D563-480F-9570-DB9EF82B5B17}" srcOrd="0" destOrd="0" presId="urn:microsoft.com/office/officeart/2005/8/layout/process1"/>
    <dgm:cxn modelId="{AB5BA7C7-2B8C-411B-8885-AC3FB4BE105E}" type="presOf" srcId="{5C6E135A-5931-4F43-9B4F-9E2CF5BD18E7}" destId="{2ED5D5D8-645C-4692-B904-D190201322F5}" srcOrd="0" destOrd="0" presId="urn:microsoft.com/office/officeart/2005/8/layout/process1"/>
    <dgm:cxn modelId="{77A6A86E-43B1-4131-BABF-E0F732B0A90C}" type="presOf" srcId="{3B932D0A-8C02-4484-AF5D-3B9652457031}" destId="{70F5A8A2-32C9-4D30-A091-1C80F4DB02E3}" srcOrd="0" destOrd="0" presId="urn:microsoft.com/office/officeart/2005/8/layout/process1"/>
    <dgm:cxn modelId="{42D2D1CD-2C52-4DD4-B5D2-DF3F67B7C97A}" type="presOf" srcId="{43233DDE-C999-4057-AA32-ACAFF2CF9ECF}" destId="{B8A94677-8DC6-469E-A266-06C8F90515D3}" srcOrd="0" destOrd="0" presId="urn:microsoft.com/office/officeart/2005/8/layout/process1"/>
    <dgm:cxn modelId="{FDEA285A-BDF8-4962-B17E-269CB2B09198}" type="presOf" srcId="{57A3E2C0-E2EC-4AD2-9534-8B915020108D}" destId="{40DE05F4-54DD-41A2-A983-78A0E93BDD32}" srcOrd="0" destOrd="0" presId="urn:microsoft.com/office/officeart/2005/8/layout/process1"/>
    <dgm:cxn modelId="{4092A2E6-C73E-42BA-A03B-95BE994BCA93}" srcId="{E70FA71C-C823-4B61-8F11-6B1FF012F0AC}" destId="{1CBD17E1-C594-4DD7-83B7-792F6BCA8FCB}" srcOrd="2" destOrd="0" parTransId="{88185657-F589-4A11-984F-3627F44B1B05}" sibTransId="{3B932D0A-8C02-4484-AF5D-3B9652457031}"/>
    <dgm:cxn modelId="{C24F9C2E-9B15-481A-B309-DB4E17E9CC81}" srcId="{E70FA71C-C823-4B61-8F11-6B1FF012F0AC}" destId="{5C6E135A-5931-4F43-9B4F-9E2CF5BD18E7}" srcOrd="4" destOrd="0" parTransId="{4E6A9B0B-CEEC-4C84-B834-191F2D7D1D48}" sibTransId="{7FE083DD-4098-40C5-9737-984736E8D492}"/>
    <dgm:cxn modelId="{6B386431-051B-4E9A-9300-7F36B20F71DD}" type="presOf" srcId="{862D60FA-ADC0-4818-89AA-9DAC17782ECF}" destId="{2B1E040B-CB3C-46D5-8B18-0F5C559C9788}" srcOrd="1" destOrd="0" presId="urn:microsoft.com/office/officeart/2005/8/layout/process1"/>
    <dgm:cxn modelId="{113C3DB3-7D60-4DDD-8EC6-C7EF76A63F21}" type="presOf" srcId="{B46AD539-5080-4485-BE44-13D3939495EA}" destId="{C6189AB5-319B-4C59-9609-FAA8B6519E79}" srcOrd="0" destOrd="0" presId="urn:microsoft.com/office/officeart/2005/8/layout/process1"/>
    <dgm:cxn modelId="{DC1FBD8F-9B6D-4CF4-B6AF-57E097728EF3}" type="presOf" srcId="{30238629-E97C-43EA-8263-5BE3554D14FD}" destId="{A07CE448-CF99-4A5F-BBD6-9E3987226029}" srcOrd="0" destOrd="0" presId="urn:microsoft.com/office/officeart/2005/8/layout/process1"/>
    <dgm:cxn modelId="{2A9876B3-46EA-43FB-AF08-94E408BD88EA}" srcId="{E70FA71C-C823-4B61-8F11-6B1FF012F0AC}" destId="{30238629-E97C-43EA-8263-5BE3554D14FD}" srcOrd="3" destOrd="0" parTransId="{C2EEA62E-A338-430D-B152-34275BE8ADFA}" sibTransId="{43233DDE-C999-4057-AA32-ACAFF2CF9ECF}"/>
    <dgm:cxn modelId="{907FB3E6-716A-4329-935B-D9FC45B6C65C}" type="presParOf" srcId="{32FE1B48-A0F3-4B29-B826-9337583E7866}" destId="{E5C03654-D563-480F-9570-DB9EF82B5B17}" srcOrd="0" destOrd="0" presId="urn:microsoft.com/office/officeart/2005/8/layout/process1"/>
    <dgm:cxn modelId="{1C1FA9E9-436A-40CD-8B21-B01F38E4C75A}" type="presParOf" srcId="{32FE1B48-A0F3-4B29-B826-9337583E7866}" destId="{737E520F-1368-4E26-847D-722D4FC05229}" srcOrd="1" destOrd="0" presId="urn:microsoft.com/office/officeart/2005/8/layout/process1"/>
    <dgm:cxn modelId="{650D036C-2A68-4501-A386-3FF974DC9B9A}" type="presParOf" srcId="{737E520F-1368-4E26-847D-722D4FC05229}" destId="{2B1E040B-CB3C-46D5-8B18-0F5C559C9788}" srcOrd="0" destOrd="0" presId="urn:microsoft.com/office/officeart/2005/8/layout/process1"/>
    <dgm:cxn modelId="{690DD3FC-AA40-4980-8F94-E7D5BD11EF26}" type="presParOf" srcId="{32FE1B48-A0F3-4B29-B826-9337583E7866}" destId="{40DE05F4-54DD-41A2-A983-78A0E93BDD32}" srcOrd="2" destOrd="0" presId="urn:microsoft.com/office/officeart/2005/8/layout/process1"/>
    <dgm:cxn modelId="{AE8D8888-EA0A-42F0-8443-CAA44C1A65E0}" type="presParOf" srcId="{32FE1B48-A0F3-4B29-B826-9337583E7866}" destId="{C6189AB5-319B-4C59-9609-FAA8B6519E79}" srcOrd="3" destOrd="0" presId="urn:microsoft.com/office/officeart/2005/8/layout/process1"/>
    <dgm:cxn modelId="{72BDEA10-BDA0-4C15-8EE3-A66C3910862D}" type="presParOf" srcId="{C6189AB5-319B-4C59-9609-FAA8B6519E79}" destId="{69BC61DD-2A4E-46F6-BA50-A719B89F5972}" srcOrd="0" destOrd="0" presId="urn:microsoft.com/office/officeart/2005/8/layout/process1"/>
    <dgm:cxn modelId="{5E6D8C0F-E7C8-4E68-BCD0-32283F4C1DFD}" type="presParOf" srcId="{32FE1B48-A0F3-4B29-B826-9337583E7866}" destId="{18CEBAE9-C391-4F6C-A25A-36E7F11FE63B}" srcOrd="4" destOrd="0" presId="urn:microsoft.com/office/officeart/2005/8/layout/process1"/>
    <dgm:cxn modelId="{8FA3796D-992D-4494-84A4-ED42B31B0A51}" type="presParOf" srcId="{32FE1B48-A0F3-4B29-B826-9337583E7866}" destId="{70F5A8A2-32C9-4D30-A091-1C80F4DB02E3}" srcOrd="5" destOrd="0" presId="urn:microsoft.com/office/officeart/2005/8/layout/process1"/>
    <dgm:cxn modelId="{C420B13A-98D6-4426-AA16-DAD3E2808CD5}" type="presParOf" srcId="{70F5A8A2-32C9-4D30-A091-1C80F4DB02E3}" destId="{6CEF2F99-EE6A-4C53-A691-DF7F048AE8D8}" srcOrd="0" destOrd="0" presId="urn:microsoft.com/office/officeart/2005/8/layout/process1"/>
    <dgm:cxn modelId="{55AEA082-2912-4549-BC35-6437516B0622}" type="presParOf" srcId="{32FE1B48-A0F3-4B29-B826-9337583E7866}" destId="{A07CE448-CF99-4A5F-BBD6-9E3987226029}" srcOrd="6" destOrd="0" presId="urn:microsoft.com/office/officeart/2005/8/layout/process1"/>
    <dgm:cxn modelId="{F7687067-7609-4618-BFAA-0F7D8AEBD65C}" type="presParOf" srcId="{32FE1B48-A0F3-4B29-B826-9337583E7866}" destId="{B8A94677-8DC6-469E-A266-06C8F90515D3}" srcOrd="7" destOrd="0" presId="urn:microsoft.com/office/officeart/2005/8/layout/process1"/>
    <dgm:cxn modelId="{48BEB935-1B2B-40FA-86C4-7EA4E6FD2F2B}" type="presParOf" srcId="{B8A94677-8DC6-469E-A266-06C8F90515D3}" destId="{6D05F243-287A-4724-9A9F-005F4DEB59CB}" srcOrd="0" destOrd="0" presId="urn:microsoft.com/office/officeart/2005/8/layout/process1"/>
    <dgm:cxn modelId="{39AE7CAA-2171-4735-8A9B-F9EBE5704CD0}" type="presParOf" srcId="{32FE1B48-A0F3-4B29-B826-9337583E7866}" destId="{2ED5D5D8-645C-4692-B904-D190201322F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70FA71C-C823-4B61-8F11-6B1FF012F0AC}" type="doc">
      <dgm:prSet loTypeId="urn:microsoft.com/office/officeart/2005/8/layout/process1" loCatId="process" qsTypeId="urn:microsoft.com/office/officeart/2005/8/quickstyle/simple1" qsCatId="simple" csTypeId="urn:microsoft.com/office/officeart/2005/8/colors/colorful1#6" csCatId="colorful" phldr="1"/>
      <dgm:spPr/>
    </dgm:pt>
    <dgm:pt modelId="{45545298-4D55-4AF9-B63E-DD9DD7FA258D}">
      <dgm:prSet phldrT="[文字]"/>
      <dgm:spPr/>
      <dgm:t>
        <a:bodyPr/>
        <a:lstStyle/>
        <a:p>
          <a:r>
            <a:rPr lang="zh-TW" altLang="en-US" dirty="0" smtClean="0">
              <a:solidFill>
                <a:schemeClr val="tx1"/>
              </a:solidFill>
              <a:latin typeface="標楷體" pitchFamily="65" charset="-120"/>
              <a:ea typeface="標楷體" pitchFamily="65" charset="-120"/>
            </a:rPr>
            <a:t>研究背景與動機</a:t>
          </a:r>
          <a:endParaRPr lang="zh-TW" altLang="en-US" dirty="0">
            <a:solidFill>
              <a:schemeClr val="tx1"/>
            </a:solidFill>
            <a:latin typeface="標楷體" pitchFamily="65" charset="-120"/>
            <a:ea typeface="標楷體" pitchFamily="65" charset="-120"/>
          </a:endParaRPr>
        </a:p>
      </dgm:t>
    </dgm:pt>
    <dgm:pt modelId="{F0EC0AD8-4FF7-4652-94B2-9A4533E2C8EA}" type="parTrans" cxnId="{CBAEF534-5936-453A-945B-681E786B27C8}">
      <dgm:prSet/>
      <dgm:spPr/>
      <dgm:t>
        <a:bodyPr/>
        <a:lstStyle/>
        <a:p>
          <a:endParaRPr lang="zh-TW" altLang="en-US">
            <a:latin typeface="標楷體" pitchFamily="65" charset="-120"/>
            <a:ea typeface="標楷體" pitchFamily="65" charset="-120"/>
          </a:endParaRPr>
        </a:p>
      </dgm:t>
    </dgm:pt>
    <dgm:pt modelId="{862D60FA-ADC0-4818-89AA-9DAC17782ECF}" type="sibTrans" cxnId="{CBAEF534-5936-453A-945B-681E786B27C8}">
      <dgm:prSet/>
      <dgm:spPr/>
      <dgm:t>
        <a:bodyPr/>
        <a:lstStyle/>
        <a:p>
          <a:endParaRPr lang="zh-TW" altLang="en-US">
            <a:latin typeface="標楷體" pitchFamily="65" charset="-120"/>
            <a:ea typeface="標楷體" pitchFamily="65" charset="-120"/>
          </a:endParaRPr>
        </a:p>
      </dgm:t>
    </dgm:pt>
    <dgm:pt modelId="{57A3E2C0-E2EC-4AD2-9534-8B915020108D}">
      <dgm:prSet phldrT="[文字]"/>
      <dgm:spPr>
        <a:solidFill>
          <a:schemeClr val="accent3"/>
        </a:solidFill>
        <a:ln>
          <a:solidFill>
            <a:schemeClr val="accent2"/>
          </a:solidFill>
        </a:ln>
      </dgm:spPr>
      <dgm:t>
        <a:bodyPr/>
        <a:lstStyle/>
        <a:p>
          <a:r>
            <a:rPr lang="zh-TW" altLang="en-US" dirty="0" smtClean="0">
              <a:solidFill>
                <a:schemeClr val="tx1"/>
              </a:solidFill>
              <a:latin typeface="標楷體" pitchFamily="65" charset="-120"/>
              <a:ea typeface="標楷體" pitchFamily="65" charset="-120"/>
            </a:rPr>
            <a:t>研究目的與內容</a:t>
          </a:r>
          <a:endParaRPr lang="zh-TW" altLang="en-US" dirty="0">
            <a:solidFill>
              <a:schemeClr val="tx1"/>
            </a:solidFill>
            <a:latin typeface="標楷體" pitchFamily="65" charset="-120"/>
            <a:ea typeface="標楷體" pitchFamily="65" charset="-120"/>
          </a:endParaRPr>
        </a:p>
      </dgm:t>
    </dgm:pt>
    <dgm:pt modelId="{04B1AD97-9C8B-417B-BBC7-14536126C12E}" type="parTrans" cxnId="{14AEE14F-3F25-496A-8B4F-49C2E4C4FACF}">
      <dgm:prSet/>
      <dgm:spPr/>
      <dgm:t>
        <a:bodyPr/>
        <a:lstStyle/>
        <a:p>
          <a:endParaRPr lang="zh-TW" altLang="en-US">
            <a:latin typeface="標楷體" pitchFamily="65" charset="-120"/>
            <a:ea typeface="標楷體" pitchFamily="65" charset="-120"/>
          </a:endParaRPr>
        </a:p>
      </dgm:t>
    </dgm:pt>
    <dgm:pt modelId="{B46AD539-5080-4485-BE44-13D3939495EA}" type="sibTrans" cxnId="{14AEE14F-3F25-496A-8B4F-49C2E4C4FACF}">
      <dgm:prSet/>
      <dgm:spPr/>
      <dgm:t>
        <a:bodyPr/>
        <a:lstStyle/>
        <a:p>
          <a:endParaRPr lang="zh-TW" altLang="en-US">
            <a:latin typeface="標楷體" pitchFamily="65" charset="-120"/>
            <a:ea typeface="標楷體" pitchFamily="65" charset="-120"/>
          </a:endParaRPr>
        </a:p>
      </dgm:t>
    </dgm:pt>
    <dgm:pt modelId="{1CBD17E1-C594-4DD7-83B7-792F6BCA8FCB}">
      <dgm:prSet phldrT="[文字]"/>
      <dgm:spPr/>
      <dgm:t>
        <a:bodyPr/>
        <a:lstStyle/>
        <a:p>
          <a:r>
            <a:rPr lang="zh-TW" altLang="en-US" dirty="0" smtClean="0">
              <a:solidFill>
                <a:schemeClr val="tx1"/>
              </a:solidFill>
              <a:latin typeface="標楷體" pitchFamily="65" charset="-120"/>
              <a:ea typeface="標楷體" pitchFamily="65" charset="-120"/>
            </a:rPr>
            <a:t>名詞釋義</a:t>
          </a:r>
          <a:endParaRPr lang="zh-TW" altLang="en-US" dirty="0">
            <a:solidFill>
              <a:schemeClr val="tx1"/>
            </a:solidFill>
            <a:latin typeface="標楷體" pitchFamily="65" charset="-120"/>
            <a:ea typeface="標楷體" pitchFamily="65" charset="-120"/>
          </a:endParaRPr>
        </a:p>
      </dgm:t>
    </dgm:pt>
    <dgm:pt modelId="{88185657-F589-4A11-984F-3627F44B1B05}" type="parTrans" cxnId="{4092A2E6-C73E-42BA-A03B-95BE994BCA93}">
      <dgm:prSet/>
      <dgm:spPr/>
      <dgm:t>
        <a:bodyPr/>
        <a:lstStyle/>
        <a:p>
          <a:endParaRPr lang="zh-TW" altLang="en-US">
            <a:latin typeface="標楷體" pitchFamily="65" charset="-120"/>
            <a:ea typeface="標楷體" pitchFamily="65" charset="-120"/>
          </a:endParaRPr>
        </a:p>
      </dgm:t>
    </dgm:pt>
    <dgm:pt modelId="{3B932D0A-8C02-4484-AF5D-3B9652457031}" type="sibTrans" cxnId="{4092A2E6-C73E-42BA-A03B-95BE994BCA93}">
      <dgm:prSet/>
      <dgm:spPr/>
      <dgm:t>
        <a:bodyPr/>
        <a:lstStyle/>
        <a:p>
          <a:endParaRPr lang="zh-TW" altLang="en-US">
            <a:latin typeface="標楷體" pitchFamily="65" charset="-120"/>
            <a:ea typeface="標楷體" pitchFamily="65" charset="-120"/>
          </a:endParaRPr>
        </a:p>
      </dgm:t>
    </dgm:pt>
    <dgm:pt modelId="{30238629-E97C-43EA-8263-5BE3554D14FD}">
      <dgm:prSet phldrT="[文字]"/>
      <dgm:spPr/>
      <dgm:t>
        <a:bodyPr/>
        <a:lstStyle/>
        <a:p>
          <a:r>
            <a:rPr lang="zh-TW" altLang="en-US" dirty="0" smtClean="0">
              <a:solidFill>
                <a:schemeClr val="tx1"/>
              </a:solidFill>
              <a:latin typeface="標楷體" pitchFamily="65" charset="-120"/>
              <a:ea typeface="標楷體" pitchFamily="65" charset="-120"/>
            </a:rPr>
            <a:t>研究方法與步驟</a:t>
          </a:r>
          <a:endParaRPr lang="zh-TW" altLang="en-US" dirty="0">
            <a:solidFill>
              <a:schemeClr val="tx1"/>
            </a:solidFill>
            <a:latin typeface="標楷體" pitchFamily="65" charset="-120"/>
            <a:ea typeface="標楷體" pitchFamily="65" charset="-120"/>
          </a:endParaRPr>
        </a:p>
      </dgm:t>
    </dgm:pt>
    <dgm:pt modelId="{C2EEA62E-A338-430D-B152-34275BE8ADFA}" type="parTrans" cxnId="{2A9876B3-46EA-43FB-AF08-94E408BD88EA}">
      <dgm:prSet/>
      <dgm:spPr/>
      <dgm:t>
        <a:bodyPr/>
        <a:lstStyle/>
        <a:p>
          <a:endParaRPr lang="zh-TW" altLang="en-US">
            <a:latin typeface="標楷體" pitchFamily="65" charset="-120"/>
            <a:ea typeface="標楷體" pitchFamily="65" charset="-120"/>
          </a:endParaRPr>
        </a:p>
      </dgm:t>
    </dgm:pt>
    <dgm:pt modelId="{43233DDE-C999-4057-AA32-ACAFF2CF9ECF}" type="sibTrans" cxnId="{2A9876B3-46EA-43FB-AF08-94E408BD88EA}">
      <dgm:prSet/>
      <dgm:spPr/>
      <dgm:t>
        <a:bodyPr/>
        <a:lstStyle/>
        <a:p>
          <a:endParaRPr lang="zh-TW" altLang="en-US">
            <a:latin typeface="標楷體" pitchFamily="65" charset="-120"/>
            <a:ea typeface="標楷體" pitchFamily="65" charset="-120"/>
          </a:endParaRPr>
        </a:p>
      </dgm:t>
    </dgm:pt>
    <dgm:pt modelId="{5C6E135A-5931-4F43-9B4F-9E2CF5BD18E7}">
      <dgm:prSet phldrT="[文字]"/>
      <dgm:spPr>
        <a:solidFill>
          <a:schemeClr val="bg1"/>
        </a:solidFill>
        <a:ln>
          <a:solidFill>
            <a:schemeClr val="accent2"/>
          </a:solidFill>
        </a:ln>
      </dgm:spPr>
      <dgm:t>
        <a:bodyPr/>
        <a:lstStyle/>
        <a:p>
          <a:r>
            <a:rPr lang="zh-TW" altLang="en-US" dirty="0" smtClean="0">
              <a:solidFill>
                <a:schemeClr val="tx1"/>
              </a:solidFill>
              <a:latin typeface="標楷體" pitchFamily="65" charset="-120"/>
              <a:ea typeface="標楷體" pitchFamily="65" charset="-120"/>
            </a:rPr>
            <a:t>研究範圍與限制</a:t>
          </a:r>
          <a:endParaRPr lang="zh-TW" altLang="en-US" dirty="0">
            <a:solidFill>
              <a:schemeClr val="tx1"/>
            </a:solidFill>
            <a:latin typeface="標楷體" pitchFamily="65" charset="-120"/>
            <a:ea typeface="標楷體" pitchFamily="65" charset="-120"/>
          </a:endParaRPr>
        </a:p>
      </dgm:t>
    </dgm:pt>
    <dgm:pt modelId="{4E6A9B0B-CEEC-4C84-B834-191F2D7D1D48}" type="parTrans" cxnId="{C24F9C2E-9B15-481A-B309-DB4E17E9CC81}">
      <dgm:prSet/>
      <dgm:spPr/>
      <dgm:t>
        <a:bodyPr/>
        <a:lstStyle/>
        <a:p>
          <a:endParaRPr lang="zh-TW" altLang="en-US">
            <a:latin typeface="標楷體" pitchFamily="65" charset="-120"/>
            <a:ea typeface="標楷體" pitchFamily="65" charset="-120"/>
          </a:endParaRPr>
        </a:p>
      </dgm:t>
    </dgm:pt>
    <dgm:pt modelId="{7FE083DD-4098-40C5-9737-984736E8D492}" type="sibTrans" cxnId="{C24F9C2E-9B15-481A-B309-DB4E17E9CC81}">
      <dgm:prSet/>
      <dgm:spPr/>
      <dgm:t>
        <a:bodyPr/>
        <a:lstStyle/>
        <a:p>
          <a:endParaRPr lang="zh-TW" altLang="en-US">
            <a:latin typeface="標楷體" pitchFamily="65" charset="-120"/>
            <a:ea typeface="標楷體" pitchFamily="65" charset="-120"/>
          </a:endParaRPr>
        </a:p>
      </dgm:t>
    </dgm:pt>
    <dgm:pt modelId="{32FE1B48-A0F3-4B29-B826-9337583E7866}" type="pres">
      <dgm:prSet presAssocID="{E70FA71C-C823-4B61-8F11-6B1FF012F0AC}" presName="Name0" presStyleCnt="0">
        <dgm:presLayoutVars>
          <dgm:dir/>
          <dgm:resizeHandles val="exact"/>
        </dgm:presLayoutVars>
      </dgm:prSet>
      <dgm:spPr/>
    </dgm:pt>
    <dgm:pt modelId="{E5C03654-D563-480F-9570-DB9EF82B5B17}" type="pres">
      <dgm:prSet presAssocID="{45545298-4D55-4AF9-B63E-DD9DD7FA258D}" presName="node" presStyleLbl="node1" presStyleIdx="0" presStyleCnt="5" custScaleY="102901" custLinFactNeighborX="3204" custLinFactNeighborY="-1068">
        <dgm:presLayoutVars>
          <dgm:bulletEnabled val="1"/>
        </dgm:presLayoutVars>
      </dgm:prSet>
      <dgm:spPr/>
      <dgm:t>
        <a:bodyPr/>
        <a:lstStyle/>
        <a:p>
          <a:endParaRPr lang="zh-TW" altLang="en-US"/>
        </a:p>
      </dgm:t>
    </dgm:pt>
    <dgm:pt modelId="{737E520F-1368-4E26-847D-722D4FC05229}" type="pres">
      <dgm:prSet presAssocID="{862D60FA-ADC0-4818-89AA-9DAC17782ECF}" presName="sibTrans" presStyleLbl="sibTrans2D1" presStyleIdx="0" presStyleCnt="4"/>
      <dgm:spPr/>
      <dgm:t>
        <a:bodyPr/>
        <a:lstStyle/>
        <a:p>
          <a:endParaRPr lang="zh-TW" altLang="en-US"/>
        </a:p>
      </dgm:t>
    </dgm:pt>
    <dgm:pt modelId="{2B1E040B-CB3C-46D5-8B18-0F5C559C9788}" type="pres">
      <dgm:prSet presAssocID="{862D60FA-ADC0-4818-89AA-9DAC17782ECF}" presName="connectorText" presStyleLbl="sibTrans2D1" presStyleIdx="0" presStyleCnt="4"/>
      <dgm:spPr/>
      <dgm:t>
        <a:bodyPr/>
        <a:lstStyle/>
        <a:p>
          <a:endParaRPr lang="zh-TW" altLang="en-US"/>
        </a:p>
      </dgm:t>
    </dgm:pt>
    <dgm:pt modelId="{40DE05F4-54DD-41A2-A983-78A0E93BDD32}" type="pres">
      <dgm:prSet presAssocID="{57A3E2C0-E2EC-4AD2-9534-8B915020108D}" presName="node" presStyleLbl="node1" presStyleIdx="1" presStyleCnt="5" custScaleY="102901">
        <dgm:presLayoutVars>
          <dgm:bulletEnabled val="1"/>
        </dgm:presLayoutVars>
      </dgm:prSet>
      <dgm:spPr/>
      <dgm:t>
        <a:bodyPr/>
        <a:lstStyle/>
        <a:p>
          <a:endParaRPr lang="zh-TW" altLang="en-US"/>
        </a:p>
      </dgm:t>
    </dgm:pt>
    <dgm:pt modelId="{C6189AB5-319B-4C59-9609-FAA8B6519E79}" type="pres">
      <dgm:prSet presAssocID="{B46AD539-5080-4485-BE44-13D3939495EA}" presName="sibTrans" presStyleLbl="sibTrans2D1" presStyleIdx="1" presStyleCnt="4"/>
      <dgm:spPr/>
      <dgm:t>
        <a:bodyPr/>
        <a:lstStyle/>
        <a:p>
          <a:endParaRPr lang="zh-TW" altLang="en-US"/>
        </a:p>
      </dgm:t>
    </dgm:pt>
    <dgm:pt modelId="{69BC61DD-2A4E-46F6-BA50-A719B89F5972}" type="pres">
      <dgm:prSet presAssocID="{B46AD539-5080-4485-BE44-13D3939495EA}" presName="connectorText" presStyleLbl="sibTrans2D1" presStyleIdx="1" presStyleCnt="4"/>
      <dgm:spPr/>
      <dgm:t>
        <a:bodyPr/>
        <a:lstStyle/>
        <a:p>
          <a:endParaRPr lang="zh-TW" altLang="en-US"/>
        </a:p>
      </dgm:t>
    </dgm:pt>
    <dgm:pt modelId="{18CEBAE9-C391-4F6C-A25A-36E7F11FE63B}" type="pres">
      <dgm:prSet presAssocID="{1CBD17E1-C594-4DD7-83B7-792F6BCA8FCB}" presName="node" presStyleLbl="node1" presStyleIdx="2" presStyleCnt="5" custScaleY="102901">
        <dgm:presLayoutVars>
          <dgm:bulletEnabled val="1"/>
        </dgm:presLayoutVars>
      </dgm:prSet>
      <dgm:spPr/>
      <dgm:t>
        <a:bodyPr/>
        <a:lstStyle/>
        <a:p>
          <a:endParaRPr lang="zh-TW" altLang="en-US"/>
        </a:p>
      </dgm:t>
    </dgm:pt>
    <dgm:pt modelId="{70F5A8A2-32C9-4D30-A091-1C80F4DB02E3}" type="pres">
      <dgm:prSet presAssocID="{3B932D0A-8C02-4484-AF5D-3B9652457031}" presName="sibTrans" presStyleLbl="sibTrans2D1" presStyleIdx="2" presStyleCnt="4"/>
      <dgm:spPr/>
      <dgm:t>
        <a:bodyPr/>
        <a:lstStyle/>
        <a:p>
          <a:endParaRPr lang="zh-TW" altLang="en-US"/>
        </a:p>
      </dgm:t>
    </dgm:pt>
    <dgm:pt modelId="{6CEF2F99-EE6A-4C53-A691-DF7F048AE8D8}" type="pres">
      <dgm:prSet presAssocID="{3B932D0A-8C02-4484-AF5D-3B9652457031}" presName="connectorText" presStyleLbl="sibTrans2D1" presStyleIdx="2" presStyleCnt="4"/>
      <dgm:spPr/>
      <dgm:t>
        <a:bodyPr/>
        <a:lstStyle/>
        <a:p>
          <a:endParaRPr lang="zh-TW" altLang="en-US"/>
        </a:p>
      </dgm:t>
    </dgm:pt>
    <dgm:pt modelId="{A07CE448-CF99-4A5F-BBD6-9E3987226029}" type="pres">
      <dgm:prSet presAssocID="{30238629-E97C-43EA-8263-5BE3554D14FD}" presName="node" presStyleLbl="node1" presStyleIdx="3" presStyleCnt="5" custScaleY="102901">
        <dgm:presLayoutVars>
          <dgm:bulletEnabled val="1"/>
        </dgm:presLayoutVars>
      </dgm:prSet>
      <dgm:spPr/>
      <dgm:t>
        <a:bodyPr/>
        <a:lstStyle/>
        <a:p>
          <a:endParaRPr lang="zh-TW" altLang="en-US"/>
        </a:p>
      </dgm:t>
    </dgm:pt>
    <dgm:pt modelId="{B8A94677-8DC6-469E-A266-06C8F90515D3}" type="pres">
      <dgm:prSet presAssocID="{43233DDE-C999-4057-AA32-ACAFF2CF9ECF}" presName="sibTrans" presStyleLbl="sibTrans2D1" presStyleIdx="3" presStyleCnt="4"/>
      <dgm:spPr/>
      <dgm:t>
        <a:bodyPr/>
        <a:lstStyle/>
        <a:p>
          <a:endParaRPr lang="zh-TW" altLang="en-US"/>
        </a:p>
      </dgm:t>
    </dgm:pt>
    <dgm:pt modelId="{6D05F243-287A-4724-9A9F-005F4DEB59CB}" type="pres">
      <dgm:prSet presAssocID="{43233DDE-C999-4057-AA32-ACAFF2CF9ECF}" presName="connectorText" presStyleLbl="sibTrans2D1" presStyleIdx="3" presStyleCnt="4"/>
      <dgm:spPr/>
      <dgm:t>
        <a:bodyPr/>
        <a:lstStyle/>
        <a:p>
          <a:endParaRPr lang="zh-TW" altLang="en-US"/>
        </a:p>
      </dgm:t>
    </dgm:pt>
    <dgm:pt modelId="{2ED5D5D8-645C-4692-B904-D190201322F5}" type="pres">
      <dgm:prSet presAssocID="{5C6E135A-5931-4F43-9B4F-9E2CF5BD18E7}" presName="node" presStyleLbl="node1" presStyleIdx="4" presStyleCnt="5" custScaleY="102901">
        <dgm:presLayoutVars>
          <dgm:bulletEnabled val="1"/>
        </dgm:presLayoutVars>
      </dgm:prSet>
      <dgm:spPr/>
      <dgm:t>
        <a:bodyPr/>
        <a:lstStyle/>
        <a:p>
          <a:endParaRPr lang="zh-TW" altLang="en-US"/>
        </a:p>
      </dgm:t>
    </dgm:pt>
  </dgm:ptLst>
  <dgm:cxnLst>
    <dgm:cxn modelId="{2A9876B3-46EA-43FB-AF08-94E408BD88EA}" srcId="{E70FA71C-C823-4B61-8F11-6B1FF012F0AC}" destId="{30238629-E97C-43EA-8263-5BE3554D14FD}" srcOrd="3" destOrd="0" parTransId="{C2EEA62E-A338-430D-B152-34275BE8ADFA}" sibTransId="{43233DDE-C999-4057-AA32-ACAFF2CF9ECF}"/>
    <dgm:cxn modelId="{BA5F974F-C468-4A49-9C62-5718B5B621E2}" type="presOf" srcId="{862D60FA-ADC0-4818-89AA-9DAC17782ECF}" destId="{2B1E040B-CB3C-46D5-8B18-0F5C559C9788}" srcOrd="1" destOrd="0" presId="urn:microsoft.com/office/officeart/2005/8/layout/process1"/>
    <dgm:cxn modelId="{C24F9C2E-9B15-481A-B309-DB4E17E9CC81}" srcId="{E70FA71C-C823-4B61-8F11-6B1FF012F0AC}" destId="{5C6E135A-5931-4F43-9B4F-9E2CF5BD18E7}" srcOrd="4" destOrd="0" parTransId="{4E6A9B0B-CEEC-4C84-B834-191F2D7D1D48}" sibTransId="{7FE083DD-4098-40C5-9737-984736E8D492}"/>
    <dgm:cxn modelId="{B7BA18AA-94FF-44F3-9453-A61EDEDFF0BE}" type="presOf" srcId="{43233DDE-C999-4057-AA32-ACAFF2CF9ECF}" destId="{B8A94677-8DC6-469E-A266-06C8F90515D3}" srcOrd="0" destOrd="0" presId="urn:microsoft.com/office/officeart/2005/8/layout/process1"/>
    <dgm:cxn modelId="{CBAEF534-5936-453A-945B-681E786B27C8}" srcId="{E70FA71C-C823-4B61-8F11-6B1FF012F0AC}" destId="{45545298-4D55-4AF9-B63E-DD9DD7FA258D}" srcOrd="0" destOrd="0" parTransId="{F0EC0AD8-4FF7-4652-94B2-9A4533E2C8EA}" sibTransId="{862D60FA-ADC0-4818-89AA-9DAC17782ECF}"/>
    <dgm:cxn modelId="{2DDB64AC-B229-4F5D-8CA6-3FC487C16818}" type="presOf" srcId="{3B932D0A-8C02-4484-AF5D-3B9652457031}" destId="{6CEF2F99-EE6A-4C53-A691-DF7F048AE8D8}" srcOrd="1" destOrd="0" presId="urn:microsoft.com/office/officeart/2005/8/layout/process1"/>
    <dgm:cxn modelId="{876F7213-59E5-4B00-9FFE-1A2A8880F9A8}" type="presOf" srcId="{E70FA71C-C823-4B61-8F11-6B1FF012F0AC}" destId="{32FE1B48-A0F3-4B29-B826-9337583E7866}" srcOrd="0" destOrd="0" presId="urn:microsoft.com/office/officeart/2005/8/layout/process1"/>
    <dgm:cxn modelId="{DBC581FD-3C19-4126-AC58-BFD7B780FD77}" type="presOf" srcId="{57A3E2C0-E2EC-4AD2-9534-8B915020108D}" destId="{40DE05F4-54DD-41A2-A983-78A0E93BDD32}" srcOrd="0" destOrd="0" presId="urn:microsoft.com/office/officeart/2005/8/layout/process1"/>
    <dgm:cxn modelId="{4092A2E6-C73E-42BA-A03B-95BE994BCA93}" srcId="{E70FA71C-C823-4B61-8F11-6B1FF012F0AC}" destId="{1CBD17E1-C594-4DD7-83B7-792F6BCA8FCB}" srcOrd="2" destOrd="0" parTransId="{88185657-F589-4A11-984F-3627F44B1B05}" sibTransId="{3B932D0A-8C02-4484-AF5D-3B9652457031}"/>
    <dgm:cxn modelId="{779C2957-05D4-4F46-B8A9-4098434FBBA2}" type="presOf" srcId="{862D60FA-ADC0-4818-89AA-9DAC17782ECF}" destId="{737E520F-1368-4E26-847D-722D4FC05229}" srcOrd="0" destOrd="0" presId="urn:microsoft.com/office/officeart/2005/8/layout/process1"/>
    <dgm:cxn modelId="{C7903E58-10B8-49F6-98C5-C470B6E08FDA}" type="presOf" srcId="{30238629-E97C-43EA-8263-5BE3554D14FD}" destId="{A07CE448-CF99-4A5F-BBD6-9E3987226029}" srcOrd="0" destOrd="0" presId="urn:microsoft.com/office/officeart/2005/8/layout/process1"/>
    <dgm:cxn modelId="{76FA2A5F-F86D-43CA-98DE-D4F91FE827BB}" type="presOf" srcId="{5C6E135A-5931-4F43-9B4F-9E2CF5BD18E7}" destId="{2ED5D5D8-645C-4692-B904-D190201322F5}" srcOrd="0" destOrd="0" presId="urn:microsoft.com/office/officeart/2005/8/layout/process1"/>
    <dgm:cxn modelId="{3CDE3952-12E8-49E9-B128-B07A9EF3AA9A}" type="presOf" srcId="{B46AD539-5080-4485-BE44-13D3939495EA}" destId="{C6189AB5-319B-4C59-9609-FAA8B6519E79}" srcOrd="0" destOrd="0" presId="urn:microsoft.com/office/officeart/2005/8/layout/process1"/>
    <dgm:cxn modelId="{EADDACCC-F427-4A4E-9012-9122425DAB2A}" type="presOf" srcId="{B46AD539-5080-4485-BE44-13D3939495EA}" destId="{69BC61DD-2A4E-46F6-BA50-A719B89F5972}" srcOrd="1" destOrd="0" presId="urn:microsoft.com/office/officeart/2005/8/layout/process1"/>
    <dgm:cxn modelId="{589D487C-FAEE-487E-B5C6-8387EF68BFDE}" type="presOf" srcId="{43233DDE-C999-4057-AA32-ACAFF2CF9ECF}" destId="{6D05F243-287A-4724-9A9F-005F4DEB59CB}" srcOrd="1" destOrd="0" presId="urn:microsoft.com/office/officeart/2005/8/layout/process1"/>
    <dgm:cxn modelId="{1BB4F56C-A8C1-40E8-A4DB-7B9782C2ACAE}" type="presOf" srcId="{1CBD17E1-C594-4DD7-83B7-792F6BCA8FCB}" destId="{18CEBAE9-C391-4F6C-A25A-36E7F11FE63B}" srcOrd="0" destOrd="0" presId="urn:microsoft.com/office/officeart/2005/8/layout/process1"/>
    <dgm:cxn modelId="{14AEE14F-3F25-496A-8B4F-49C2E4C4FACF}" srcId="{E70FA71C-C823-4B61-8F11-6B1FF012F0AC}" destId="{57A3E2C0-E2EC-4AD2-9534-8B915020108D}" srcOrd="1" destOrd="0" parTransId="{04B1AD97-9C8B-417B-BBC7-14536126C12E}" sibTransId="{B46AD539-5080-4485-BE44-13D3939495EA}"/>
    <dgm:cxn modelId="{3D8D0E4B-AF57-4113-822A-D2F9FB6224D5}" type="presOf" srcId="{3B932D0A-8C02-4484-AF5D-3B9652457031}" destId="{70F5A8A2-32C9-4D30-A091-1C80F4DB02E3}" srcOrd="0" destOrd="0" presId="urn:microsoft.com/office/officeart/2005/8/layout/process1"/>
    <dgm:cxn modelId="{C3B43177-1CFA-4A5C-9F57-6FDC59F5B445}" type="presOf" srcId="{45545298-4D55-4AF9-B63E-DD9DD7FA258D}" destId="{E5C03654-D563-480F-9570-DB9EF82B5B17}" srcOrd="0" destOrd="0" presId="urn:microsoft.com/office/officeart/2005/8/layout/process1"/>
    <dgm:cxn modelId="{80B1F4EF-F84D-4C73-B3E0-FF13C9DD1E18}" type="presParOf" srcId="{32FE1B48-A0F3-4B29-B826-9337583E7866}" destId="{E5C03654-D563-480F-9570-DB9EF82B5B17}" srcOrd="0" destOrd="0" presId="urn:microsoft.com/office/officeart/2005/8/layout/process1"/>
    <dgm:cxn modelId="{1BA20967-0BED-4C9A-9321-E27F9FBC1812}" type="presParOf" srcId="{32FE1B48-A0F3-4B29-B826-9337583E7866}" destId="{737E520F-1368-4E26-847D-722D4FC05229}" srcOrd="1" destOrd="0" presId="urn:microsoft.com/office/officeart/2005/8/layout/process1"/>
    <dgm:cxn modelId="{E66A43F8-A05B-4C89-BBF8-A56AF187BD01}" type="presParOf" srcId="{737E520F-1368-4E26-847D-722D4FC05229}" destId="{2B1E040B-CB3C-46D5-8B18-0F5C559C9788}" srcOrd="0" destOrd="0" presId="urn:microsoft.com/office/officeart/2005/8/layout/process1"/>
    <dgm:cxn modelId="{AFFC8A96-CC44-46B1-9E0F-838ED995E215}" type="presParOf" srcId="{32FE1B48-A0F3-4B29-B826-9337583E7866}" destId="{40DE05F4-54DD-41A2-A983-78A0E93BDD32}" srcOrd="2" destOrd="0" presId="urn:microsoft.com/office/officeart/2005/8/layout/process1"/>
    <dgm:cxn modelId="{A822ADAF-14AE-43E6-8247-B17B28261A15}" type="presParOf" srcId="{32FE1B48-A0F3-4B29-B826-9337583E7866}" destId="{C6189AB5-319B-4C59-9609-FAA8B6519E79}" srcOrd="3" destOrd="0" presId="urn:microsoft.com/office/officeart/2005/8/layout/process1"/>
    <dgm:cxn modelId="{486CE5C3-CAAC-44FD-8E49-64A608E869EB}" type="presParOf" srcId="{C6189AB5-319B-4C59-9609-FAA8B6519E79}" destId="{69BC61DD-2A4E-46F6-BA50-A719B89F5972}" srcOrd="0" destOrd="0" presId="urn:microsoft.com/office/officeart/2005/8/layout/process1"/>
    <dgm:cxn modelId="{85684C4C-A6A4-4E34-8A58-794255CA8B63}" type="presParOf" srcId="{32FE1B48-A0F3-4B29-B826-9337583E7866}" destId="{18CEBAE9-C391-4F6C-A25A-36E7F11FE63B}" srcOrd="4" destOrd="0" presId="urn:microsoft.com/office/officeart/2005/8/layout/process1"/>
    <dgm:cxn modelId="{813A9EE7-88A0-4B00-B40A-E42CF466C022}" type="presParOf" srcId="{32FE1B48-A0F3-4B29-B826-9337583E7866}" destId="{70F5A8A2-32C9-4D30-A091-1C80F4DB02E3}" srcOrd="5" destOrd="0" presId="urn:microsoft.com/office/officeart/2005/8/layout/process1"/>
    <dgm:cxn modelId="{9626E9C3-D365-4B3D-BAD5-BEE3AF1776E1}" type="presParOf" srcId="{70F5A8A2-32C9-4D30-A091-1C80F4DB02E3}" destId="{6CEF2F99-EE6A-4C53-A691-DF7F048AE8D8}" srcOrd="0" destOrd="0" presId="urn:microsoft.com/office/officeart/2005/8/layout/process1"/>
    <dgm:cxn modelId="{5164BA3E-4489-46C1-A17A-E0B6FBFC2DA9}" type="presParOf" srcId="{32FE1B48-A0F3-4B29-B826-9337583E7866}" destId="{A07CE448-CF99-4A5F-BBD6-9E3987226029}" srcOrd="6" destOrd="0" presId="urn:microsoft.com/office/officeart/2005/8/layout/process1"/>
    <dgm:cxn modelId="{E128F8A7-4317-4356-BE20-96DEDFF509A2}" type="presParOf" srcId="{32FE1B48-A0F3-4B29-B826-9337583E7866}" destId="{B8A94677-8DC6-469E-A266-06C8F90515D3}" srcOrd="7" destOrd="0" presId="urn:microsoft.com/office/officeart/2005/8/layout/process1"/>
    <dgm:cxn modelId="{978DF436-9B87-4E03-A207-3108BFA9CFD4}" type="presParOf" srcId="{B8A94677-8DC6-469E-A266-06C8F90515D3}" destId="{6D05F243-287A-4724-9A9F-005F4DEB59CB}" srcOrd="0" destOrd="0" presId="urn:microsoft.com/office/officeart/2005/8/layout/process1"/>
    <dgm:cxn modelId="{86532F1B-DD43-4081-8813-745EC8F5275C}" type="presParOf" srcId="{32FE1B48-A0F3-4B29-B826-9337583E7866}" destId="{2ED5D5D8-645C-4692-B904-D190201322F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5054F-90DA-4D47-8B5C-6FC94821E089}">
      <dsp:nvSpPr>
        <dsp:cNvPr id="0" name=""/>
        <dsp:cNvSpPr/>
      </dsp:nvSpPr>
      <dsp:spPr>
        <a:xfrm>
          <a:off x="60" y="364900"/>
          <a:ext cx="1180054" cy="590027"/>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kern="1200" smtClean="0">
              <a:latin typeface="標楷體" pitchFamily="65" charset="-120"/>
              <a:ea typeface="標楷體" pitchFamily="65" charset="-120"/>
            </a:rPr>
            <a:t>第一章  </a:t>
          </a:r>
          <a:endParaRPr lang="en-US" altLang="zh-TW" sz="1400" kern="1200" smtClean="0">
            <a:latin typeface="標楷體" pitchFamily="65" charset="-120"/>
            <a:ea typeface="標楷體" pitchFamily="65" charset="-120"/>
          </a:endParaRPr>
        </a:p>
        <a:p>
          <a:pPr lvl="0" algn="ctr" defTabSz="622300">
            <a:lnSpc>
              <a:spcPct val="90000"/>
            </a:lnSpc>
            <a:spcBef>
              <a:spcPct val="0"/>
            </a:spcBef>
            <a:spcAft>
              <a:spcPct val="35000"/>
            </a:spcAft>
          </a:pPr>
          <a:r>
            <a:rPr lang="zh-TW" altLang="en-US" sz="1400" kern="1200" smtClean="0">
              <a:latin typeface="標楷體" pitchFamily="65" charset="-120"/>
              <a:ea typeface="標楷體" pitchFamily="65" charset="-120"/>
            </a:rPr>
            <a:t>緒論</a:t>
          </a:r>
          <a:endParaRPr lang="zh-TW" altLang="en-US" sz="1400" kern="1200" dirty="0">
            <a:latin typeface="標楷體" pitchFamily="65" charset="-120"/>
            <a:ea typeface="標楷體" pitchFamily="65" charset="-120"/>
          </a:endParaRPr>
        </a:p>
      </dsp:txBody>
      <dsp:txXfrm>
        <a:off x="17341" y="382181"/>
        <a:ext cx="1145492" cy="555465"/>
      </dsp:txXfrm>
    </dsp:sp>
    <dsp:sp modelId="{E21E3DFC-4B1B-47DC-BCDF-C5C691B3BEF4}">
      <dsp:nvSpPr>
        <dsp:cNvPr id="0" name=""/>
        <dsp:cNvSpPr/>
      </dsp:nvSpPr>
      <dsp:spPr>
        <a:xfrm>
          <a:off x="118065" y="954928"/>
          <a:ext cx="118005" cy="414422"/>
        </a:xfrm>
        <a:custGeom>
          <a:avLst/>
          <a:gdLst/>
          <a:ahLst/>
          <a:cxnLst/>
          <a:rect l="0" t="0" r="0" b="0"/>
          <a:pathLst>
            <a:path>
              <a:moveTo>
                <a:pt x="0" y="0"/>
              </a:moveTo>
              <a:lnTo>
                <a:pt x="0" y="414422"/>
              </a:lnTo>
              <a:lnTo>
                <a:pt x="118005" y="414422"/>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C25C0B-02ED-42BC-9DD1-436DC1585018}">
      <dsp:nvSpPr>
        <dsp:cNvPr id="0" name=""/>
        <dsp:cNvSpPr/>
      </dsp:nvSpPr>
      <dsp:spPr>
        <a:xfrm>
          <a:off x="236071" y="1093069"/>
          <a:ext cx="884101" cy="55256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研究背景與動機</a:t>
          </a:r>
          <a:endParaRPr lang="zh-TW" altLang="en-US" sz="1400" kern="1200" dirty="0">
            <a:latin typeface="標楷體" pitchFamily="65" charset="-120"/>
            <a:ea typeface="標楷體" pitchFamily="65" charset="-120"/>
          </a:endParaRPr>
        </a:p>
      </dsp:txBody>
      <dsp:txXfrm>
        <a:off x="252255" y="1109253"/>
        <a:ext cx="851733" cy="520195"/>
      </dsp:txXfrm>
    </dsp:sp>
    <dsp:sp modelId="{14D0AC1D-DC23-4E20-9F51-4B3FE9007B60}">
      <dsp:nvSpPr>
        <dsp:cNvPr id="0" name=""/>
        <dsp:cNvSpPr/>
      </dsp:nvSpPr>
      <dsp:spPr>
        <a:xfrm>
          <a:off x="118065" y="954928"/>
          <a:ext cx="118005" cy="1105127"/>
        </a:xfrm>
        <a:custGeom>
          <a:avLst/>
          <a:gdLst/>
          <a:ahLst/>
          <a:cxnLst/>
          <a:rect l="0" t="0" r="0" b="0"/>
          <a:pathLst>
            <a:path>
              <a:moveTo>
                <a:pt x="0" y="0"/>
              </a:moveTo>
              <a:lnTo>
                <a:pt x="0" y="1105127"/>
              </a:lnTo>
              <a:lnTo>
                <a:pt x="118005" y="110512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2A65E3-6D62-4D2C-B33D-DF8903F0667D}">
      <dsp:nvSpPr>
        <dsp:cNvPr id="0" name=""/>
        <dsp:cNvSpPr/>
      </dsp:nvSpPr>
      <dsp:spPr>
        <a:xfrm>
          <a:off x="236071" y="1783773"/>
          <a:ext cx="884101" cy="55256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2448"/>
              <a:satOff val="-2684"/>
              <a:lumOff val="-13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研究目的與內容</a:t>
          </a:r>
          <a:endParaRPr lang="zh-TW" altLang="en-US" sz="1400" kern="1200" dirty="0">
            <a:latin typeface="標楷體" pitchFamily="65" charset="-120"/>
            <a:ea typeface="標楷體" pitchFamily="65" charset="-120"/>
          </a:endParaRPr>
        </a:p>
      </dsp:txBody>
      <dsp:txXfrm>
        <a:off x="252255" y="1799957"/>
        <a:ext cx="851733" cy="520195"/>
      </dsp:txXfrm>
    </dsp:sp>
    <dsp:sp modelId="{33798CBF-24D4-45E9-A8D8-EB337B939B1B}">
      <dsp:nvSpPr>
        <dsp:cNvPr id="0" name=""/>
        <dsp:cNvSpPr/>
      </dsp:nvSpPr>
      <dsp:spPr>
        <a:xfrm>
          <a:off x="118065" y="954928"/>
          <a:ext cx="118005" cy="1795831"/>
        </a:xfrm>
        <a:custGeom>
          <a:avLst/>
          <a:gdLst/>
          <a:ahLst/>
          <a:cxnLst/>
          <a:rect l="0" t="0" r="0" b="0"/>
          <a:pathLst>
            <a:path>
              <a:moveTo>
                <a:pt x="0" y="0"/>
              </a:moveTo>
              <a:lnTo>
                <a:pt x="0" y="1795831"/>
              </a:lnTo>
              <a:lnTo>
                <a:pt x="118005" y="179583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2BEAB9-0447-4866-8827-7A406E2D4DE9}">
      <dsp:nvSpPr>
        <dsp:cNvPr id="0" name=""/>
        <dsp:cNvSpPr/>
      </dsp:nvSpPr>
      <dsp:spPr>
        <a:xfrm>
          <a:off x="236071" y="2474478"/>
          <a:ext cx="884101" cy="55256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4897"/>
              <a:satOff val="-5368"/>
              <a:lumOff val="-26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名詞釋義</a:t>
          </a:r>
          <a:endParaRPr lang="en-US" altLang="zh-TW" sz="1400" kern="1200" dirty="0" smtClean="0">
            <a:latin typeface="標楷體" pitchFamily="65" charset="-120"/>
            <a:ea typeface="標楷體" pitchFamily="65" charset="-120"/>
          </a:endParaRPr>
        </a:p>
      </dsp:txBody>
      <dsp:txXfrm>
        <a:off x="252255" y="2490662"/>
        <a:ext cx="851733" cy="520195"/>
      </dsp:txXfrm>
    </dsp:sp>
    <dsp:sp modelId="{B0FD78E9-902C-4075-865B-2CD1AED36DDC}">
      <dsp:nvSpPr>
        <dsp:cNvPr id="0" name=""/>
        <dsp:cNvSpPr/>
      </dsp:nvSpPr>
      <dsp:spPr>
        <a:xfrm>
          <a:off x="118065" y="954928"/>
          <a:ext cx="118005" cy="2486536"/>
        </a:xfrm>
        <a:custGeom>
          <a:avLst/>
          <a:gdLst/>
          <a:ahLst/>
          <a:cxnLst/>
          <a:rect l="0" t="0" r="0" b="0"/>
          <a:pathLst>
            <a:path>
              <a:moveTo>
                <a:pt x="0" y="0"/>
              </a:moveTo>
              <a:lnTo>
                <a:pt x="0" y="2486536"/>
              </a:lnTo>
              <a:lnTo>
                <a:pt x="118005" y="2486536"/>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7B3D96-E5C7-4809-AFA3-915DB2F52A9D}">
      <dsp:nvSpPr>
        <dsp:cNvPr id="0" name=""/>
        <dsp:cNvSpPr/>
      </dsp:nvSpPr>
      <dsp:spPr>
        <a:xfrm>
          <a:off x="236071" y="3165182"/>
          <a:ext cx="884101" cy="55256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7345"/>
              <a:satOff val="-8052"/>
              <a:lumOff val="-40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研究方法與步驟</a:t>
          </a:r>
          <a:endParaRPr lang="en-US" altLang="zh-TW" sz="1400" kern="1200" dirty="0" smtClean="0">
            <a:latin typeface="標楷體" pitchFamily="65" charset="-120"/>
            <a:ea typeface="標楷體" pitchFamily="65" charset="-120"/>
          </a:endParaRPr>
        </a:p>
      </dsp:txBody>
      <dsp:txXfrm>
        <a:off x="252255" y="3181366"/>
        <a:ext cx="851733" cy="520195"/>
      </dsp:txXfrm>
    </dsp:sp>
    <dsp:sp modelId="{43D426AC-CED6-48B4-A4D2-2A63DD55C049}">
      <dsp:nvSpPr>
        <dsp:cNvPr id="0" name=""/>
        <dsp:cNvSpPr/>
      </dsp:nvSpPr>
      <dsp:spPr>
        <a:xfrm>
          <a:off x="118065" y="954928"/>
          <a:ext cx="118005" cy="3177240"/>
        </a:xfrm>
        <a:custGeom>
          <a:avLst/>
          <a:gdLst/>
          <a:ahLst/>
          <a:cxnLst/>
          <a:rect l="0" t="0" r="0" b="0"/>
          <a:pathLst>
            <a:path>
              <a:moveTo>
                <a:pt x="0" y="0"/>
              </a:moveTo>
              <a:lnTo>
                <a:pt x="0" y="3177240"/>
              </a:lnTo>
              <a:lnTo>
                <a:pt x="118005" y="3177240"/>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6D6A42-5AD8-4288-9F1A-35E15E0F9772}">
      <dsp:nvSpPr>
        <dsp:cNvPr id="0" name=""/>
        <dsp:cNvSpPr/>
      </dsp:nvSpPr>
      <dsp:spPr>
        <a:xfrm>
          <a:off x="236071" y="3855887"/>
          <a:ext cx="884101" cy="55256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9793"/>
              <a:satOff val="-10735"/>
              <a:lumOff val="-5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研究範圍與限制</a:t>
          </a:r>
          <a:endParaRPr lang="en-US" altLang="zh-TW" sz="1400" kern="1200" dirty="0" smtClean="0">
            <a:latin typeface="標楷體" pitchFamily="65" charset="-120"/>
            <a:ea typeface="標楷體" pitchFamily="65" charset="-120"/>
          </a:endParaRPr>
        </a:p>
      </dsp:txBody>
      <dsp:txXfrm>
        <a:off x="252255" y="3872071"/>
        <a:ext cx="851733" cy="520195"/>
      </dsp:txXfrm>
    </dsp:sp>
    <dsp:sp modelId="{62365DFE-5127-4630-823D-435788A3B603}">
      <dsp:nvSpPr>
        <dsp:cNvPr id="0" name=""/>
        <dsp:cNvSpPr/>
      </dsp:nvSpPr>
      <dsp:spPr>
        <a:xfrm>
          <a:off x="1456396" y="364900"/>
          <a:ext cx="1202665" cy="601332"/>
        </a:xfrm>
        <a:prstGeom prst="roundRect">
          <a:avLst>
            <a:gd name="adj" fmla="val 10000"/>
          </a:avLst>
        </a:prstGeom>
        <a:solidFill>
          <a:schemeClr val="accent5">
            <a:hueOff val="-9793"/>
            <a:satOff val="-10735"/>
            <a:lumOff val="-5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第二章 </a:t>
          </a:r>
          <a:endParaRPr lang="en-US" altLang="zh-TW" sz="1400" kern="1200" dirty="0" smtClean="0">
            <a:latin typeface="標楷體" pitchFamily="65" charset="-120"/>
            <a:ea typeface="標楷體" pitchFamily="65" charset="-120"/>
          </a:endParaRPr>
        </a:p>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 文獻探討</a:t>
          </a:r>
          <a:endParaRPr lang="zh-TW" altLang="en-US" sz="1400" kern="1200" dirty="0">
            <a:latin typeface="標楷體" pitchFamily="65" charset="-120"/>
            <a:ea typeface="標楷體" pitchFamily="65" charset="-120"/>
          </a:endParaRPr>
        </a:p>
      </dsp:txBody>
      <dsp:txXfrm>
        <a:off x="1474008" y="382512"/>
        <a:ext cx="1167441" cy="566108"/>
      </dsp:txXfrm>
    </dsp:sp>
    <dsp:sp modelId="{ABE24E4C-2AA7-4460-8571-8E15E31DCC07}">
      <dsp:nvSpPr>
        <dsp:cNvPr id="0" name=""/>
        <dsp:cNvSpPr/>
      </dsp:nvSpPr>
      <dsp:spPr>
        <a:xfrm>
          <a:off x="2935344" y="364900"/>
          <a:ext cx="1232736" cy="616368"/>
        </a:xfrm>
        <a:prstGeom prst="roundRect">
          <a:avLst>
            <a:gd name="adj" fmla="val 10000"/>
          </a:avLst>
        </a:prstGeom>
        <a:solidFill>
          <a:schemeClr val="accent5">
            <a:hueOff val="-19587"/>
            <a:satOff val="-21471"/>
            <a:lumOff val="-10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第三章</a:t>
          </a:r>
          <a:endParaRPr lang="en-US" altLang="zh-TW" sz="1400" kern="1200" dirty="0" smtClean="0">
            <a:latin typeface="標楷體" pitchFamily="65" charset="-120"/>
            <a:ea typeface="標楷體" pitchFamily="65" charset="-120"/>
          </a:endParaRPr>
        </a:p>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  研究方法</a:t>
          </a:r>
          <a:endParaRPr lang="zh-TW" altLang="en-US" sz="1400" kern="1200" dirty="0">
            <a:latin typeface="標楷體" pitchFamily="65" charset="-120"/>
            <a:ea typeface="標楷體" pitchFamily="65" charset="-120"/>
          </a:endParaRPr>
        </a:p>
      </dsp:txBody>
      <dsp:txXfrm>
        <a:off x="2953397" y="382953"/>
        <a:ext cx="1196630" cy="580262"/>
      </dsp:txXfrm>
    </dsp:sp>
    <dsp:sp modelId="{73565B02-C1AF-4743-B083-47C48D3EC38A}">
      <dsp:nvSpPr>
        <dsp:cNvPr id="0" name=""/>
        <dsp:cNvSpPr/>
      </dsp:nvSpPr>
      <dsp:spPr>
        <a:xfrm>
          <a:off x="3058618" y="981269"/>
          <a:ext cx="123273" cy="414422"/>
        </a:xfrm>
        <a:custGeom>
          <a:avLst/>
          <a:gdLst/>
          <a:ahLst/>
          <a:cxnLst/>
          <a:rect l="0" t="0" r="0" b="0"/>
          <a:pathLst>
            <a:path>
              <a:moveTo>
                <a:pt x="0" y="0"/>
              </a:moveTo>
              <a:lnTo>
                <a:pt x="0" y="414422"/>
              </a:lnTo>
              <a:lnTo>
                <a:pt x="123273" y="414422"/>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1505DB-D00E-41D8-8E39-8C7D8BBA83B7}">
      <dsp:nvSpPr>
        <dsp:cNvPr id="0" name=""/>
        <dsp:cNvSpPr/>
      </dsp:nvSpPr>
      <dsp:spPr>
        <a:xfrm>
          <a:off x="3181891" y="1119410"/>
          <a:ext cx="884101" cy="55256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12242"/>
              <a:satOff val="-13419"/>
              <a:lumOff val="-67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研究架構</a:t>
          </a:r>
          <a:endParaRPr lang="zh-TW" altLang="en-US" sz="1400" kern="1200" dirty="0">
            <a:latin typeface="標楷體" pitchFamily="65" charset="-120"/>
            <a:ea typeface="標楷體" pitchFamily="65" charset="-120"/>
          </a:endParaRPr>
        </a:p>
      </dsp:txBody>
      <dsp:txXfrm>
        <a:off x="3198075" y="1135594"/>
        <a:ext cx="851733" cy="520195"/>
      </dsp:txXfrm>
    </dsp:sp>
    <dsp:sp modelId="{285F23A9-117B-4763-9C20-5206A2BAF5F1}">
      <dsp:nvSpPr>
        <dsp:cNvPr id="0" name=""/>
        <dsp:cNvSpPr/>
      </dsp:nvSpPr>
      <dsp:spPr>
        <a:xfrm>
          <a:off x="3058618" y="981269"/>
          <a:ext cx="123273" cy="1105127"/>
        </a:xfrm>
        <a:custGeom>
          <a:avLst/>
          <a:gdLst/>
          <a:ahLst/>
          <a:cxnLst/>
          <a:rect l="0" t="0" r="0" b="0"/>
          <a:pathLst>
            <a:path>
              <a:moveTo>
                <a:pt x="0" y="0"/>
              </a:moveTo>
              <a:lnTo>
                <a:pt x="0" y="1105127"/>
              </a:lnTo>
              <a:lnTo>
                <a:pt x="123273" y="110512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CFA827-F437-4A54-A681-2D224C47096E}">
      <dsp:nvSpPr>
        <dsp:cNvPr id="0" name=""/>
        <dsp:cNvSpPr/>
      </dsp:nvSpPr>
      <dsp:spPr>
        <a:xfrm>
          <a:off x="3181891" y="1810114"/>
          <a:ext cx="884101" cy="55256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14690"/>
              <a:satOff val="-16103"/>
              <a:lumOff val="-80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zh-TW" altLang="en-US" sz="1200" kern="1200" dirty="0" smtClean="0">
              <a:latin typeface="標楷體" pitchFamily="65" charset="-120"/>
              <a:ea typeface="標楷體" pitchFamily="65" charset="-120"/>
            </a:rPr>
            <a:t>結構方程式模式架構圖</a:t>
          </a:r>
          <a:endParaRPr lang="zh-TW" altLang="en-US" sz="1200" kern="1200" dirty="0">
            <a:latin typeface="標楷體" pitchFamily="65" charset="-120"/>
            <a:ea typeface="標楷體" pitchFamily="65" charset="-120"/>
          </a:endParaRPr>
        </a:p>
      </dsp:txBody>
      <dsp:txXfrm>
        <a:off x="3198075" y="1826298"/>
        <a:ext cx="851733" cy="520195"/>
      </dsp:txXfrm>
    </dsp:sp>
    <dsp:sp modelId="{F1EF4451-F34D-4DE2-BF4D-FF947F3DA411}">
      <dsp:nvSpPr>
        <dsp:cNvPr id="0" name=""/>
        <dsp:cNvSpPr/>
      </dsp:nvSpPr>
      <dsp:spPr>
        <a:xfrm>
          <a:off x="3058618" y="981269"/>
          <a:ext cx="123273" cy="1795831"/>
        </a:xfrm>
        <a:custGeom>
          <a:avLst/>
          <a:gdLst/>
          <a:ahLst/>
          <a:cxnLst/>
          <a:rect l="0" t="0" r="0" b="0"/>
          <a:pathLst>
            <a:path>
              <a:moveTo>
                <a:pt x="0" y="0"/>
              </a:moveTo>
              <a:lnTo>
                <a:pt x="0" y="1795831"/>
              </a:lnTo>
              <a:lnTo>
                <a:pt x="123273" y="179583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804C38-1168-4A72-BD58-2F12E328AD1D}">
      <dsp:nvSpPr>
        <dsp:cNvPr id="0" name=""/>
        <dsp:cNvSpPr/>
      </dsp:nvSpPr>
      <dsp:spPr>
        <a:xfrm>
          <a:off x="3181891" y="2500819"/>
          <a:ext cx="884101" cy="55256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17138"/>
              <a:satOff val="-18787"/>
              <a:lumOff val="-94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研究工具</a:t>
          </a:r>
          <a:endParaRPr lang="zh-TW" altLang="en-US" sz="1400" kern="1200" dirty="0">
            <a:latin typeface="標楷體" pitchFamily="65" charset="-120"/>
            <a:ea typeface="標楷體" pitchFamily="65" charset="-120"/>
          </a:endParaRPr>
        </a:p>
      </dsp:txBody>
      <dsp:txXfrm>
        <a:off x="3198075" y="2517003"/>
        <a:ext cx="851733" cy="520195"/>
      </dsp:txXfrm>
    </dsp:sp>
    <dsp:sp modelId="{07AA4E55-831E-43C2-A45C-E9BB4C8D171D}">
      <dsp:nvSpPr>
        <dsp:cNvPr id="0" name=""/>
        <dsp:cNvSpPr/>
      </dsp:nvSpPr>
      <dsp:spPr>
        <a:xfrm>
          <a:off x="3058618" y="981269"/>
          <a:ext cx="123273" cy="2486536"/>
        </a:xfrm>
        <a:custGeom>
          <a:avLst/>
          <a:gdLst/>
          <a:ahLst/>
          <a:cxnLst/>
          <a:rect l="0" t="0" r="0" b="0"/>
          <a:pathLst>
            <a:path>
              <a:moveTo>
                <a:pt x="0" y="0"/>
              </a:moveTo>
              <a:lnTo>
                <a:pt x="0" y="2486536"/>
              </a:lnTo>
              <a:lnTo>
                <a:pt x="123273" y="2486536"/>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6763E5-B745-435A-91DB-A0DF657BDC8A}">
      <dsp:nvSpPr>
        <dsp:cNvPr id="0" name=""/>
        <dsp:cNvSpPr/>
      </dsp:nvSpPr>
      <dsp:spPr>
        <a:xfrm>
          <a:off x="3181891" y="3191523"/>
          <a:ext cx="884101" cy="552563"/>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19587"/>
              <a:satOff val="-21471"/>
              <a:lumOff val="-10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kern="1200" dirty="0" smtClean="0">
              <a:latin typeface="標楷體" pitchFamily="65" charset="-120"/>
              <a:ea typeface="標楷體" pitchFamily="65" charset="-120"/>
            </a:rPr>
            <a:t>資料處理</a:t>
          </a:r>
          <a:endParaRPr lang="zh-TW" altLang="en-US" sz="1400" kern="1200" dirty="0">
            <a:latin typeface="標楷體" pitchFamily="65" charset="-120"/>
            <a:ea typeface="標楷體" pitchFamily="65" charset="-120"/>
          </a:endParaRPr>
        </a:p>
      </dsp:txBody>
      <dsp:txXfrm>
        <a:off x="3198075" y="3207707"/>
        <a:ext cx="851733" cy="52019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DD4D1-556D-4F5C-B972-9734DDA6C52A}">
      <dsp:nvSpPr>
        <dsp:cNvPr id="0" name=""/>
        <dsp:cNvSpPr/>
      </dsp:nvSpPr>
      <dsp:spPr>
        <a:xfrm>
          <a:off x="575936" y="0"/>
          <a:ext cx="6527281" cy="187369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9BC30-A23B-4838-BAF3-EC11CD29E018}">
      <dsp:nvSpPr>
        <dsp:cNvPr id="0" name=""/>
        <dsp:cNvSpPr/>
      </dsp:nvSpPr>
      <dsp:spPr>
        <a:xfrm>
          <a:off x="339" y="562107"/>
          <a:ext cx="1425757" cy="749476"/>
        </a:xfrm>
        <a:prstGeom prst="roundRect">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研究架構</a:t>
          </a:r>
          <a:endParaRPr lang="zh-TW" altLang="en-US" sz="1500" kern="1200" dirty="0">
            <a:latin typeface="標楷體" panose="03000509000000000000" pitchFamily="65" charset="-120"/>
            <a:ea typeface="標楷體" panose="03000509000000000000" pitchFamily="65" charset="-120"/>
          </a:endParaRPr>
        </a:p>
      </dsp:txBody>
      <dsp:txXfrm>
        <a:off x="36925" y="598693"/>
        <a:ext cx="1352585" cy="676304"/>
      </dsp:txXfrm>
    </dsp:sp>
    <dsp:sp modelId="{F173A9CA-127E-45AB-A55F-ADD5CCC39651}">
      <dsp:nvSpPr>
        <dsp:cNvPr id="0" name=""/>
        <dsp:cNvSpPr/>
      </dsp:nvSpPr>
      <dsp:spPr>
        <a:xfrm>
          <a:off x="1563519" y="562107"/>
          <a:ext cx="1425757" cy="749476"/>
        </a:xfrm>
        <a:prstGeom prst="round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結構方程式</a:t>
          </a:r>
          <a:endParaRPr lang="en-US" altLang="zh-TW" sz="1500" kern="1200" dirty="0" smtClean="0">
            <a:latin typeface="標楷體" panose="03000509000000000000" pitchFamily="65" charset="-120"/>
            <a:ea typeface="標楷體" panose="03000509000000000000" pitchFamily="65" charset="-120"/>
          </a:endParaRPr>
        </a:p>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模型架構圖</a:t>
          </a:r>
          <a:endParaRPr lang="zh-TW" altLang="en-US" sz="1500" kern="1200" dirty="0">
            <a:latin typeface="標楷體" panose="03000509000000000000" pitchFamily="65" charset="-120"/>
            <a:ea typeface="標楷體" panose="03000509000000000000" pitchFamily="65" charset="-120"/>
          </a:endParaRPr>
        </a:p>
      </dsp:txBody>
      <dsp:txXfrm>
        <a:off x="1600105" y="598693"/>
        <a:ext cx="1352585" cy="676304"/>
      </dsp:txXfrm>
    </dsp:sp>
    <dsp:sp modelId="{8D96DF29-94C4-4308-87DB-D6985AB6BBCD}">
      <dsp:nvSpPr>
        <dsp:cNvPr id="0" name=""/>
        <dsp:cNvSpPr/>
      </dsp:nvSpPr>
      <dsp:spPr>
        <a:xfrm>
          <a:off x="3126698" y="562107"/>
          <a:ext cx="1425757" cy="74947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研究對象</a:t>
          </a:r>
          <a:endParaRPr lang="zh-TW" altLang="en-US" sz="1500" kern="1200" dirty="0">
            <a:latin typeface="標楷體" panose="03000509000000000000" pitchFamily="65" charset="-120"/>
            <a:ea typeface="標楷體" panose="03000509000000000000" pitchFamily="65" charset="-120"/>
          </a:endParaRPr>
        </a:p>
      </dsp:txBody>
      <dsp:txXfrm>
        <a:off x="3163284" y="598693"/>
        <a:ext cx="1352585" cy="676304"/>
      </dsp:txXfrm>
    </dsp:sp>
    <dsp:sp modelId="{76DBF8E4-622C-4149-9004-3DE2E6082DEE}">
      <dsp:nvSpPr>
        <dsp:cNvPr id="0" name=""/>
        <dsp:cNvSpPr/>
      </dsp:nvSpPr>
      <dsp:spPr>
        <a:xfrm>
          <a:off x="4689878" y="562107"/>
          <a:ext cx="1425757" cy="749476"/>
        </a:xfrm>
        <a:prstGeom prst="roundRect">
          <a:avLst/>
        </a:prstGeom>
        <a:solidFill>
          <a:schemeClr val="accent5"/>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smtClean="0">
              <a:latin typeface="標楷體" panose="03000509000000000000" pitchFamily="65" charset="-120"/>
              <a:ea typeface="標楷體" panose="03000509000000000000" pitchFamily="65" charset="-120"/>
            </a:rPr>
            <a:t>研究工具</a:t>
          </a:r>
          <a:endParaRPr lang="zh-TW" altLang="en-US" sz="1500" kern="1200" dirty="0">
            <a:latin typeface="標楷體" panose="03000509000000000000" pitchFamily="65" charset="-120"/>
            <a:ea typeface="標楷體" panose="03000509000000000000" pitchFamily="65" charset="-120"/>
          </a:endParaRPr>
        </a:p>
      </dsp:txBody>
      <dsp:txXfrm>
        <a:off x="4726464" y="598693"/>
        <a:ext cx="1352585" cy="676304"/>
      </dsp:txXfrm>
    </dsp:sp>
    <dsp:sp modelId="{64C4B880-1A83-411B-8042-34E298352387}">
      <dsp:nvSpPr>
        <dsp:cNvPr id="0" name=""/>
        <dsp:cNvSpPr/>
      </dsp:nvSpPr>
      <dsp:spPr>
        <a:xfrm>
          <a:off x="6253058" y="562107"/>
          <a:ext cx="1425757" cy="749476"/>
        </a:xfrm>
        <a:prstGeom prst="roundRect">
          <a:avLst/>
        </a:prstGeom>
        <a:solidFill>
          <a:schemeClr val="accent6"/>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資料處理</a:t>
          </a:r>
          <a:endParaRPr lang="zh-TW" altLang="en-US" sz="1500" kern="1200" dirty="0">
            <a:latin typeface="標楷體" panose="03000509000000000000" pitchFamily="65" charset="-120"/>
            <a:ea typeface="標楷體" panose="03000509000000000000" pitchFamily="65" charset="-120"/>
          </a:endParaRPr>
        </a:p>
      </dsp:txBody>
      <dsp:txXfrm>
        <a:off x="6289644" y="598693"/>
        <a:ext cx="1352585" cy="67630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DD4D1-556D-4F5C-B972-9734DDA6C52A}">
      <dsp:nvSpPr>
        <dsp:cNvPr id="0" name=""/>
        <dsp:cNvSpPr/>
      </dsp:nvSpPr>
      <dsp:spPr>
        <a:xfrm>
          <a:off x="724105" y="0"/>
          <a:ext cx="8206524" cy="183889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9BC30-A23B-4838-BAF3-EC11CD29E018}">
      <dsp:nvSpPr>
        <dsp:cNvPr id="0" name=""/>
        <dsp:cNvSpPr/>
      </dsp:nvSpPr>
      <dsp:spPr>
        <a:xfrm>
          <a:off x="2585" y="551668"/>
          <a:ext cx="1758126" cy="735558"/>
        </a:xfrm>
        <a:prstGeom prst="round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研究架構</a:t>
          </a:r>
          <a:endParaRPr lang="zh-TW" altLang="en-US" sz="1500" kern="1200" dirty="0">
            <a:latin typeface="標楷體" panose="03000509000000000000" pitchFamily="65" charset="-120"/>
            <a:ea typeface="標楷體" panose="03000509000000000000" pitchFamily="65" charset="-120"/>
          </a:endParaRPr>
        </a:p>
      </dsp:txBody>
      <dsp:txXfrm>
        <a:off x="38492" y="587575"/>
        <a:ext cx="1686312" cy="663744"/>
      </dsp:txXfrm>
    </dsp:sp>
    <dsp:sp modelId="{F173A9CA-127E-45AB-A55F-ADD5CCC39651}">
      <dsp:nvSpPr>
        <dsp:cNvPr id="0" name=""/>
        <dsp:cNvSpPr/>
      </dsp:nvSpPr>
      <dsp:spPr>
        <a:xfrm>
          <a:off x="1975444" y="551668"/>
          <a:ext cx="1758126" cy="735558"/>
        </a:xfrm>
        <a:prstGeom prst="roundRect">
          <a:avLst/>
        </a:prstGeom>
        <a:solidFill>
          <a:schemeClr val="lt1"/>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結構方程式</a:t>
          </a:r>
          <a:endParaRPr lang="en-US" altLang="zh-TW" sz="1500" kern="1200" dirty="0" smtClean="0">
            <a:latin typeface="標楷體" panose="03000509000000000000" pitchFamily="65" charset="-120"/>
            <a:ea typeface="標楷體" panose="03000509000000000000" pitchFamily="65" charset="-120"/>
          </a:endParaRPr>
        </a:p>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模型架構圖</a:t>
          </a:r>
          <a:endParaRPr lang="zh-TW" altLang="en-US" sz="1500" kern="1200" dirty="0">
            <a:latin typeface="標楷體" panose="03000509000000000000" pitchFamily="65" charset="-120"/>
            <a:ea typeface="標楷體" panose="03000509000000000000" pitchFamily="65" charset="-120"/>
          </a:endParaRPr>
        </a:p>
      </dsp:txBody>
      <dsp:txXfrm>
        <a:off x="2011351" y="587575"/>
        <a:ext cx="1686312" cy="663744"/>
      </dsp:txXfrm>
    </dsp:sp>
    <dsp:sp modelId="{8D96DF29-94C4-4308-87DB-D6985AB6BBCD}">
      <dsp:nvSpPr>
        <dsp:cNvPr id="0" name=""/>
        <dsp:cNvSpPr/>
      </dsp:nvSpPr>
      <dsp:spPr>
        <a:xfrm>
          <a:off x="3948304" y="551668"/>
          <a:ext cx="1758126" cy="73555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研究對象</a:t>
          </a:r>
          <a:endParaRPr lang="zh-TW" altLang="en-US" sz="1500" kern="1200" dirty="0">
            <a:latin typeface="標楷體" panose="03000509000000000000" pitchFamily="65" charset="-120"/>
            <a:ea typeface="標楷體" panose="03000509000000000000" pitchFamily="65" charset="-120"/>
          </a:endParaRPr>
        </a:p>
      </dsp:txBody>
      <dsp:txXfrm>
        <a:off x="3984211" y="587575"/>
        <a:ext cx="1686312" cy="663744"/>
      </dsp:txXfrm>
    </dsp:sp>
    <dsp:sp modelId="{76DBF8E4-622C-4149-9004-3DE2E6082DEE}">
      <dsp:nvSpPr>
        <dsp:cNvPr id="0" name=""/>
        <dsp:cNvSpPr/>
      </dsp:nvSpPr>
      <dsp:spPr>
        <a:xfrm>
          <a:off x="5921163" y="551668"/>
          <a:ext cx="1758126" cy="735558"/>
        </a:xfrm>
        <a:prstGeom prst="roundRect">
          <a:avLst/>
        </a:prstGeom>
        <a:solidFill>
          <a:schemeClr val="accent5"/>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smtClean="0">
              <a:latin typeface="標楷體" panose="03000509000000000000" pitchFamily="65" charset="-120"/>
              <a:ea typeface="標楷體" panose="03000509000000000000" pitchFamily="65" charset="-120"/>
            </a:rPr>
            <a:t>研究工具</a:t>
          </a:r>
          <a:endParaRPr lang="zh-TW" altLang="en-US" sz="1500" kern="1200" dirty="0">
            <a:latin typeface="標楷體" panose="03000509000000000000" pitchFamily="65" charset="-120"/>
            <a:ea typeface="標楷體" panose="03000509000000000000" pitchFamily="65" charset="-120"/>
          </a:endParaRPr>
        </a:p>
      </dsp:txBody>
      <dsp:txXfrm>
        <a:off x="5957070" y="587575"/>
        <a:ext cx="1686312" cy="663744"/>
      </dsp:txXfrm>
    </dsp:sp>
    <dsp:sp modelId="{64C4B880-1A83-411B-8042-34E298352387}">
      <dsp:nvSpPr>
        <dsp:cNvPr id="0" name=""/>
        <dsp:cNvSpPr/>
      </dsp:nvSpPr>
      <dsp:spPr>
        <a:xfrm>
          <a:off x="7894023" y="551668"/>
          <a:ext cx="1758126" cy="735558"/>
        </a:xfrm>
        <a:prstGeom prst="roundRect">
          <a:avLst/>
        </a:prstGeom>
        <a:solidFill>
          <a:schemeClr val="accent6"/>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資料處理</a:t>
          </a:r>
          <a:endParaRPr lang="zh-TW" altLang="en-US" sz="1500" kern="1200" dirty="0">
            <a:latin typeface="標楷體" panose="03000509000000000000" pitchFamily="65" charset="-120"/>
            <a:ea typeface="標楷體" panose="03000509000000000000" pitchFamily="65" charset="-120"/>
          </a:endParaRPr>
        </a:p>
      </dsp:txBody>
      <dsp:txXfrm>
        <a:off x="7929930" y="587575"/>
        <a:ext cx="1686312" cy="6637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DD4D1-556D-4F5C-B972-9734DDA6C52A}">
      <dsp:nvSpPr>
        <dsp:cNvPr id="0" name=""/>
        <dsp:cNvSpPr/>
      </dsp:nvSpPr>
      <dsp:spPr>
        <a:xfrm>
          <a:off x="544572" y="0"/>
          <a:ext cx="6171821" cy="143484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9BC30-A23B-4838-BAF3-EC11CD29E018}">
      <dsp:nvSpPr>
        <dsp:cNvPr id="0" name=""/>
        <dsp:cNvSpPr/>
      </dsp:nvSpPr>
      <dsp:spPr>
        <a:xfrm>
          <a:off x="2548" y="430453"/>
          <a:ext cx="1696304" cy="573938"/>
        </a:xfrm>
        <a:prstGeom prst="roundRect">
          <a:avLst/>
        </a:prstGeom>
        <a:solidFill>
          <a:schemeClr val="accent3"/>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TW" altLang="en-US" sz="2200" kern="1200" dirty="0" smtClean="0">
              <a:solidFill>
                <a:schemeClr val="bg1"/>
              </a:solidFill>
              <a:latin typeface="標楷體" panose="03000509000000000000" pitchFamily="65" charset="-120"/>
              <a:ea typeface="標楷體" panose="03000509000000000000" pitchFamily="65" charset="-120"/>
            </a:rPr>
            <a:t>研究架構</a:t>
          </a:r>
          <a:endParaRPr lang="zh-TW" altLang="en-US" sz="2200" kern="1200" dirty="0">
            <a:solidFill>
              <a:schemeClr val="bg1"/>
            </a:solidFill>
            <a:latin typeface="標楷體" panose="03000509000000000000" pitchFamily="65" charset="-120"/>
            <a:ea typeface="標楷體" panose="03000509000000000000" pitchFamily="65" charset="-120"/>
          </a:endParaRPr>
        </a:p>
      </dsp:txBody>
      <dsp:txXfrm>
        <a:off x="30565" y="458470"/>
        <a:ext cx="1640270" cy="517904"/>
      </dsp:txXfrm>
    </dsp:sp>
    <dsp:sp modelId="{8D96DF29-94C4-4308-87DB-D6985AB6BBCD}">
      <dsp:nvSpPr>
        <dsp:cNvPr id="0" name=""/>
        <dsp:cNvSpPr/>
      </dsp:nvSpPr>
      <dsp:spPr>
        <a:xfrm>
          <a:off x="1855736" y="430453"/>
          <a:ext cx="1696304" cy="573938"/>
        </a:xfrm>
        <a:prstGeom prst="roundRect">
          <a:avLst/>
        </a:prstGeom>
        <a:solidFill>
          <a:schemeClr val="bg1"/>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TW" altLang="en-US" sz="2200" kern="1200" dirty="0" smtClean="0">
              <a:solidFill>
                <a:schemeClr val="tx1"/>
              </a:solidFill>
              <a:latin typeface="標楷體" panose="03000509000000000000" pitchFamily="65" charset="-120"/>
              <a:ea typeface="標楷體" panose="03000509000000000000" pitchFamily="65" charset="-120"/>
            </a:rPr>
            <a:t>研究對象</a:t>
          </a:r>
          <a:endParaRPr lang="zh-TW" altLang="en-US" sz="2200" kern="1200" dirty="0">
            <a:solidFill>
              <a:schemeClr val="tx1"/>
            </a:solidFill>
            <a:latin typeface="標楷體" panose="03000509000000000000" pitchFamily="65" charset="-120"/>
            <a:ea typeface="標楷體" panose="03000509000000000000" pitchFamily="65" charset="-120"/>
          </a:endParaRPr>
        </a:p>
      </dsp:txBody>
      <dsp:txXfrm>
        <a:off x="1883753" y="458470"/>
        <a:ext cx="1640270" cy="517904"/>
      </dsp:txXfrm>
    </dsp:sp>
    <dsp:sp modelId="{76DBF8E4-622C-4149-9004-3DE2E6082DEE}">
      <dsp:nvSpPr>
        <dsp:cNvPr id="0" name=""/>
        <dsp:cNvSpPr/>
      </dsp:nvSpPr>
      <dsp:spPr>
        <a:xfrm>
          <a:off x="3708924" y="430453"/>
          <a:ext cx="1696304" cy="573938"/>
        </a:xfrm>
        <a:prstGeom prst="roundRect">
          <a:avLst/>
        </a:prstGeom>
        <a:solidFill>
          <a:schemeClr val="accent5"/>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TW" altLang="en-US" sz="2200" kern="1200" smtClean="0">
              <a:latin typeface="標楷體" panose="03000509000000000000" pitchFamily="65" charset="-120"/>
              <a:ea typeface="標楷體" panose="03000509000000000000" pitchFamily="65" charset="-120"/>
            </a:rPr>
            <a:t>研究工具</a:t>
          </a:r>
          <a:endParaRPr lang="zh-TW" altLang="en-US" sz="2200" kern="1200" dirty="0">
            <a:latin typeface="標楷體" panose="03000509000000000000" pitchFamily="65" charset="-120"/>
            <a:ea typeface="標楷體" panose="03000509000000000000" pitchFamily="65" charset="-120"/>
          </a:endParaRPr>
        </a:p>
      </dsp:txBody>
      <dsp:txXfrm>
        <a:off x="3736941" y="458470"/>
        <a:ext cx="1640270" cy="517904"/>
      </dsp:txXfrm>
    </dsp:sp>
    <dsp:sp modelId="{64C4B880-1A83-411B-8042-34E298352387}">
      <dsp:nvSpPr>
        <dsp:cNvPr id="0" name=""/>
        <dsp:cNvSpPr/>
      </dsp:nvSpPr>
      <dsp:spPr>
        <a:xfrm>
          <a:off x="5562113" y="430453"/>
          <a:ext cx="1696304" cy="573938"/>
        </a:xfrm>
        <a:prstGeom prst="roundRect">
          <a:avLst/>
        </a:prstGeom>
        <a:solidFill>
          <a:schemeClr val="accent6"/>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TW" altLang="en-US" sz="2200" kern="1200" dirty="0" smtClean="0">
              <a:latin typeface="標楷體" panose="03000509000000000000" pitchFamily="65" charset="-120"/>
              <a:ea typeface="標楷體" panose="03000509000000000000" pitchFamily="65" charset="-120"/>
            </a:rPr>
            <a:t>資料處理</a:t>
          </a:r>
          <a:endParaRPr lang="zh-TW" altLang="en-US" sz="2200" kern="1200" dirty="0">
            <a:latin typeface="標楷體" panose="03000509000000000000" pitchFamily="65" charset="-120"/>
            <a:ea typeface="標楷體" panose="03000509000000000000" pitchFamily="65" charset="-120"/>
          </a:endParaRPr>
        </a:p>
      </dsp:txBody>
      <dsp:txXfrm>
        <a:off x="5590130" y="458470"/>
        <a:ext cx="1640270" cy="5179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DD4D1-556D-4F5C-B972-9734DDA6C52A}">
      <dsp:nvSpPr>
        <dsp:cNvPr id="0" name=""/>
        <dsp:cNvSpPr/>
      </dsp:nvSpPr>
      <dsp:spPr>
        <a:xfrm>
          <a:off x="724105" y="0"/>
          <a:ext cx="8206524" cy="183889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9BC30-A23B-4838-BAF3-EC11CD29E018}">
      <dsp:nvSpPr>
        <dsp:cNvPr id="0" name=""/>
        <dsp:cNvSpPr/>
      </dsp:nvSpPr>
      <dsp:spPr>
        <a:xfrm>
          <a:off x="2585" y="551668"/>
          <a:ext cx="1758126" cy="735558"/>
        </a:xfrm>
        <a:prstGeom prst="round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研究架構</a:t>
          </a:r>
          <a:endParaRPr lang="zh-TW" altLang="en-US" sz="1500" kern="1200" dirty="0">
            <a:latin typeface="標楷體" panose="03000509000000000000" pitchFamily="65" charset="-120"/>
            <a:ea typeface="標楷體" panose="03000509000000000000" pitchFamily="65" charset="-120"/>
          </a:endParaRPr>
        </a:p>
      </dsp:txBody>
      <dsp:txXfrm>
        <a:off x="38492" y="587575"/>
        <a:ext cx="1686312" cy="663744"/>
      </dsp:txXfrm>
    </dsp:sp>
    <dsp:sp modelId="{F173A9CA-127E-45AB-A55F-ADD5CCC39651}">
      <dsp:nvSpPr>
        <dsp:cNvPr id="0" name=""/>
        <dsp:cNvSpPr/>
      </dsp:nvSpPr>
      <dsp:spPr>
        <a:xfrm>
          <a:off x="1975444" y="551668"/>
          <a:ext cx="1758126" cy="735558"/>
        </a:xfrm>
        <a:prstGeom prst="roundRect">
          <a:avLst/>
        </a:prstGeom>
        <a:solidFill>
          <a:schemeClr val="accent4"/>
        </a:solidFill>
        <a:ln w="15875"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結構方程式</a:t>
          </a:r>
          <a:endParaRPr lang="en-US" altLang="zh-TW" sz="1500" kern="1200" dirty="0" smtClean="0">
            <a:latin typeface="標楷體" panose="03000509000000000000" pitchFamily="65" charset="-120"/>
            <a:ea typeface="標楷體" panose="03000509000000000000" pitchFamily="65" charset="-120"/>
          </a:endParaRPr>
        </a:p>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模型架構圖</a:t>
          </a:r>
          <a:endParaRPr lang="zh-TW" altLang="en-US" sz="1500" kern="1200" dirty="0">
            <a:latin typeface="標楷體" panose="03000509000000000000" pitchFamily="65" charset="-120"/>
            <a:ea typeface="標楷體" panose="03000509000000000000" pitchFamily="65" charset="-120"/>
          </a:endParaRPr>
        </a:p>
      </dsp:txBody>
      <dsp:txXfrm>
        <a:off x="2011351" y="587575"/>
        <a:ext cx="1686312" cy="663744"/>
      </dsp:txXfrm>
    </dsp:sp>
    <dsp:sp modelId="{8D96DF29-94C4-4308-87DB-D6985AB6BBCD}">
      <dsp:nvSpPr>
        <dsp:cNvPr id="0" name=""/>
        <dsp:cNvSpPr/>
      </dsp:nvSpPr>
      <dsp:spPr>
        <a:xfrm>
          <a:off x="3948304" y="551668"/>
          <a:ext cx="1758126" cy="735558"/>
        </a:xfrm>
        <a:prstGeom prst="roundRect">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研究對象</a:t>
          </a:r>
          <a:endParaRPr lang="zh-TW" altLang="en-US" sz="1500" kern="1200" dirty="0">
            <a:latin typeface="標楷體" panose="03000509000000000000" pitchFamily="65" charset="-120"/>
            <a:ea typeface="標楷體" panose="03000509000000000000" pitchFamily="65" charset="-120"/>
          </a:endParaRPr>
        </a:p>
      </dsp:txBody>
      <dsp:txXfrm>
        <a:off x="3984211" y="587575"/>
        <a:ext cx="1686312" cy="663744"/>
      </dsp:txXfrm>
    </dsp:sp>
    <dsp:sp modelId="{76DBF8E4-622C-4149-9004-3DE2E6082DEE}">
      <dsp:nvSpPr>
        <dsp:cNvPr id="0" name=""/>
        <dsp:cNvSpPr/>
      </dsp:nvSpPr>
      <dsp:spPr>
        <a:xfrm>
          <a:off x="5921163" y="551668"/>
          <a:ext cx="1758126" cy="735558"/>
        </a:xfrm>
        <a:prstGeom prst="roundRect">
          <a:avLst/>
        </a:prstGeom>
        <a:solidFill>
          <a:schemeClr val="accent5"/>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研究工具</a:t>
          </a:r>
          <a:endParaRPr lang="zh-TW" altLang="en-US" sz="1500" kern="1200" dirty="0">
            <a:latin typeface="標楷體" panose="03000509000000000000" pitchFamily="65" charset="-120"/>
            <a:ea typeface="標楷體" panose="03000509000000000000" pitchFamily="65" charset="-120"/>
          </a:endParaRPr>
        </a:p>
      </dsp:txBody>
      <dsp:txXfrm>
        <a:off x="5957070" y="587575"/>
        <a:ext cx="1686312" cy="663744"/>
      </dsp:txXfrm>
    </dsp:sp>
    <dsp:sp modelId="{64C4B880-1A83-411B-8042-34E298352387}">
      <dsp:nvSpPr>
        <dsp:cNvPr id="0" name=""/>
        <dsp:cNvSpPr/>
      </dsp:nvSpPr>
      <dsp:spPr>
        <a:xfrm>
          <a:off x="7894023" y="551668"/>
          <a:ext cx="1758126" cy="735558"/>
        </a:xfrm>
        <a:prstGeom prst="roundRect">
          <a:avLst/>
        </a:prstGeom>
        <a:solidFill>
          <a:schemeClr val="accent6"/>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資料處理</a:t>
          </a:r>
          <a:endParaRPr lang="zh-TW" altLang="en-US" sz="1500" kern="1200" dirty="0">
            <a:latin typeface="標楷體" panose="03000509000000000000" pitchFamily="65" charset="-120"/>
            <a:ea typeface="標楷體" panose="03000509000000000000" pitchFamily="65" charset="-120"/>
          </a:endParaRPr>
        </a:p>
      </dsp:txBody>
      <dsp:txXfrm>
        <a:off x="7929930" y="587575"/>
        <a:ext cx="1686312" cy="66374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DD4D1-556D-4F5C-B972-9734DDA6C52A}">
      <dsp:nvSpPr>
        <dsp:cNvPr id="0" name=""/>
        <dsp:cNvSpPr/>
      </dsp:nvSpPr>
      <dsp:spPr>
        <a:xfrm>
          <a:off x="724105" y="0"/>
          <a:ext cx="8206524" cy="183889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9BC30-A23B-4838-BAF3-EC11CD29E018}">
      <dsp:nvSpPr>
        <dsp:cNvPr id="0" name=""/>
        <dsp:cNvSpPr/>
      </dsp:nvSpPr>
      <dsp:spPr>
        <a:xfrm>
          <a:off x="2585" y="551668"/>
          <a:ext cx="1758126" cy="735558"/>
        </a:xfrm>
        <a:prstGeom prst="round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研究架構</a:t>
          </a:r>
          <a:endParaRPr lang="zh-TW" altLang="en-US" sz="1500" kern="1200" dirty="0">
            <a:latin typeface="標楷體" panose="03000509000000000000" pitchFamily="65" charset="-120"/>
            <a:ea typeface="標楷體" panose="03000509000000000000" pitchFamily="65" charset="-120"/>
          </a:endParaRPr>
        </a:p>
      </dsp:txBody>
      <dsp:txXfrm>
        <a:off x="38492" y="587575"/>
        <a:ext cx="1686312" cy="663744"/>
      </dsp:txXfrm>
    </dsp:sp>
    <dsp:sp modelId="{F173A9CA-127E-45AB-A55F-ADD5CCC39651}">
      <dsp:nvSpPr>
        <dsp:cNvPr id="0" name=""/>
        <dsp:cNvSpPr/>
      </dsp:nvSpPr>
      <dsp:spPr>
        <a:xfrm>
          <a:off x="1975444" y="551668"/>
          <a:ext cx="1758126" cy="735558"/>
        </a:xfrm>
        <a:prstGeom prst="roundRect">
          <a:avLst/>
        </a:prstGeom>
        <a:solidFill>
          <a:schemeClr val="accent4"/>
        </a:solidFill>
        <a:ln w="15875"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結構方程式</a:t>
          </a:r>
          <a:endParaRPr lang="en-US" altLang="zh-TW" sz="1500" kern="1200" dirty="0" smtClean="0">
            <a:latin typeface="標楷體" panose="03000509000000000000" pitchFamily="65" charset="-120"/>
            <a:ea typeface="標楷體" panose="03000509000000000000" pitchFamily="65" charset="-120"/>
          </a:endParaRPr>
        </a:p>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模型架構圖</a:t>
          </a:r>
          <a:endParaRPr lang="zh-TW" altLang="en-US" sz="1500" kern="1200" dirty="0">
            <a:latin typeface="標楷體" panose="03000509000000000000" pitchFamily="65" charset="-120"/>
            <a:ea typeface="標楷體" panose="03000509000000000000" pitchFamily="65" charset="-120"/>
          </a:endParaRPr>
        </a:p>
      </dsp:txBody>
      <dsp:txXfrm>
        <a:off x="2011351" y="587575"/>
        <a:ext cx="1686312" cy="663744"/>
      </dsp:txXfrm>
    </dsp:sp>
    <dsp:sp modelId="{8D96DF29-94C4-4308-87DB-D6985AB6BBCD}">
      <dsp:nvSpPr>
        <dsp:cNvPr id="0" name=""/>
        <dsp:cNvSpPr/>
      </dsp:nvSpPr>
      <dsp:spPr>
        <a:xfrm>
          <a:off x="3948304" y="551668"/>
          <a:ext cx="1758126" cy="735558"/>
        </a:xfrm>
        <a:prstGeom prst="roundRect">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研究對象</a:t>
          </a:r>
          <a:endParaRPr lang="zh-TW" altLang="en-US" sz="1500" kern="1200" dirty="0">
            <a:latin typeface="標楷體" panose="03000509000000000000" pitchFamily="65" charset="-120"/>
            <a:ea typeface="標楷體" panose="03000509000000000000" pitchFamily="65" charset="-120"/>
          </a:endParaRPr>
        </a:p>
      </dsp:txBody>
      <dsp:txXfrm>
        <a:off x="3984211" y="587575"/>
        <a:ext cx="1686312" cy="663744"/>
      </dsp:txXfrm>
    </dsp:sp>
    <dsp:sp modelId="{76DBF8E4-622C-4149-9004-3DE2E6082DEE}">
      <dsp:nvSpPr>
        <dsp:cNvPr id="0" name=""/>
        <dsp:cNvSpPr/>
      </dsp:nvSpPr>
      <dsp:spPr>
        <a:xfrm>
          <a:off x="5921163" y="551668"/>
          <a:ext cx="1758126" cy="735558"/>
        </a:xfrm>
        <a:prstGeom prst="roundRect">
          <a:avLst/>
        </a:prstGeom>
        <a:solidFill>
          <a:schemeClr val="lt1"/>
        </a:solidFill>
        <a:ln w="1587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研究工具</a:t>
          </a:r>
          <a:endParaRPr lang="zh-TW" altLang="en-US" sz="1500" kern="1200" dirty="0">
            <a:latin typeface="標楷體" panose="03000509000000000000" pitchFamily="65" charset="-120"/>
            <a:ea typeface="標楷體" panose="03000509000000000000" pitchFamily="65" charset="-120"/>
          </a:endParaRPr>
        </a:p>
      </dsp:txBody>
      <dsp:txXfrm>
        <a:off x="5957070" y="587575"/>
        <a:ext cx="1686312" cy="663744"/>
      </dsp:txXfrm>
    </dsp:sp>
    <dsp:sp modelId="{64C4B880-1A83-411B-8042-34E298352387}">
      <dsp:nvSpPr>
        <dsp:cNvPr id="0" name=""/>
        <dsp:cNvSpPr/>
      </dsp:nvSpPr>
      <dsp:spPr>
        <a:xfrm>
          <a:off x="7894023" y="551668"/>
          <a:ext cx="1758126" cy="735558"/>
        </a:xfrm>
        <a:prstGeom prst="roundRect">
          <a:avLst/>
        </a:prstGeom>
        <a:solidFill>
          <a:schemeClr val="accent6"/>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資料處理</a:t>
          </a:r>
          <a:endParaRPr lang="zh-TW" altLang="en-US" sz="1500" kern="1200" dirty="0">
            <a:latin typeface="標楷體" panose="03000509000000000000" pitchFamily="65" charset="-120"/>
            <a:ea typeface="標楷體" panose="03000509000000000000" pitchFamily="65" charset="-120"/>
          </a:endParaRPr>
        </a:p>
      </dsp:txBody>
      <dsp:txXfrm>
        <a:off x="7929930" y="587575"/>
        <a:ext cx="1686312" cy="66374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4D7C9-6F42-49B4-9200-7E42EDC01374}">
      <dsp:nvSpPr>
        <dsp:cNvPr id="0" name=""/>
        <dsp:cNvSpPr/>
      </dsp:nvSpPr>
      <dsp:spPr>
        <a:xfrm rot="5400000">
          <a:off x="541960" y="1312323"/>
          <a:ext cx="880973" cy="1465919"/>
        </a:xfrm>
        <a:prstGeom prst="corner">
          <a:avLst>
            <a:gd name="adj1" fmla="val 16120"/>
            <a:gd name="adj2" fmla="val 1611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20C31F-293E-485E-91AB-BE3C84939B71}">
      <dsp:nvSpPr>
        <dsp:cNvPr id="0" name=""/>
        <dsp:cNvSpPr/>
      </dsp:nvSpPr>
      <dsp:spPr>
        <a:xfrm>
          <a:off x="394904" y="1750317"/>
          <a:ext cx="1323440" cy="116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zh-TW" altLang="en-US" sz="2200" kern="1200" dirty="0" smtClean="0">
              <a:latin typeface="標楷體" panose="03000509000000000000" pitchFamily="65" charset="-120"/>
              <a:ea typeface="標楷體" panose="03000509000000000000" pitchFamily="65" charset="-120"/>
            </a:rPr>
            <a:t>敘述統計</a:t>
          </a:r>
          <a:endParaRPr lang="zh-TW" altLang="en-US" sz="2200" kern="1200" dirty="0">
            <a:latin typeface="標楷體" panose="03000509000000000000" pitchFamily="65" charset="-120"/>
            <a:ea typeface="標楷體" panose="03000509000000000000" pitchFamily="65" charset="-120"/>
          </a:endParaRPr>
        </a:p>
      </dsp:txBody>
      <dsp:txXfrm>
        <a:off x="394904" y="1750317"/>
        <a:ext cx="1323440" cy="1160073"/>
      </dsp:txXfrm>
    </dsp:sp>
    <dsp:sp modelId="{31720869-4E80-4B60-945C-435EBA5B65E8}">
      <dsp:nvSpPr>
        <dsp:cNvPr id="0" name=""/>
        <dsp:cNvSpPr/>
      </dsp:nvSpPr>
      <dsp:spPr>
        <a:xfrm>
          <a:off x="1468639" y="1204400"/>
          <a:ext cx="249705" cy="249705"/>
        </a:xfrm>
        <a:prstGeom prst="triangle">
          <a:avLst>
            <a:gd name="adj" fmla="val 100000"/>
          </a:avLst>
        </a:prstGeom>
        <a:solidFill>
          <a:schemeClr val="accent3">
            <a:hueOff val="-56608"/>
            <a:satOff val="6049"/>
            <a:lumOff val="1568"/>
            <a:alphaOff val="0"/>
          </a:schemeClr>
        </a:solidFill>
        <a:ln w="15875" cap="flat" cmpd="sng" algn="ctr">
          <a:solidFill>
            <a:schemeClr val="accent3">
              <a:hueOff val="-56608"/>
              <a:satOff val="6049"/>
              <a:lumOff val="15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EB3A46-5712-4224-BC13-24896F4EFB3D}">
      <dsp:nvSpPr>
        <dsp:cNvPr id="0" name=""/>
        <dsp:cNvSpPr/>
      </dsp:nvSpPr>
      <dsp:spPr>
        <a:xfrm rot="5400000">
          <a:off x="2162110" y="911415"/>
          <a:ext cx="880973" cy="1465919"/>
        </a:xfrm>
        <a:prstGeom prst="corner">
          <a:avLst>
            <a:gd name="adj1" fmla="val 16120"/>
            <a:gd name="adj2" fmla="val 16110"/>
          </a:avLst>
        </a:prstGeom>
        <a:solidFill>
          <a:schemeClr val="accent3">
            <a:hueOff val="-113216"/>
            <a:satOff val="12098"/>
            <a:lumOff val="3137"/>
            <a:alphaOff val="0"/>
          </a:schemeClr>
        </a:solidFill>
        <a:ln w="15875" cap="flat" cmpd="sng" algn="ctr">
          <a:solidFill>
            <a:schemeClr val="accent3">
              <a:hueOff val="-113216"/>
              <a:satOff val="12098"/>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2B6DE-A1D8-4A3D-A2EA-BF6BAFA9AD0C}">
      <dsp:nvSpPr>
        <dsp:cNvPr id="0" name=""/>
        <dsp:cNvSpPr/>
      </dsp:nvSpPr>
      <dsp:spPr>
        <a:xfrm>
          <a:off x="2015054" y="1349409"/>
          <a:ext cx="1323440" cy="116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zh-TW" altLang="en-US" sz="2200" kern="1200" dirty="0" smtClean="0">
              <a:latin typeface="標楷體" panose="03000509000000000000" pitchFamily="65" charset="-120"/>
              <a:ea typeface="標楷體" panose="03000509000000000000" pitchFamily="65" charset="-120"/>
              <a:cs typeface="Times New Roman" panose="02020603050405020304" pitchFamily="18" charset="0"/>
            </a:rPr>
            <a:t>因素分析</a:t>
          </a:r>
          <a:endParaRPr lang="zh-TW" altLang="en-US" sz="2200" kern="1200" dirty="0">
            <a:latin typeface="標楷體" panose="03000509000000000000" pitchFamily="65" charset="-120"/>
            <a:ea typeface="標楷體" panose="03000509000000000000" pitchFamily="65" charset="-120"/>
            <a:cs typeface="Times New Roman" panose="02020603050405020304" pitchFamily="18" charset="0"/>
          </a:endParaRPr>
        </a:p>
      </dsp:txBody>
      <dsp:txXfrm>
        <a:off x="2015054" y="1349409"/>
        <a:ext cx="1323440" cy="1160073"/>
      </dsp:txXfrm>
    </dsp:sp>
    <dsp:sp modelId="{795A067E-35C9-4CC1-96E3-966A4ABBB188}">
      <dsp:nvSpPr>
        <dsp:cNvPr id="0" name=""/>
        <dsp:cNvSpPr/>
      </dsp:nvSpPr>
      <dsp:spPr>
        <a:xfrm>
          <a:off x="3088788" y="803492"/>
          <a:ext cx="249705" cy="249705"/>
        </a:xfrm>
        <a:prstGeom prst="triangle">
          <a:avLst>
            <a:gd name="adj" fmla="val 100000"/>
          </a:avLst>
        </a:prstGeom>
        <a:solidFill>
          <a:schemeClr val="accent3">
            <a:hueOff val="-169824"/>
            <a:satOff val="18146"/>
            <a:lumOff val="4705"/>
            <a:alphaOff val="0"/>
          </a:schemeClr>
        </a:solidFill>
        <a:ln w="15875" cap="flat" cmpd="sng" algn="ctr">
          <a:solidFill>
            <a:schemeClr val="accent3">
              <a:hueOff val="-169824"/>
              <a:satOff val="18146"/>
              <a:lumOff val="47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34F519-94B2-4510-873B-D40B6CD7CD42}">
      <dsp:nvSpPr>
        <dsp:cNvPr id="0" name=""/>
        <dsp:cNvSpPr/>
      </dsp:nvSpPr>
      <dsp:spPr>
        <a:xfrm rot="5400000">
          <a:off x="3782260" y="510507"/>
          <a:ext cx="880973" cy="1465919"/>
        </a:xfrm>
        <a:prstGeom prst="corner">
          <a:avLst>
            <a:gd name="adj1" fmla="val 16120"/>
            <a:gd name="adj2" fmla="val 16110"/>
          </a:avLst>
        </a:prstGeom>
        <a:solidFill>
          <a:schemeClr val="accent3">
            <a:hueOff val="-226432"/>
            <a:satOff val="24195"/>
            <a:lumOff val="6274"/>
            <a:alphaOff val="0"/>
          </a:schemeClr>
        </a:solidFill>
        <a:ln w="15875" cap="flat" cmpd="sng" algn="ctr">
          <a:solidFill>
            <a:schemeClr val="accent3">
              <a:hueOff val="-226432"/>
              <a:satOff val="24195"/>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57163-0DDC-49FA-BACB-103E2C95BA19}">
      <dsp:nvSpPr>
        <dsp:cNvPr id="0" name=""/>
        <dsp:cNvSpPr/>
      </dsp:nvSpPr>
      <dsp:spPr>
        <a:xfrm>
          <a:off x="3635203" y="948501"/>
          <a:ext cx="1323440" cy="116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zh-TW" altLang="en-US" sz="2200" kern="1200" dirty="0" smtClean="0">
              <a:latin typeface="標楷體" panose="03000509000000000000" pitchFamily="65" charset="-120"/>
              <a:ea typeface="標楷體" panose="03000509000000000000" pitchFamily="65" charset="-120"/>
            </a:rPr>
            <a:t>信效度分析</a:t>
          </a:r>
          <a:endParaRPr lang="zh-TW" altLang="en-US" sz="2200" kern="1200" dirty="0">
            <a:latin typeface="標楷體" panose="03000509000000000000" pitchFamily="65" charset="-120"/>
            <a:ea typeface="標楷體" panose="03000509000000000000" pitchFamily="65" charset="-120"/>
          </a:endParaRPr>
        </a:p>
      </dsp:txBody>
      <dsp:txXfrm>
        <a:off x="3635203" y="948501"/>
        <a:ext cx="1323440" cy="1160073"/>
      </dsp:txXfrm>
    </dsp:sp>
    <dsp:sp modelId="{6560F8DA-3E8E-4312-8C5E-FA9B213CEFF6}">
      <dsp:nvSpPr>
        <dsp:cNvPr id="0" name=""/>
        <dsp:cNvSpPr/>
      </dsp:nvSpPr>
      <dsp:spPr>
        <a:xfrm>
          <a:off x="4708938" y="402585"/>
          <a:ext cx="249705" cy="249705"/>
        </a:xfrm>
        <a:prstGeom prst="triangle">
          <a:avLst>
            <a:gd name="adj" fmla="val 100000"/>
          </a:avLst>
        </a:prstGeom>
        <a:solidFill>
          <a:schemeClr val="accent3">
            <a:hueOff val="-283040"/>
            <a:satOff val="30244"/>
            <a:lumOff val="7842"/>
            <a:alphaOff val="0"/>
          </a:schemeClr>
        </a:solidFill>
        <a:ln w="15875" cap="flat" cmpd="sng" algn="ctr">
          <a:solidFill>
            <a:schemeClr val="accent3">
              <a:hueOff val="-283040"/>
              <a:satOff val="30244"/>
              <a:lumOff val="78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AD63E-1992-44E7-BA31-D63C27C60A4F}">
      <dsp:nvSpPr>
        <dsp:cNvPr id="0" name=""/>
        <dsp:cNvSpPr/>
      </dsp:nvSpPr>
      <dsp:spPr>
        <a:xfrm rot="5400000">
          <a:off x="5402409" y="109600"/>
          <a:ext cx="880973" cy="1465919"/>
        </a:xfrm>
        <a:prstGeom prst="corner">
          <a:avLst>
            <a:gd name="adj1" fmla="val 16120"/>
            <a:gd name="adj2" fmla="val 16110"/>
          </a:avLst>
        </a:prstGeom>
        <a:solidFill>
          <a:schemeClr val="accent3">
            <a:hueOff val="-339648"/>
            <a:satOff val="36292"/>
            <a:lumOff val="9411"/>
            <a:alphaOff val="0"/>
          </a:schemeClr>
        </a:solidFill>
        <a:ln w="15875" cap="flat" cmpd="sng" algn="ctr">
          <a:solidFill>
            <a:schemeClr val="accent3">
              <a:hueOff val="-339648"/>
              <a:satOff val="36292"/>
              <a:lumOff val="94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A8E837-708D-43B8-8D7E-7351D5333E5B}">
      <dsp:nvSpPr>
        <dsp:cNvPr id="0" name=""/>
        <dsp:cNvSpPr/>
      </dsp:nvSpPr>
      <dsp:spPr>
        <a:xfrm>
          <a:off x="5255353" y="547594"/>
          <a:ext cx="1323440" cy="116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zh-TW" altLang="en-US" sz="2200" kern="1200" dirty="0" smtClean="0">
              <a:latin typeface="標楷體" panose="03000509000000000000" pitchFamily="65" charset="-120"/>
              <a:ea typeface="標楷體" panose="03000509000000000000" pitchFamily="65" charset="-120"/>
            </a:rPr>
            <a:t>結構方程模式</a:t>
          </a:r>
          <a:endParaRPr lang="zh-TW" altLang="en-US" sz="2200" kern="1200" dirty="0">
            <a:latin typeface="標楷體" panose="03000509000000000000" pitchFamily="65" charset="-120"/>
            <a:ea typeface="標楷體" panose="03000509000000000000" pitchFamily="65" charset="-120"/>
          </a:endParaRPr>
        </a:p>
      </dsp:txBody>
      <dsp:txXfrm>
        <a:off x="5255353" y="547594"/>
        <a:ext cx="1323440" cy="1160073"/>
      </dsp:txXfrm>
    </dsp:sp>
    <dsp:sp modelId="{0CD3F078-8019-4D2D-A195-F83E4F5F6AD6}">
      <dsp:nvSpPr>
        <dsp:cNvPr id="0" name=""/>
        <dsp:cNvSpPr/>
      </dsp:nvSpPr>
      <dsp:spPr>
        <a:xfrm>
          <a:off x="6329087" y="1677"/>
          <a:ext cx="249705" cy="249705"/>
        </a:xfrm>
        <a:prstGeom prst="triangle">
          <a:avLst>
            <a:gd name="adj" fmla="val 100000"/>
          </a:avLst>
        </a:prstGeom>
        <a:solidFill>
          <a:schemeClr val="accent3">
            <a:hueOff val="-396256"/>
            <a:satOff val="42341"/>
            <a:lumOff val="10979"/>
            <a:alphaOff val="0"/>
          </a:schemeClr>
        </a:solidFill>
        <a:ln w="15875" cap="flat" cmpd="sng" algn="ctr">
          <a:solidFill>
            <a:schemeClr val="accent3">
              <a:hueOff val="-396256"/>
              <a:satOff val="42341"/>
              <a:lumOff val="109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FC7FA0-5BC7-41AD-83F6-07D7C58B20E7}">
      <dsp:nvSpPr>
        <dsp:cNvPr id="0" name=""/>
        <dsp:cNvSpPr/>
      </dsp:nvSpPr>
      <dsp:spPr>
        <a:xfrm rot="5400000">
          <a:off x="7022559" y="-291307"/>
          <a:ext cx="880973" cy="1465919"/>
        </a:xfrm>
        <a:prstGeom prst="corner">
          <a:avLst>
            <a:gd name="adj1" fmla="val 16120"/>
            <a:gd name="adj2" fmla="val 16110"/>
          </a:avLst>
        </a:prstGeom>
        <a:solidFill>
          <a:schemeClr val="accent3">
            <a:hueOff val="-452864"/>
            <a:satOff val="48390"/>
            <a:lumOff val="12548"/>
            <a:alphaOff val="0"/>
          </a:schemeClr>
        </a:solidFill>
        <a:ln w="15875" cap="flat" cmpd="sng" algn="ctr">
          <a:solidFill>
            <a:schemeClr val="accent3">
              <a:hueOff val="-452864"/>
              <a:satOff val="48390"/>
              <a:lumOff val="1254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FA0B47-CDDB-4628-8C8F-61E9C2B34559}">
      <dsp:nvSpPr>
        <dsp:cNvPr id="0" name=""/>
        <dsp:cNvSpPr/>
      </dsp:nvSpPr>
      <dsp:spPr>
        <a:xfrm>
          <a:off x="6875502" y="146686"/>
          <a:ext cx="1323440" cy="116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altLang="zh-TW" sz="22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sz="2200" kern="1200" dirty="0" smtClean="0">
              <a:latin typeface="標楷體" panose="03000509000000000000" pitchFamily="65" charset="-120"/>
              <a:ea typeface="標楷體" panose="03000509000000000000" pitchFamily="65" charset="-120"/>
            </a:rPr>
            <a:t>分析</a:t>
          </a:r>
          <a:endParaRPr lang="zh-TW" altLang="en-US" sz="2200" kern="1200" dirty="0">
            <a:latin typeface="標楷體" panose="03000509000000000000" pitchFamily="65" charset="-120"/>
            <a:ea typeface="標楷體" panose="03000509000000000000" pitchFamily="65" charset="-120"/>
          </a:endParaRPr>
        </a:p>
      </dsp:txBody>
      <dsp:txXfrm>
        <a:off x="6875502" y="146686"/>
        <a:ext cx="1323440" cy="116007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DD4D1-556D-4F5C-B972-9734DDA6C52A}">
      <dsp:nvSpPr>
        <dsp:cNvPr id="0" name=""/>
        <dsp:cNvSpPr/>
      </dsp:nvSpPr>
      <dsp:spPr>
        <a:xfrm>
          <a:off x="724105" y="0"/>
          <a:ext cx="8206524" cy="183889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9BC30-A23B-4838-BAF3-EC11CD29E018}">
      <dsp:nvSpPr>
        <dsp:cNvPr id="0" name=""/>
        <dsp:cNvSpPr/>
      </dsp:nvSpPr>
      <dsp:spPr>
        <a:xfrm>
          <a:off x="2585" y="551668"/>
          <a:ext cx="1758126" cy="735558"/>
        </a:xfrm>
        <a:prstGeom prst="round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研究架構</a:t>
          </a:r>
          <a:endParaRPr lang="zh-TW" altLang="en-US" sz="1500" kern="1200" dirty="0">
            <a:latin typeface="標楷體" panose="03000509000000000000" pitchFamily="65" charset="-120"/>
            <a:ea typeface="標楷體" panose="03000509000000000000" pitchFamily="65" charset="-120"/>
          </a:endParaRPr>
        </a:p>
      </dsp:txBody>
      <dsp:txXfrm>
        <a:off x="38492" y="587575"/>
        <a:ext cx="1686312" cy="663744"/>
      </dsp:txXfrm>
    </dsp:sp>
    <dsp:sp modelId="{F173A9CA-127E-45AB-A55F-ADD5CCC39651}">
      <dsp:nvSpPr>
        <dsp:cNvPr id="0" name=""/>
        <dsp:cNvSpPr/>
      </dsp:nvSpPr>
      <dsp:spPr>
        <a:xfrm>
          <a:off x="1975444" y="551668"/>
          <a:ext cx="1758126" cy="735558"/>
        </a:xfrm>
        <a:prstGeom prst="roundRect">
          <a:avLst/>
        </a:prstGeom>
        <a:solidFill>
          <a:schemeClr val="accent4"/>
        </a:solidFill>
        <a:ln w="15875"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結構方程式</a:t>
          </a:r>
          <a:endParaRPr lang="en-US" altLang="zh-TW" sz="1500" kern="1200" dirty="0" smtClean="0">
            <a:latin typeface="標楷體" panose="03000509000000000000" pitchFamily="65" charset="-120"/>
            <a:ea typeface="標楷體" panose="03000509000000000000" pitchFamily="65" charset="-120"/>
          </a:endParaRPr>
        </a:p>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模型架構圖</a:t>
          </a:r>
          <a:endParaRPr lang="zh-TW" altLang="en-US" sz="1500" kern="1200" dirty="0">
            <a:latin typeface="標楷體" panose="03000509000000000000" pitchFamily="65" charset="-120"/>
            <a:ea typeface="標楷體" panose="03000509000000000000" pitchFamily="65" charset="-120"/>
          </a:endParaRPr>
        </a:p>
      </dsp:txBody>
      <dsp:txXfrm>
        <a:off x="2011351" y="587575"/>
        <a:ext cx="1686312" cy="663744"/>
      </dsp:txXfrm>
    </dsp:sp>
    <dsp:sp modelId="{8D96DF29-94C4-4308-87DB-D6985AB6BBCD}">
      <dsp:nvSpPr>
        <dsp:cNvPr id="0" name=""/>
        <dsp:cNvSpPr/>
      </dsp:nvSpPr>
      <dsp:spPr>
        <a:xfrm>
          <a:off x="3948304" y="551668"/>
          <a:ext cx="1758126" cy="735558"/>
        </a:xfrm>
        <a:prstGeom prst="roundRect">
          <a:avLst/>
        </a:prstGeom>
        <a:solidFill>
          <a:schemeClr val="accent2"/>
        </a:solidFill>
        <a:ln w="15875"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研究對象</a:t>
          </a:r>
          <a:endParaRPr lang="zh-TW" altLang="en-US" sz="1500" kern="1200" dirty="0">
            <a:latin typeface="標楷體" panose="03000509000000000000" pitchFamily="65" charset="-120"/>
            <a:ea typeface="標楷體" panose="03000509000000000000" pitchFamily="65" charset="-120"/>
          </a:endParaRPr>
        </a:p>
      </dsp:txBody>
      <dsp:txXfrm>
        <a:off x="3984211" y="587575"/>
        <a:ext cx="1686312" cy="663744"/>
      </dsp:txXfrm>
    </dsp:sp>
    <dsp:sp modelId="{76DBF8E4-622C-4149-9004-3DE2E6082DEE}">
      <dsp:nvSpPr>
        <dsp:cNvPr id="0" name=""/>
        <dsp:cNvSpPr/>
      </dsp:nvSpPr>
      <dsp:spPr>
        <a:xfrm>
          <a:off x="5921163" y="551668"/>
          <a:ext cx="1758126" cy="735558"/>
        </a:xfrm>
        <a:prstGeom prst="roundRect">
          <a:avLst/>
        </a:prstGeom>
        <a:solidFill>
          <a:schemeClr val="accent5"/>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研究工具</a:t>
          </a:r>
          <a:endParaRPr lang="zh-TW" altLang="en-US" sz="1500" kern="1200" dirty="0">
            <a:latin typeface="標楷體" panose="03000509000000000000" pitchFamily="65" charset="-120"/>
            <a:ea typeface="標楷體" panose="03000509000000000000" pitchFamily="65" charset="-120"/>
          </a:endParaRPr>
        </a:p>
      </dsp:txBody>
      <dsp:txXfrm>
        <a:off x="5957070" y="587575"/>
        <a:ext cx="1686312" cy="663744"/>
      </dsp:txXfrm>
    </dsp:sp>
    <dsp:sp modelId="{64C4B880-1A83-411B-8042-34E298352387}">
      <dsp:nvSpPr>
        <dsp:cNvPr id="0" name=""/>
        <dsp:cNvSpPr/>
      </dsp:nvSpPr>
      <dsp:spPr>
        <a:xfrm>
          <a:off x="7894023" y="551668"/>
          <a:ext cx="1758126" cy="735558"/>
        </a:xfrm>
        <a:prstGeom prst="roundRect">
          <a:avLst/>
        </a:prstGeom>
        <a:solidFill>
          <a:schemeClr val="lt1"/>
        </a:solidFill>
        <a:ln w="15875"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anose="03000509000000000000" pitchFamily="65" charset="-120"/>
              <a:ea typeface="標楷體" panose="03000509000000000000" pitchFamily="65" charset="-120"/>
            </a:rPr>
            <a:t>資料處理</a:t>
          </a:r>
          <a:endParaRPr lang="zh-TW" altLang="en-US" sz="1500" kern="1200" dirty="0">
            <a:latin typeface="標楷體" panose="03000509000000000000" pitchFamily="65" charset="-120"/>
            <a:ea typeface="標楷體" panose="03000509000000000000" pitchFamily="65" charset="-120"/>
          </a:endParaRPr>
        </a:p>
      </dsp:txBody>
      <dsp:txXfrm>
        <a:off x="7929930" y="587575"/>
        <a:ext cx="1686312" cy="66374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lt1"/>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敘述統計</a:t>
          </a:r>
          <a:endParaRPr lang="zh-TW" altLang="en-US" sz="1800" kern="1200" dirty="0">
            <a:latin typeface="標楷體" panose="03000509000000000000" pitchFamily="65" charset="-120"/>
            <a:ea typeface="標楷體" panose="03000509000000000000" pitchFamily="65" charset="-12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solidFill>
          <a:schemeClr val="accent4">
            <a:hueOff val="431803"/>
            <a:satOff val="-7095"/>
            <a:lumOff val="-1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bg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rPr>
            <a:t>因素分析</a:t>
          </a:r>
          <a:endParaRPr lang="zh-TW" altLang="en-US" sz="1800" kern="1200" dirty="0">
            <a:solidFill>
              <a:schemeClr val="bg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信度分析</a:t>
          </a:r>
          <a:endParaRPr lang="zh-TW" altLang="en-US" sz="1800" kern="1200" dirty="0">
            <a:latin typeface="標楷體" panose="03000509000000000000" pitchFamily="65" charset="-120"/>
            <a:ea typeface="標楷體" panose="03000509000000000000" pitchFamily="65" charset="-12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單因子多變量</a:t>
          </a:r>
          <a:endParaRPr lang="zh-TW" altLang="en-US" sz="1800" kern="1200" dirty="0">
            <a:latin typeface="標楷體" panose="03000509000000000000" pitchFamily="65" charset="-120"/>
            <a:ea typeface="標楷體" panose="03000509000000000000" pitchFamily="65" charset="-12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結構方程模式</a:t>
          </a:r>
          <a:endParaRPr lang="zh-TW" altLang="en-US" sz="1800" kern="1200" dirty="0">
            <a:latin typeface="標楷體" panose="03000509000000000000" pitchFamily="65" charset="-120"/>
            <a:ea typeface="標楷體" panose="03000509000000000000" pitchFamily="65" charset="-12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410087"/>
        <a:ext cx="1155992" cy="70968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lt1"/>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敘述統計</a:t>
          </a:r>
          <a:endParaRPr lang="zh-TW" altLang="en-US" sz="1800" kern="1200" dirty="0">
            <a:latin typeface="標楷體" panose="03000509000000000000" pitchFamily="65" charset="-120"/>
            <a:ea typeface="標楷體" panose="03000509000000000000" pitchFamily="65" charset="-12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solidFill>
          <a:schemeClr val="accent4">
            <a:hueOff val="431803"/>
            <a:satOff val="-7095"/>
            <a:lumOff val="-1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bg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rPr>
            <a:t>因素分析</a:t>
          </a:r>
          <a:endParaRPr lang="zh-TW" altLang="en-US" sz="1800" kern="1200" dirty="0">
            <a:solidFill>
              <a:schemeClr val="bg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信度分析</a:t>
          </a:r>
          <a:endParaRPr lang="zh-TW" altLang="en-US" sz="1800" kern="1200" dirty="0">
            <a:latin typeface="標楷體" panose="03000509000000000000" pitchFamily="65" charset="-120"/>
            <a:ea typeface="標楷體" panose="03000509000000000000" pitchFamily="65" charset="-12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單因子多變量</a:t>
          </a:r>
          <a:endParaRPr lang="zh-TW" altLang="en-US" sz="1800" kern="1200" dirty="0">
            <a:latin typeface="標楷體" panose="03000509000000000000" pitchFamily="65" charset="-120"/>
            <a:ea typeface="標楷體" panose="03000509000000000000" pitchFamily="65" charset="-12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結構方程模式</a:t>
          </a:r>
          <a:endParaRPr lang="zh-TW" altLang="en-US" sz="1800" kern="1200" dirty="0">
            <a:latin typeface="標楷體" panose="03000509000000000000" pitchFamily="65" charset="-120"/>
            <a:ea typeface="標楷體" panose="03000509000000000000" pitchFamily="65" charset="-12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標楷體" panose="03000509000000000000" pitchFamily="65" charset="-120"/>
              <a:ea typeface="標楷體" panose="03000509000000000000" pitchFamily="65" charset="-120"/>
            </a:rPr>
            <a:t>分析</a:t>
          </a:r>
          <a:endParaRPr lang="zh-TW" altLang="en-US" sz="1800" kern="1200" dirty="0">
            <a:latin typeface="標楷體" panose="03000509000000000000" pitchFamily="65" charset="-120"/>
            <a:ea typeface="標楷體" panose="03000509000000000000" pitchFamily="65" charset="-120"/>
          </a:endParaRPr>
        </a:p>
      </dsp:txBody>
      <dsp:txXfrm>
        <a:off x="8423129" y="410087"/>
        <a:ext cx="1155992" cy="70968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accent4"/>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bg1"/>
              </a:solidFill>
              <a:latin typeface="標楷體" panose="03000509000000000000" pitchFamily="65" charset="-120"/>
              <a:ea typeface="標楷體" panose="03000509000000000000" pitchFamily="65" charset="-120"/>
            </a:rPr>
            <a:t>敘述統計</a:t>
          </a:r>
          <a:endParaRPr lang="zh-TW" altLang="en-US" sz="1800" kern="1200" dirty="0">
            <a:solidFill>
              <a:schemeClr val="bg1"/>
            </a:solidFill>
            <a:latin typeface="標楷體" panose="03000509000000000000" pitchFamily="65" charset="-120"/>
            <a:ea typeface="標楷體" panose="03000509000000000000" pitchFamily="65" charset="-12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noFill/>
        <a:ln w="1587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tx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rPr>
            <a:t>因素分析</a:t>
          </a:r>
          <a:endParaRPr lang="zh-TW" altLang="en-US" sz="1800" kern="1200" dirty="0">
            <a:solidFill>
              <a:schemeClr val="tx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信度分析</a:t>
          </a:r>
          <a:endParaRPr lang="zh-TW" altLang="en-US" sz="1800" kern="1200" dirty="0">
            <a:latin typeface="標楷體" panose="03000509000000000000" pitchFamily="65" charset="-120"/>
            <a:ea typeface="標楷體" panose="03000509000000000000" pitchFamily="65" charset="-12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單因子多變量</a:t>
          </a:r>
          <a:endParaRPr lang="zh-TW" altLang="en-US" sz="1800" kern="1200" dirty="0">
            <a:latin typeface="標楷體" panose="03000509000000000000" pitchFamily="65" charset="-120"/>
            <a:ea typeface="標楷體" panose="03000509000000000000" pitchFamily="65" charset="-12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結構方程模式</a:t>
          </a:r>
          <a:endParaRPr lang="zh-TW" altLang="en-US" sz="1800" kern="1200" dirty="0">
            <a:latin typeface="標楷體" panose="03000509000000000000" pitchFamily="65" charset="-120"/>
            <a:ea typeface="標楷體" panose="03000509000000000000" pitchFamily="65" charset="-12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標楷體" panose="03000509000000000000" pitchFamily="65" charset="-120"/>
              <a:ea typeface="標楷體" panose="03000509000000000000" pitchFamily="65" charset="-120"/>
            </a:rPr>
            <a:t>分析</a:t>
          </a:r>
          <a:endParaRPr lang="zh-TW" altLang="en-US" sz="1800" kern="1200" dirty="0">
            <a:latin typeface="標楷體" panose="03000509000000000000" pitchFamily="65" charset="-120"/>
            <a:ea typeface="標楷體" panose="03000509000000000000" pitchFamily="65" charset="-120"/>
          </a:endParaRPr>
        </a:p>
      </dsp:txBody>
      <dsp:txXfrm>
        <a:off x="8423129" y="410087"/>
        <a:ext cx="1155992" cy="709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F7562-C5DA-4AD4-9F64-A9B5AC432A04}">
      <dsp:nvSpPr>
        <dsp:cNvPr id="0" name=""/>
        <dsp:cNvSpPr/>
      </dsp:nvSpPr>
      <dsp:spPr>
        <a:xfrm>
          <a:off x="218572" y="2735"/>
          <a:ext cx="1217953" cy="60897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b="0" kern="1200" dirty="0" smtClean="0">
              <a:latin typeface="標楷體" pitchFamily="65" charset="-120"/>
              <a:ea typeface="標楷體" pitchFamily="65" charset="-120"/>
            </a:rPr>
            <a:t>第四章</a:t>
          </a:r>
          <a:endParaRPr lang="en-US" altLang="zh-TW" sz="1400" b="0" kern="1200" dirty="0" smtClean="0">
            <a:latin typeface="標楷體" pitchFamily="65" charset="-120"/>
            <a:ea typeface="標楷體" pitchFamily="65" charset="-120"/>
          </a:endParaRPr>
        </a:p>
        <a:p>
          <a:pPr lvl="0" algn="ctr" defTabSz="622300">
            <a:lnSpc>
              <a:spcPct val="90000"/>
            </a:lnSpc>
            <a:spcBef>
              <a:spcPct val="0"/>
            </a:spcBef>
            <a:spcAft>
              <a:spcPct val="35000"/>
            </a:spcAft>
          </a:pPr>
          <a:r>
            <a:rPr lang="zh-TW" altLang="en-US" sz="1400" b="0" kern="1200" dirty="0" smtClean="0">
              <a:latin typeface="標楷體" pitchFamily="65" charset="-120"/>
              <a:ea typeface="標楷體" pitchFamily="65" charset="-120"/>
            </a:rPr>
            <a:t>結果與討論</a:t>
          </a:r>
          <a:endParaRPr lang="zh-TW" altLang="en-US" sz="1400" b="0" kern="1200" dirty="0">
            <a:latin typeface="標楷體" pitchFamily="65" charset="-120"/>
            <a:ea typeface="標楷體" pitchFamily="65" charset="-120"/>
          </a:endParaRPr>
        </a:p>
      </dsp:txBody>
      <dsp:txXfrm>
        <a:off x="236408" y="20571"/>
        <a:ext cx="1182281" cy="573304"/>
      </dsp:txXfrm>
    </dsp:sp>
    <dsp:sp modelId="{BC9C84BB-D0DA-4828-AB84-3AD707343EB4}">
      <dsp:nvSpPr>
        <dsp:cNvPr id="0" name=""/>
        <dsp:cNvSpPr/>
      </dsp:nvSpPr>
      <dsp:spPr>
        <a:xfrm>
          <a:off x="340367" y="611711"/>
          <a:ext cx="121795" cy="456732"/>
        </a:xfrm>
        <a:custGeom>
          <a:avLst/>
          <a:gdLst/>
          <a:ahLst/>
          <a:cxnLst/>
          <a:rect l="0" t="0" r="0" b="0"/>
          <a:pathLst>
            <a:path>
              <a:moveTo>
                <a:pt x="0" y="0"/>
              </a:moveTo>
              <a:lnTo>
                <a:pt x="0" y="456732"/>
              </a:lnTo>
              <a:lnTo>
                <a:pt x="121795" y="456732"/>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82D8BD-00FE-4489-A022-55A8EBF704CD}">
      <dsp:nvSpPr>
        <dsp:cNvPr id="0" name=""/>
        <dsp:cNvSpPr/>
      </dsp:nvSpPr>
      <dsp:spPr>
        <a:xfrm>
          <a:off x="462162" y="763956"/>
          <a:ext cx="974362" cy="608976"/>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b="0" kern="1200" dirty="0" smtClean="0">
              <a:latin typeface="標楷體" pitchFamily="65" charset="-120"/>
              <a:ea typeface="標楷體" pitchFamily="65" charset="-120"/>
            </a:rPr>
            <a:t>敘述統計</a:t>
          </a:r>
          <a:endParaRPr lang="zh-TW" altLang="en-US" sz="1400" b="0" kern="1200" dirty="0">
            <a:latin typeface="標楷體" pitchFamily="65" charset="-120"/>
            <a:ea typeface="標楷體" pitchFamily="65" charset="-120"/>
          </a:endParaRPr>
        </a:p>
      </dsp:txBody>
      <dsp:txXfrm>
        <a:off x="479998" y="781792"/>
        <a:ext cx="938690" cy="573304"/>
      </dsp:txXfrm>
    </dsp:sp>
    <dsp:sp modelId="{9CA551F2-C89D-478A-8732-6B53CF40B7E8}">
      <dsp:nvSpPr>
        <dsp:cNvPr id="0" name=""/>
        <dsp:cNvSpPr/>
      </dsp:nvSpPr>
      <dsp:spPr>
        <a:xfrm>
          <a:off x="340367" y="611711"/>
          <a:ext cx="121795" cy="1217953"/>
        </a:xfrm>
        <a:custGeom>
          <a:avLst/>
          <a:gdLst/>
          <a:ahLst/>
          <a:cxnLst/>
          <a:rect l="0" t="0" r="0" b="0"/>
          <a:pathLst>
            <a:path>
              <a:moveTo>
                <a:pt x="0" y="0"/>
              </a:moveTo>
              <a:lnTo>
                <a:pt x="0" y="1217953"/>
              </a:lnTo>
              <a:lnTo>
                <a:pt x="121795" y="1217953"/>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082D9-BB3B-4031-96EA-DB637596E723}">
      <dsp:nvSpPr>
        <dsp:cNvPr id="0" name=""/>
        <dsp:cNvSpPr/>
      </dsp:nvSpPr>
      <dsp:spPr>
        <a:xfrm>
          <a:off x="462162" y="1525177"/>
          <a:ext cx="974362" cy="608976"/>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3264"/>
              <a:satOff val="-3579"/>
              <a:lumOff val="-17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b="0" kern="1200" dirty="0" smtClean="0">
              <a:latin typeface="標楷體" pitchFamily="65" charset="-120"/>
              <a:ea typeface="標楷體" pitchFamily="65" charset="-120"/>
            </a:rPr>
            <a:t>信度分析</a:t>
          </a:r>
          <a:endParaRPr lang="zh-TW" altLang="en-US" sz="1400" b="0" kern="1200" dirty="0">
            <a:latin typeface="標楷體" pitchFamily="65" charset="-120"/>
            <a:ea typeface="標楷體" pitchFamily="65" charset="-120"/>
          </a:endParaRPr>
        </a:p>
      </dsp:txBody>
      <dsp:txXfrm>
        <a:off x="479998" y="1543013"/>
        <a:ext cx="938690" cy="573304"/>
      </dsp:txXfrm>
    </dsp:sp>
    <dsp:sp modelId="{198A87C9-0F8A-47D1-B15E-127109432288}">
      <dsp:nvSpPr>
        <dsp:cNvPr id="0" name=""/>
        <dsp:cNvSpPr/>
      </dsp:nvSpPr>
      <dsp:spPr>
        <a:xfrm>
          <a:off x="340367" y="611711"/>
          <a:ext cx="121795" cy="1979174"/>
        </a:xfrm>
        <a:custGeom>
          <a:avLst/>
          <a:gdLst/>
          <a:ahLst/>
          <a:cxnLst/>
          <a:rect l="0" t="0" r="0" b="0"/>
          <a:pathLst>
            <a:path>
              <a:moveTo>
                <a:pt x="0" y="0"/>
              </a:moveTo>
              <a:lnTo>
                <a:pt x="0" y="1979174"/>
              </a:lnTo>
              <a:lnTo>
                <a:pt x="121795" y="1979174"/>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3C69BD-509B-4B7F-A867-5BE511579EED}">
      <dsp:nvSpPr>
        <dsp:cNvPr id="0" name=""/>
        <dsp:cNvSpPr/>
      </dsp:nvSpPr>
      <dsp:spPr>
        <a:xfrm>
          <a:off x="462162" y="2286398"/>
          <a:ext cx="974362" cy="608976"/>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6529"/>
              <a:satOff val="-7157"/>
              <a:lumOff val="-35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b="0" kern="1200" dirty="0" smtClean="0">
              <a:latin typeface="標楷體" pitchFamily="65" charset="-120"/>
              <a:ea typeface="標楷體" pitchFamily="65" charset="-120"/>
            </a:rPr>
            <a:t>單因子多變量</a:t>
          </a:r>
          <a:endParaRPr lang="zh-TW" altLang="en-US" sz="1400" b="0" kern="1200" dirty="0">
            <a:latin typeface="標楷體" pitchFamily="65" charset="-120"/>
            <a:ea typeface="標楷體" pitchFamily="65" charset="-120"/>
          </a:endParaRPr>
        </a:p>
      </dsp:txBody>
      <dsp:txXfrm>
        <a:off x="479998" y="2304234"/>
        <a:ext cx="938690" cy="573304"/>
      </dsp:txXfrm>
    </dsp:sp>
    <dsp:sp modelId="{7AF9F297-0E70-49C7-9FC1-61C47E2E7CD7}">
      <dsp:nvSpPr>
        <dsp:cNvPr id="0" name=""/>
        <dsp:cNvSpPr/>
      </dsp:nvSpPr>
      <dsp:spPr>
        <a:xfrm>
          <a:off x="340367" y="611711"/>
          <a:ext cx="121795" cy="2740395"/>
        </a:xfrm>
        <a:custGeom>
          <a:avLst/>
          <a:gdLst/>
          <a:ahLst/>
          <a:cxnLst/>
          <a:rect l="0" t="0" r="0" b="0"/>
          <a:pathLst>
            <a:path>
              <a:moveTo>
                <a:pt x="0" y="0"/>
              </a:moveTo>
              <a:lnTo>
                <a:pt x="0" y="2740395"/>
              </a:lnTo>
              <a:lnTo>
                <a:pt x="121795" y="2740395"/>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F41D2-4AC2-4906-B8CF-0683E6B3D6B3}">
      <dsp:nvSpPr>
        <dsp:cNvPr id="0" name=""/>
        <dsp:cNvSpPr/>
      </dsp:nvSpPr>
      <dsp:spPr>
        <a:xfrm>
          <a:off x="462162" y="3047619"/>
          <a:ext cx="974362" cy="608976"/>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9793"/>
              <a:satOff val="-10735"/>
              <a:lumOff val="-5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b="0" kern="1200" dirty="0" smtClean="0">
              <a:latin typeface="標楷體" pitchFamily="65" charset="-120"/>
              <a:ea typeface="標楷體" pitchFamily="65" charset="-120"/>
            </a:rPr>
            <a:t>結構方程模式</a:t>
          </a:r>
          <a:endParaRPr lang="zh-TW" altLang="en-US" sz="1400" b="0" kern="1200" dirty="0">
            <a:latin typeface="標楷體" pitchFamily="65" charset="-120"/>
            <a:ea typeface="標楷體" pitchFamily="65" charset="-120"/>
          </a:endParaRPr>
        </a:p>
      </dsp:txBody>
      <dsp:txXfrm>
        <a:off x="479998" y="3065455"/>
        <a:ext cx="938690" cy="573304"/>
      </dsp:txXfrm>
    </dsp:sp>
    <dsp:sp modelId="{8C0FD19A-3BE5-4669-8BE9-2C83583DAF52}">
      <dsp:nvSpPr>
        <dsp:cNvPr id="0" name=""/>
        <dsp:cNvSpPr/>
      </dsp:nvSpPr>
      <dsp:spPr>
        <a:xfrm>
          <a:off x="340367" y="611711"/>
          <a:ext cx="121795" cy="3501616"/>
        </a:xfrm>
        <a:custGeom>
          <a:avLst/>
          <a:gdLst/>
          <a:ahLst/>
          <a:cxnLst/>
          <a:rect l="0" t="0" r="0" b="0"/>
          <a:pathLst>
            <a:path>
              <a:moveTo>
                <a:pt x="0" y="0"/>
              </a:moveTo>
              <a:lnTo>
                <a:pt x="0" y="3501616"/>
              </a:lnTo>
              <a:lnTo>
                <a:pt x="121795" y="3501616"/>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368454-B287-4628-8CF8-A15270D20CE5}">
      <dsp:nvSpPr>
        <dsp:cNvPr id="0" name=""/>
        <dsp:cNvSpPr/>
      </dsp:nvSpPr>
      <dsp:spPr>
        <a:xfrm>
          <a:off x="462162" y="3808840"/>
          <a:ext cx="974362" cy="608976"/>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13058"/>
              <a:satOff val="-14314"/>
              <a:lumOff val="-71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altLang="zh-TW" sz="1400" b="0" kern="1200" dirty="0" err="1" smtClean="0">
              <a:latin typeface="Times New Roman" panose="02020603050405020304" pitchFamily="18" charset="0"/>
              <a:ea typeface="標楷體" pitchFamily="65" charset="-120"/>
              <a:cs typeface="Times New Roman" panose="02020603050405020304" pitchFamily="18" charset="0"/>
            </a:rPr>
            <a:t>SmartPLS</a:t>
          </a:r>
          <a:endParaRPr lang="zh-TW" altLang="en-US" sz="1400" b="0" kern="1200" dirty="0">
            <a:latin typeface="Times New Roman" panose="02020603050405020304" pitchFamily="18" charset="0"/>
            <a:ea typeface="標楷體" pitchFamily="65" charset="-120"/>
            <a:cs typeface="Times New Roman" panose="02020603050405020304" pitchFamily="18" charset="0"/>
          </a:endParaRPr>
        </a:p>
      </dsp:txBody>
      <dsp:txXfrm>
        <a:off x="479998" y="3826676"/>
        <a:ext cx="938690" cy="573304"/>
      </dsp:txXfrm>
    </dsp:sp>
    <dsp:sp modelId="{7E354F62-2B15-4010-B0CB-9AF0D8A0494E}">
      <dsp:nvSpPr>
        <dsp:cNvPr id="0" name=""/>
        <dsp:cNvSpPr/>
      </dsp:nvSpPr>
      <dsp:spPr>
        <a:xfrm>
          <a:off x="1741014" y="2735"/>
          <a:ext cx="1217953" cy="608976"/>
        </a:xfrm>
        <a:prstGeom prst="roundRect">
          <a:avLst>
            <a:gd name="adj" fmla="val 10000"/>
          </a:avLst>
        </a:prstGeom>
        <a:solidFill>
          <a:schemeClr val="accent5">
            <a:hueOff val="-19587"/>
            <a:satOff val="-21471"/>
            <a:lumOff val="-10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b="0" kern="1200" dirty="0" smtClean="0">
              <a:latin typeface="標楷體" pitchFamily="65" charset="-120"/>
              <a:ea typeface="標楷體" pitchFamily="65" charset="-120"/>
            </a:rPr>
            <a:t>第五章  </a:t>
          </a:r>
          <a:endParaRPr lang="en-US" altLang="zh-TW" sz="1400" b="0" kern="1200" dirty="0" smtClean="0">
            <a:latin typeface="標楷體" pitchFamily="65" charset="-120"/>
            <a:ea typeface="標楷體" pitchFamily="65" charset="-120"/>
          </a:endParaRPr>
        </a:p>
        <a:p>
          <a:pPr lvl="0" algn="ctr" defTabSz="622300">
            <a:lnSpc>
              <a:spcPct val="90000"/>
            </a:lnSpc>
            <a:spcBef>
              <a:spcPct val="0"/>
            </a:spcBef>
            <a:spcAft>
              <a:spcPct val="35000"/>
            </a:spcAft>
          </a:pPr>
          <a:r>
            <a:rPr lang="zh-TW" altLang="en-US" sz="1400" b="0" kern="1200" dirty="0" smtClean="0">
              <a:latin typeface="標楷體" pitchFamily="65" charset="-120"/>
              <a:ea typeface="標楷體" pitchFamily="65" charset="-120"/>
            </a:rPr>
            <a:t>結論與建議</a:t>
          </a:r>
          <a:endParaRPr lang="zh-TW" altLang="en-US" sz="1400" b="0" kern="1200" dirty="0">
            <a:latin typeface="標楷體" pitchFamily="65" charset="-120"/>
            <a:ea typeface="標楷體" pitchFamily="65" charset="-120"/>
          </a:endParaRPr>
        </a:p>
      </dsp:txBody>
      <dsp:txXfrm>
        <a:off x="1758850" y="20571"/>
        <a:ext cx="1182281" cy="573304"/>
      </dsp:txXfrm>
    </dsp:sp>
    <dsp:sp modelId="{F6D04D28-D0D8-4829-892D-FDE758FC1062}">
      <dsp:nvSpPr>
        <dsp:cNvPr id="0" name=""/>
        <dsp:cNvSpPr/>
      </dsp:nvSpPr>
      <dsp:spPr>
        <a:xfrm>
          <a:off x="1862809" y="611711"/>
          <a:ext cx="121795" cy="456732"/>
        </a:xfrm>
        <a:custGeom>
          <a:avLst/>
          <a:gdLst/>
          <a:ahLst/>
          <a:cxnLst/>
          <a:rect l="0" t="0" r="0" b="0"/>
          <a:pathLst>
            <a:path>
              <a:moveTo>
                <a:pt x="0" y="0"/>
              </a:moveTo>
              <a:lnTo>
                <a:pt x="0" y="456732"/>
              </a:lnTo>
              <a:lnTo>
                <a:pt x="121795" y="456732"/>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5EAF77-6E81-4AB0-9EB6-F22DA1CEC996}">
      <dsp:nvSpPr>
        <dsp:cNvPr id="0" name=""/>
        <dsp:cNvSpPr/>
      </dsp:nvSpPr>
      <dsp:spPr>
        <a:xfrm>
          <a:off x="1984604" y="763956"/>
          <a:ext cx="974362" cy="608976"/>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16322"/>
              <a:satOff val="-17892"/>
              <a:lumOff val="-89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b="0" kern="1200" dirty="0" smtClean="0">
              <a:latin typeface="標楷體" pitchFamily="65" charset="-120"/>
              <a:ea typeface="標楷體" pitchFamily="65" charset="-120"/>
            </a:rPr>
            <a:t>結論</a:t>
          </a:r>
          <a:endParaRPr lang="zh-TW" altLang="en-US" sz="1400" b="0" kern="1200" dirty="0">
            <a:latin typeface="標楷體" pitchFamily="65" charset="-120"/>
            <a:ea typeface="標楷體" pitchFamily="65" charset="-120"/>
          </a:endParaRPr>
        </a:p>
      </dsp:txBody>
      <dsp:txXfrm>
        <a:off x="2002440" y="781792"/>
        <a:ext cx="938690" cy="573304"/>
      </dsp:txXfrm>
    </dsp:sp>
    <dsp:sp modelId="{6BB6D454-63D3-4C93-8D51-FDF75C670016}">
      <dsp:nvSpPr>
        <dsp:cNvPr id="0" name=""/>
        <dsp:cNvSpPr/>
      </dsp:nvSpPr>
      <dsp:spPr>
        <a:xfrm>
          <a:off x="1862809" y="611711"/>
          <a:ext cx="121795" cy="1217953"/>
        </a:xfrm>
        <a:custGeom>
          <a:avLst/>
          <a:gdLst/>
          <a:ahLst/>
          <a:cxnLst/>
          <a:rect l="0" t="0" r="0" b="0"/>
          <a:pathLst>
            <a:path>
              <a:moveTo>
                <a:pt x="0" y="0"/>
              </a:moveTo>
              <a:lnTo>
                <a:pt x="0" y="1217953"/>
              </a:lnTo>
              <a:lnTo>
                <a:pt x="121795" y="1217953"/>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796DAD-FAAB-43C7-BC90-B6E74795A9DC}">
      <dsp:nvSpPr>
        <dsp:cNvPr id="0" name=""/>
        <dsp:cNvSpPr/>
      </dsp:nvSpPr>
      <dsp:spPr>
        <a:xfrm>
          <a:off x="1984604" y="1525177"/>
          <a:ext cx="974362" cy="608976"/>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19587"/>
              <a:satOff val="-21471"/>
              <a:lumOff val="-10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zh-TW" altLang="en-US" sz="1400" b="0" kern="1200" dirty="0" smtClean="0">
              <a:latin typeface="標楷體" pitchFamily="65" charset="-120"/>
              <a:ea typeface="標楷體" pitchFamily="65" charset="-120"/>
            </a:rPr>
            <a:t>建議</a:t>
          </a:r>
          <a:endParaRPr lang="zh-TW" altLang="en-US" sz="1400" b="0" kern="1200" dirty="0">
            <a:latin typeface="標楷體" pitchFamily="65" charset="-120"/>
            <a:ea typeface="標楷體" pitchFamily="65" charset="-120"/>
          </a:endParaRPr>
        </a:p>
      </dsp:txBody>
      <dsp:txXfrm>
        <a:off x="2002440" y="1543013"/>
        <a:ext cx="938690" cy="57330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accent4"/>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bg1"/>
              </a:solidFill>
              <a:latin typeface="標楷體" panose="03000509000000000000" pitchFamily="65" charset="-120"/>
              <a:ea typeface="標楷體" panose="03000509000000000000" pitchFamily="65" charset="-120"/>
            </a:rPr>
            <a:t>敘述統計</a:t>
          </a:r>
          <a:endParaRPr lang="zh-TW" altLang="en-US" sz="1800" kern="1200" dirty="0">
            <a:solidFill>
              <a:schemeClr val="bg1"/>
            </a:solidFill>
            <a:latin typeface="標楷體" panose="03000509000000000000" pitchFamily="65" charset="-120"/>
            <a:ea typeface="標楷體" panose="03000509000000000000" pitchFamily="65" charset="-12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noFill/>
        <a:ln w="1587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tx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rPr>
            <a:t>因素分析</a:t>
          </a:r>
          <a:endParaRPr lang="zh-TW" altLang="en-US" sz="1800" kern="1200" dirty="0">
            <a:solidFill>
              <a:schemeClr val="tx1"/>
            </a:solidFill>
            <a:effectLst>
              <a:reflection blurRad="6350" stA="53000" endA="300" endPos="35500" dir="5400000" sy="-90000" algn="bl" rotWithShape="0"/>
            </a:effectLst>
            <a:latin typeface="標楷體" panose="03000509000000000000" pitchFamily="65" charset="-120"/>
            <a:ea typeface="標楷體" panose="03000509000000000000" pitchFamily="65" charset="-12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信度分析</a:t>
          </a:r>
          <a:endParaRPr lang="zh-TW" altLang="en-US" sz="1800" kern="1200" dirty="0">
            <a:latin typeface="標楷體" panose="03000509000000000000" pitchFamily="65" charset="-120"/>
            <a:ea typeface="標楷體" panose="03000509000000000000" pitchFamily="65" charset="-12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單因子多變量</a:t>
          </a:r>
          <a:endParaRPr lang="zh-TW" altLang="en-US" sz="1800" kern="1200" dirty="0">
            <a:latin typeface="標楷體" panose="03000509000000000000" pitchFamily="65" charset="-120"/>
            <a:ea typeface="標楷體" panose="03000509000000000000" pitchFamily="65" charset="-12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anose="03000509000000000000" pitchFamily="65" charset="-120"/>
              <a:ea typeface="標楷體" panose="03000509000000000000" pitchFamily="65" charset="-120"/>
            </a:rPr>
            <a:t>結構方程模式</a:t>
          </a:r>
          <a:endParaRPr lang="zh-TW" altLang="en-US" sz="1800" kern="1200" dirty="0">
            <a:latin typeface="標楷體" panose="03000509000000000000" pitchFamily="65" charset="-120"/>
            <a:ea typeface="標楷體" panose="03000509000000000000" pitchFamily="65" charset="-12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anose="03000509000000000000" pitchFamily="65" charset="-120"/>
            <a:ea typeface="標楷體" panose="03000509000000000000" pitchFamily="65" charset="-12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標楷體" panose="03000509000000000000" pitchFamily="65" charset="-120"/>
              <a:ea typeface="標楷體" panose="03000509000000000000" pitchFamily="65" charset="-120"/>
            </a:rPr>
            <a:t>分析</a:t>
          </a:r>
          <a:endParaRPr lang="zh-TW" altLang="en-US" sz="1800" kern="1200" dirty="0">
            <a:latin typeface="標楷體" panose="03000509000000000000" pitchFamily="65" charset="-120"/>
            <a:ea typeface="標楷體" panose="03000509000000000000" pitchFamily="65" charset="-120"/>
          </a:endParaRPr>
        </a:p>
      </dsp:txBody>
      <dsp:txXfrm>
        <a:off x="8423129" y="410087"/>
        <a:ext cx="1155992" cy="70968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accent4"/>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noFill/>
        <a:ln w="1587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410087"/>
        <a:ext cx="1155992" cy="70968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92669"/>
          <a:ext cx="1200150" cy="753844"/>
        </a:xfrm>
        <a:prstGeom prst="roundRect">
          <a:avLst>
            <a:gd name="adj" fmla="val 10000"/>
          </a:avLst>
        </a:prstGeom>
        <a:solidFill>
          <a:schemeClr val="accent4"/>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dsp:txBody>
      <dsp:txXfrm>
        <a:off x="22079" y="114748"/>
        <a:ext cx="1155992" cy="709686"/>
      </dsp:txXfrm>
    </dsp:sp>
    <dsp:sp modelId="{2CCAC2A5-D734-4E22-ACBB-69188E31E1D6}">
      <dsp:nvSpPr>
        <dsp:cNvPr id="0" name=""/>
        <dsp:cNvSpPr/>
      </dsp:nvSpPr>
      <dsp:spPr>
        <a:xfrm>
          <a:off x="1320164" y="32077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380299"/>
        <a:ext cx="178102" cy="178583"/>
      </dsp:txXfrm>
    </dsp:sp>
    <dsp:sp modelId="{D4694627-8E74-42EB-9155-6BDC4989253D}">
      <dsp:nvSpPr>
        <dsp:cNvPr id="0" name=""/>
        <dsp:cNvSpPr/>
      </dsp:nvSpPr>
      <dsp:spPr>
        <a:xfrm>
          <a:off x="1680209" y="92669"/>
          <a:ext cx="1200150" cy="753844"/>
        </a:xfrm>
        <a:prstGeom prst="roundRect">
          <a:avLst>
            <a:gd name="adj" fmla="val 10000"/>
          </a:avLst>
        </a:prstGeom>
        <a:noFill/>
        <a:ln w="1587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2288" y="114748"/>
        <a:ext cx="1155992" cy="709686"/>
      </dsp:txXfrm>
    </dsp:sp>
    <dsp:sp modelId="{F4C90656-5732-436B-974C-431C2493ADAE}">
      <dsp:nvSpPr>
        <dsp:cNvPr id="0" name=""/>
        <dsp:cNvSpPr/>
      </dsp:nvSpPr>
      <dsp:spPr>
        <a:xfrm>
          <a:off x="3000374" y="32077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380299"/>
        <a:ext cx="178102" cy="178583"/>
      </dsp:txXfrm>
    </dsp:sp>
    <dsp:sp modelId="{DFA152A0-721F-48B2-B00A-5102BB37D378}">
      <dsp:nvSpPr>
        <dsp:cNvPr id="0" name=""/>
        <dsp:cNvSpPr/>
      </dsp:nvSpPr>
      <dsp:spPr>
        <a:xfrm>
          <a:off x="3360419" y="92669"/>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498" y="114748"/>
        <a:ext cx="1155992" cy="709686"/>
      </dsp:txXfrm>
    </dsp:sp>
    <dsp:sp modelId="{9E51265C-A848-485E-8F6D-A24DAA0DB96A}">
      <dsp:nvSpPr>
        <dsp:cNvPr id="0" name=""/>
        <dsp:cNvSpPr/>
      </dsp:nvSpPr>
      <dsp:spPr>
        <a:xfrm>
          <a:off x="4680584" y="32077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380299"/>
        <a:ext cx="178102" cy="178583"/>
      </dsp:txXfrm>
    </dsp:sp>
    <dsp:sp modelId="{4444F7B7-5BE2-481E-8332-10049D63886F}">
      <dsp:nvSpPr>
        <dsp:cNvPr id="0" name=""/>
        <dsp:cNvSpPr/>
      </dsp:nvSpPr>
      <dsp:spPr>
        <a:xfrm>
          <a:off x="5040629" y="92669"/>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708" y="114748"/>
        <a:ext cx="1155992" cy="709686"/>
      </dsp:txXfrm>
    </dsp:sp>
    <dsp:sp modelId="{17FDA43D-52F8-4F13-9669-67CD3F64C591}">
      <dsp:nvSpPr>
        <dsp:cNvPr id="0" name=""/>
        <dsp:cNvSpPr/>
      </dsp:nvSpPr>
      <dsp:spPr>
        <a:xfrm>
          <a:off x="6360795" y="32077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380299"/>
        <a:ext cx="178102" cy="178583"/>
      </dsp:txXfrm>
    </dsp:sp>
    <dsp:sp modelId="{5476E0D9-4E74-45F8-A7C4-18DA24C72AE9}">
      <dsp:nvSpPr>
        <dsp:cNvPr id="0" name=""/>
        <dsp:cNvSpPr/>
      </dsp:nvSpPr>
      <dsp:spPr>
        <a:xfrm>
          <a:off x="6720840" y="92669"/>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919" y="114748"/>
        <a:ext cx="1155992" cy="709686"/>
      </dsp:txXfrm>
    </dsp:sp>
    <dsp:sp modelId="{A5C6C961-86D6-4336-B0A8-C8C3357C7CD7}">
      <dsp:nvSpPr>
        <dsp:cNvPr id="0" name=""/>
        <dsp:cNvSpPr/>
      </dsp:nvSpPr>
      <dsp:spPr>
        <a:xfrm>
          <a:off x="8041005" y="32077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380299"/>
        <a:ext cx="178102" cy="178583"/>
      </dsp:txXfrm>
    </dsp:sp>
    <dsp:sp modelId="{14B63A35-1261-4ABC-B6D9-3D44140B19B5}">
      <dsp:nvSpPr>
        <dsp:cNvPr id="0" name=""/>
        <dsp:cNvSpPr/>
      </dsp:nvSpPr>
      <dsp:spPr>
        <a:xfrm>
          <a:off x="8401050" y="92669"/>
          <a:ext cx="1200150" cy="753844"/>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114748"/>
        <a:ext cx="1155992" cy="70968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0"/>
          <a:ext cx="1200150" cy="737361"/>
        </a:xfrm>
        <a:prstGeom prst="roundRect">
          <a:avLst>
            <a:gd name="adj" fmla="val 10000"/>
          </a:avLst>
        </a:prstGeom>
        <a:solidFill>
          <a:schemeClr val="accent4"/>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dsp:txBody>
      <dsp:txXfrm>
        <a:off x="21597" y="21597"/>
        <a:ext cx="1156956" cy="694167"/>
      </dsp:txXfrm>
    </dsp:sp>
    <dsp:sp modelId="{2CCAC2A5-D734-4E22-ACBB-69188E31E1D6}">
      <dsp:nvSpPr>
        <dsp:cNvPr id="0" name=""/>
        <dsp:cNvSpPr/>
      </dsp:nvSpPr>
      <dsp:spPr>
        <a:xfrm>
          <a:off x="1320164" y="219861"/>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279388"/>
        <a:ext cx="178102" cy="178583"/>
      </dsp:txXfrm>
    </dsp:sp>
    <dsp:sp modelId="{D4694627-8E74-42EB-9155-6BDC4989253D}">
      <dsp:nvSpPr>
        <dsp:cNvPr id="0" name=""/>
        <dsp:cNvSpPr/>
      </dsp:nvSpPr>
      <dsp:spPr>
        <a:xfrm>
          <a:off x="1680209" y="0"/>
          <a:ext cx="1200150" cy="737361"/>
        </a:xfrm>
        <a:prstGeom prst="roundRect">
          <a:avLst>
            <a:gd name="adj" fmla="val 10000"/>
          </a:avLst>
        </a:prstGeom>
        <a:noFill/>
        <a:ln w="1587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1806" y="21597"/>
        <a:ext cx="1156956" cy="694167"/>
      </dsp:txXfrm>
    </dsp:sp>
    <dsp:sp modelId="{F4C90656-5732-436B-974C-431C2493ADAE}">
      <dsp:nvSpPr>
        <dsp:cNvPr id="0" name=""/>
        <dsp:cNvSpPr/>
      </dsp:nvSpPr>
      <dsp:spPr>
        <a:xfrm>
          <a:off x="3000374" y="219861"/>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279388"/>
        <a:ext cx="178102" cy="178583"/>
      </dsp:txXfrm>
    </dsp:sp>
    <dsp:sp modelId="{DFA152A0-721F-48B2-B00A-5102BB37D378}">
      <dsp:nvSpPr>
        <dsp:cNvPr id="0" name=""/>
        <dsp:cNvSpPr/>
      </dsp:nvSpPr>
      <dsp:spPr>
        <a:xfrm>
          <a:off x="3360419" y="0"/>
          <a:ext cx="1200150" cy="737361"/>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016" y="21597"/>
        <a:ext cx="1156956" cy="694167"/>
      </dsp:txXfrm>
    </dsp:sp>
    <dsp:sp modelId="{9E51265C-A848-485E-8F6D-A24DAA0DB96A}">
      <dsp:nvSpPr>
        <dsp:cNvPr id="0" name=""/>
        <dsp:cNvSpPr/>
      </dsp:nvSpPr>
      <dsp:spPr>
        <a:xfrm>
          <a:off x="4680584" y="219861"/>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279388"/>
        <a:ext cx="178102" cy="178583"/>
      </dsp:txXfrm>
    </dsp:sp>
    <dsp:sp modelId="{4444F7B7-5BE2-481E-8332-10049D63886F}">
      <dsp:nvSpPr>
        <dsp:cNvPr id="0" name=""/>
        <dsp:cNvSpPr/>
      </dsp:nvSpPr>
      <dsp:spPr>
        <a:xfrm>
          <a:off x="5040629" y="0"/>
          <a:ext cx="1200150" cy="737361"/>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226" y="21597"/>
        <a:ext cx="1156956" cy="694167"/>
      </dsp:txXfrm>
    </dsp:sp>
    <dsp:sp modelId="{17FDA43D-52F8-4F13-9669-67CD3F64C591}">
      <dsp:nvSpPr>
        <dsp:cNvPr id="0" name=""/>
        <dsp:cNvSpPr/>
      </dsp:nvSpPr>
      <dsp:spPr>
        <a:xfrm>
          <a:off x="6360795" y="219861"/>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279388"/>
        <a:ext cx="178102" cy="178583"/>
      </dsp:txXfrm>
    </dsp:sp>
    <dsp:sp modelId="{5476E0D9-4E74-45F8-A7C4-18DA24C72AE9}">
      <dsp:nvSpPr>
        <dsp:cNvPr id="0" name=""/>
        <dsp:cNvSpPr/>
      </dsp:nvSpPr>
      <dsp:spPr>
        <a:xfrm>
          <a:off x="6720840" y="0"/>
          <a:ext cx="1200150" cy="737361"/>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437" y="21597"/>
        <a:ext cx="1156956" cy="694167"/>
      </dsp:txXfrm>
    </dsp:sp>
    <dsp:sp modelId="{A5C6C961-86D6-4336-B0A8-C8C3357C7CD7}">
      <dsp:nvSpPr>
        <dsp:cNvPr id="0" name=""/>
        <dsp:cNvSpPr/>
      </dsp:nvSpPr>
      <dsp:spPr>
        <a:xfrm>
          <a:off x="8041005" y="219861"/>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279388"/>
        <a:ext cx="178102" cy="178583"/>
      </dsp:txXfrm>
    </dsp:sp>
    <dsp:sp modelId="{14B63A35-1261-4ABC-B6D9-3D44140B19B5}">
      <dsp:nvSpPr>
        <dsp:cNvPr id="0" name=""/>
        <dsp:cNvSpPr/>
      </dsp:nvSpPr>
      <dsp:spPr>
        <a:xfrm>
          <a:off x="8401050" y="0"/>
          <a:ext cx="1200150" cy="737361"/>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2647" y="21597"/>
        <a:ext cx="1156956" cy="69416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132435"/>
          <a:ext cx="1200150" cy="753844"/>
        </a:xfrm>
        <a:prstGeom prst="roundRect">
          <a:avLst>
            <a:gd name="adj" fmla="val 10000"/>
          </a:avLst>
        </a:prstGeom>
        <a:solidFill>
          <a:schemeClr val="accent4"/>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endParaRPr>
        </a:p>
      </dsp:txBody>
      <dsp:txXfrm>
        <a:off x="22079" y="154514"/>
        <a:ext cx="1155992" cy="709686"/>
      </dsp:txXfrm>
    </dsp:sp>
    <dsp:sp modelId="{2CCAC2A5-D734-4E22-ACBB-69188E31E1D6}">
      <dsp:nvSpPr>
        <dsp:cNvPr id="0" name=""/>
        <dsp:cNvSpPr/>
      </dsp:nvSpPr>
      <dsp:spPr>
        <a:xfrm>
          <a:off x="1320164" y="360538"/>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420065"/>
        <a:ext cx="178102" cy="178583"/>
      </dsp:txXfrm>
    </dsp:sp>
    <dsp:sp modelId="{D4694627-8E74-42EB-9155-6BDC4989253D}">
      <dsp:nvSpPr>
        <dsp:cNvPr id="0" name=""/>
        <dsp:cNvSpPr/>
      </dsp:nvSpPr>
      <dsp:spPr>
        <a:xfrm>
          <a:off x="1680209" y="132435"/>
          <a:ext cx="1200150" cy="753844"/>
        </a:xfrm>
        <a:prstGeom prst="roundRect">
          <a:avLst>
            <a:gd name="adj" fmla="val 10000"/>
          </a:avLst>
        </a:prstGeom>
        <a:noFill/>
        <a:ln w="1587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tx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2288" y="154514"/>
        <a:ext cx="1155992" cy="709686"/>
      </dsp:txXfrm>
    </dsp:sp>
    <dsp:sp modelId="{F4C90656-5732-436B-974C-431C2493ADAE}">
      <dsp:nvSpPr>
        <dsp:cNvPr id="0" name=""/>
        <dsp:cNvSpPr/>
      </dsp:nvSpPr>
      <dsp:spPr>
        <a:xfrm>
          <a:off x="3000374" y="360538"/>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420065"/>
        <a:ext cx="178102" cy="178583"/>
      </dsp:txXfrm>
    </dsp:sp>
    <dsp:sp modelId="{DFA152A0-721F-48B2-B00A-5102BB37D378}">
      <dsp:nvSpPr>
        <dsp:cNvPr id="0" name=""/>
        <dsp:cNvSpPr/>
      </dsp:nvSpPr>
      <dsp:spPr>
        <a:xfrm>
          <a:off x="3360419" y="132435"/>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498" y="154514"/>
        <a:ext cx="1155992" cy="709686"/>
      </dsp:txXfrm>
    </dsp:sp>
    <dsp:sp modelId="{9E51265C-A848-485E-8F6D-A24DAA0DB96A}">
      <dsp:nvSpPr>
        <dsp:cNvPr id="0" name=""/>
        <dsp:cNvSpPr/>
      </dsp:nvSpPr>
      <dsp:spPr>
        <a:xfrm>
          <a:off x="4680584" y="360538"/>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420065"/>
        <a:ext cx="178102" cy="178583"/>
      </dsp:txXfrm>
    </dsp:sp>
    <dsp:sp modelId="{4444F7B7-5BE2-481E-8332-10049D63886F}">
      <dsp:nvSpPr>
        <dsp:cNvPr id="0" name=""/>
        <dsp:cNvSpPr/>
      </dsp:nvSpPr>
      <dsp:spPr>
        <a:xfrm>
          <a:off x="5040629" y="132435"/>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708" y="154514"/>
        <a:ext cx="1155992" cy="709686"/>
      </dsp:txXfrm>
    </dsp:sp>
    <dsp:sp modelId="{17FDA43D-52F8-4F13-9669-67CD3F64C591}">
      <dsp:nvSpPr>
        <dsp:cNvPr id="0" name=""/>
        <dsp:cNvSpPr/>
      </dsp:nvSpPr>
      <dsp:spPr>
        <a:xfrm>
          <a:off x="6360795" y="360538"/>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420065"/>
        <a:ext cx="178102" cy="178583"/>
      </dsp:txXfrm>
    </dsp:sp>
    <dsp:sp modelId="{5476E0D9-4E74-45F8-A7C4-18DA24C72AE9}">
      <dsp:nvSpPr>
        <dsp:cNvPr id="0" name=""/>
        <dsp:cNvSpPr/>
      </dsp:nvSpPr>
      <dsp:spPr>
        <a:xfrm>
          <a:off x="6720840" y="132435"/>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919" y="154514"/>
        <a:ext cx="1155992" cy="709686"/>
      </dsp:txXfrm>
    </dsp:sp>
    <dsp:sp modelId="{A5C6C961-86D6-4336-B0A8-C8C3357C7CD7}">
      <dsp:nvSpPr>
        <dsp:cNvPr id="0" name=""/>
        <dsp:cNvSpPr/>
      </dsp:nvSpPr>
      <dsp:spPr>
        <a:xfrm>
          <a:off x="8041005" y="360538"/>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TW" altLang="en-US" sz="14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420065"/>
        <a:ext cx="178102" cy="178583"/>
      </dsp:txXfrm>
    </dsp:sp>
    <dsp:sp modelId="{14B63A35-1261-4ABC-B6D9-3D44140B19B5}">
      <dsp:nvSpPr>
        <dsp:cNvPr id="0" name=""/>
        <dsp:cNvSpPr/>
      </dsp:nvSpPr>
      <dsp:spPr>
        <a:xfrm>
          <a:off x="8401050" y="132435"/>
          <a:ext cx="1200150" cy="753844"/>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154514"/>
        <a:ext cx="1155992" cy="70968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accent4"/>
        </a:solidFill>
        <a:ln w="2540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solidFill>
          <a:schemeClr val="accent4">
            <a:hueOff val="431803"/>
            <a:satOff val="-7095"/>
            <a:lumOff val="-1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lt1"/>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410087"/>
        <a:ext cx="1155992" cy="70968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71485"/>
          <a:ext cx="1200150" cy="753844"/>
        </a:xfrm>
        <a:prstGeom prst="roundRect">
          <a:avLst>
            <a:gd name="adj" fmla="val 10000"/>
          </a:avLst>
        </a:prstGeom>
        <a:solidFill>
          <a:schemeClr val="accent4"/>
        </a:solidFill>
        <a:ln w="2540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22079" y="93564"/>
        <a:ext cx="1155992" cy="709686"/>
      </dsp:txXfrm>
    </dsp:sp>
    <dsp:sp modelId="{2CCAC2A5-D734-4E22-ACBB-69188E31E1D6}">
      <dsp:nvSpPr>
        <dsp:cNvPr id="0" name=""/>
        <dsp:cNvSpPr/>
      </dsp:nvSpPr>
      <dsp:spPr>
        <a:xfrm>
          <a:off x="1320164" y="299589"/>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359116"/>
        <a:ext cx="178102" cy="178583"/>
      </dsp:txXfrm>
    </dsp:sp>
    <dsp:sp modelId="{D4694627-8E74-42EB-9155-6BDC4989253D}">
      <dsp:nvSpPr>
        <dsp:cNvPr id="0" name=""/>
        <dsp:cNvSpPr/>
      </dsp:nvSpPr>
      <dsp:spPr>
        <a:xfrm>
          <a:off x="1680209" y="71485"/>
          <a:ext cx="1200150" cy="753844"/>
        </a:xfrm>
        <a:prstGeom prst="roundRect">
          <a:avLst>
            <a:gd name="adj" fmla="val 10000"/>
          </a:avLst>
        </a:prstGeom>
        <a:solidFill>
          <a:schemeClr val="accent4">
            <a:hueOff val="431803"/>
            <a:satOff val="-7095"/>
            <a:lumOff val="-1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2288" y="93564"/>
        <a:ext cx="1155992" cy="709686"/>
      </dsp:txXfrm>
    </dsp:sp>
    <dsp:sp modelId="{F4C90656-5732-436B-974C-431C2493ADAE}">
      <dsp:nvSpPr>
        <dsp:cNvPr id="0" name=""/>
        <dsp:cNvSpPr/>
      </dsp:nvSpPr>
      <dsp:spPr>
        <a:xfrm>
          <a:off x="3000374" y="299589"/>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359116"/>
        <a:ext cx="178102" cy="178583"/>
      </dsp:txXfrm>
    </dsp:sp>
    <dsp:sp modelId="{DFA152A0-721F-48B2-B00A-5102BB37D378}">
      <dsp:nvSpPr>
        <dsp:cNvPr id="0" name=""/>
        <dsp:cNvSpPr/>
      </dsp:nvSpPr>
      <dsp:spPr>
        <a:xfrm>
          <a:off x="3360419" y="71485"/>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498" y="93564"/>
        <a:ext cx="1155992" cy="709686"/>
      </dsp:txXfrm>
    </dsp:sp>
    <dsp:sp modelId="{9E51265C-A848-485E-8F6D-A24DAA0DB96A}">
      <dsp:nvSpPr>
        <dsp:cNvPr id="0" name=""/>
        <dsp:cNvSpPr/>
      </dsp:nvSpPr>
      <dsp:spPr>
        <a:xfrm>
          <a:off x="4680584" y="299589"/>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359116"/>
        <a:ext cx="178102" cy="178583"/>
      </dsp:txXfrm>
    </dsp:sp>
    <dsp:sp modelId="{4444F7B7-5BE2-481E-8332-10049D63886F}">
      <dsp:nvSpPr>
        <dsp:cNvPr id="0" name=""/>
        <dsp:cNvSpPr/>
      </dsp:nvSpPr>
      <dsp:spPr>
        <a:xfrm>
          <a:off x="5040629" y="71485"/>
          <a:ext cx="1200150" cy="753844"/>
        </a:xfrm>
        <a:prstGeom prst="roundRect">
          <a:avLst>
            <a:gd name="adj" fmla="val 10000"/>
          </a:avLst>
        </a:prstGeom>
        <a:solidFill>
          <a:schemeClr val="lt1"/>
        </a:solidFill>
        <a:ln w="1587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708" y="93564"/>
        <a:ext cx="1155992" cy="709686"/>
      </dsp:txXfrm>
    </dsp:sp>
    <dsp:sp modelId="{17FDA43D-52F8-4F13-9669-67CD3F64C591}">
      <dsp:nvSpPr>
        <dsp:cNvPr id="0" name=""/>
        <dsp:cNvSpPr/>
      </dsp:nvSpPr>
      <dsp:spPr>
        <a:xfrm>
          <a:off x="6360795" y="299589"/>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359116"/>
        <a:ext cx="178102" cy="178583"/>
      </dsp:txXfrm>
    </dsp:sp>
    <dsp:sp modelId="{5476E0D9-4E74-45F8-A7C4-18DA24C72AE9}">
      <dsp:nvSpPr>
        <dsp:cNvPr id="0" name=""/>
        <dsp:cNvSpPr/>
      </dsp:nvSpPr>
      <dsp:spPr>
        <a:xfrm>
          <a:off x="6720840" y="71485"/>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919" y="93564"/>
        <a:ext cx="1155992" cy="709686"/>
      </dsp:txXfrm>
    </dsp:sp>
    <dsp:sp modelId="{A5C6C961-86D6-4336-B0A8-C8C3357C7CD7}">
      <dsp:nvSpPr>
        <dsp:cNvPr id="0" name=""/>
        <dsp:cNvSpPr/>
      </dsp:nvSpPr>
      <dsp:spPr>
        <a:xfrm>
          <a:off x="8041005" y="299589"/>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359116"/>
        <a:ext cx="178102" cy="178583"/>
      </dsp:txXfrm>
    </dsp:sp>
    <dsp:sp modelId="{14B63A35-1261-4ABC-B6D9-3D44140B19B5}">
      <dsp:nvSpPr>
        <dsp:cNvPr id="0" name=""/>
        <dsp:cNvSpPr/>
      </dsp:nvSpPr>
      <dsp:spPr>
        <a:xfrm>
          <a:off x="8401050" y="71485"/>
          <a:ext cx="1200150" cy="753844"/>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93564"/>
        <a:ext cx="1155992" cy="70968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accent4"/>
        </a:solidFill>
        <a:ln w="2540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solidFill>
          <a:schemeClr val="accent4">
            <a:hueOff val="431803"/>
            <a:satOff val="-7095"/>
            <a:lumOff val="-1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lt1"/>
        </a:solidFill>
        <a:ln w="1587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410087"/>
        <a:ext cx="1155992" cy="70968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accent4"/>
        </a:solidFill>
        <a:ln w="2540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solidFill>
          <a:schemeClr val="accent4">
            <a:hueOff val="431803"/>
            <a:satOff val="-7095"/>
            <a:lumOff val="-1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lt1"/>
        </a:solidFill>
        <a:ln w="15875"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410087"/>
        <a:ext cx="1155992" cy="70968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accent4"/>
        </a:solidFill>
        <a:ln w="2540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solidFill>
          <a:schemeClr val="accent4">
            <a:hueOff val="431803"/>
            <a:satOff val="-7095"/>
            <a:lumOff val="-1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lt1"/>
        </a:solidFill>
        <a:ln w="15875"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410087"/>
        <a:ext cx="1155992" cy="709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12AAC-28BF-4E21-A41F-20418603F3C1}">
      <dsp:nvSpPr>
        <dsp:cNvPr id="0" name=""/>
        <dsp:cNvSpPr/>
      </dsp:nvSpPr>
      <dsp:spPr>
        <a:xfrm>
          <a:off x="1795283" y="1801"/>
          <a:ext cx="1181816" cy="7681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itchFamily="65" charset="-120"/>
              <a:ea typeface="標楷體" pitchFamily="65" charset="-120"/>
            </a:rPr>
            <a:t>旅遊滿意度</a:t>
          </a:r>
          <a:endParaRPr lang="zh-TW" altLang="en-US" sz="1800" kern="1200" dirty="0">
            <a:latin typeface="標楷體" pitchFamily="65" charset="-120"/>
            <a:ea typeface="標楷體" pitchFamily="65" charset="-120"/>
          </a:endParaRPr>
        </a:p>
      </dsp:txBody>
      <dsp:txXfrm>
        <a:off x="1832782" y="39300"/>
        <a:ext cx="1106818" cy="693182"/>
      </dsp:txXfrm>
    </dsp:sp>
    <dsp:sp modelId="{C4446DDF-E10F-4C4C-AE45-EA34F5858779}">
      <dsp:nvSpPr>
        <dsp:cNvPr id="0" name=""/>
        <dsp:cNvSpPr/>
      </dsp:nvSpPr>
      <dsp:spPr>
        <a:xfrm>
          <a:off x="1117114" y="385891"/>
          <a:ext cx="2538154" cy="2538154"/>
        </a:xfrm>
        <a:custGeom>
          <a:avLst/>
          <a:gdLst/>
          <a:ahLst/>
          <a:cxnLst/>
          <a:rect l="0" t="0" r="0" b="0"/>
          <a:pathLst>
            <a:path>
              <a:moveTo>
                <a:pt x="1868497" y="150483"/>
              </a:moveTo>
              <a:arcTo wR="1269077" hR="1269077" stAng="17891130" swAng="2625740"/>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0BDFE6-949D-4AE9-BC59-C7B1B3C6D22B}">
      <dsp:nvSpPr>
        <dsp:cNvPr id="0" name=""/>
        <dsp:cNvSpPr/>
      </dsp:nvSpPr>
      <dsp:spPr>
        <a:xfrm>
          <a:off x="3064360" y="1270878"/>
          <a:ext cx="1181816" cy="7681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itchFamily="65" charset="-120"/>
              <a:ea typeface="標楷體" pitchFamily="65" charset="-120"/>
            </a:rPr>
            <a:t>拉力因素</a:t>
          </a:r>
          <a:endParaRPr lang="zh-TW" altLang="en-US" sz="1800" kern="1200" dirty="0">
            <a:latin typeface="標楷體" pitchFamily="65" charset="-120"/>
            <a:ea typeface="標楷體" pitchFamily="65" charset="-120"/>
          </a:endParaRPr>
        </a:p>
      </dsp:txBody>
      <dsp:txXfrm>
        <a:off x="3101859" y="1308377"/>
        <a:ext cx="1106818" cy="693182"/>
      </dsp:txXfrm>
    </dsp:sp>
    <dsp:sp modelId="{6BE22E77-E199-48D8-92C8-CDDA3C86B003}">
      <dsp:nvSpPr>
        <dsp:cNvPr id="0" name=""/>
        <dsp:cNvSpPr/>
      </dsp:nvSpPr>
      <dsp:spPr>
        <a:xfrm>
          <a:off x="1117114" y="385891"/>
          <a:ext cx="2538154" cy="2538154"/>
        </a:xfrm>
        <a:custGeom>
          <a:avLst/>
          <a:gdLst/>
          <a:ahLst/>
          <a:cxnLst/>
          <a:rect l="0" t="0" r="0" b="0"/>
          <a:pathLst>
            <a:path>
              <a:moveTo>
                <a:pt x="2475683" y="1662342"/>
              </a:moveTo>
              <a:arcTo wR="1269077" hR="1269077" stAng="1083130" swAng="2625740"/>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1092FC-FB31-4E14-B98D-D23A8DA8327A}">
      <dsp:nvSpPr>
        <dsp:cNvPr id="0" name=""/>
        <dsp:cNvSpPr/>
      </dsp:nvSpPr>
      <dsp:spPr>
        <a:xfrm>
          <a:off x="1795283" y="2539955"/>
          <a:ext cx="1181816" cy="7681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標楷體" pitchFamily="65" charset="-120"/>
              <a:ea typeface="標楷體" pitchFamily="65" charset="-120"/>
            </a:rPr>
            <a:t>行為意圖</a:t>
          </a:r>
          <a:endParaRPr lang="zh-TW" altLang="en-US" sz="1800" kern="1200" dirty="0">
            <a:latin typeface="標楷體" pitchFamily="65" charset="-120"/>
            <a:ea typeface="標楷體" pitchFamily="65" charset="-120"/>
          </a:endParaRPr>
        </a:p>
      </dsp:txBody>
      <dsp:txXfrm>
        <a:off x="1832782" y="2577454"/>
        <a:ext cx="1106818" cy="693182"/>
      </dsp:txXfrm>
    </dsp:sp>
    <dsp:sp modelId="{3BA7A2B1-82B8-4657-B62E-1591307AA2B2}">
      <dsp:nvSpPr>
        <dsp:cNvPr id="0" name=""/>
        <dsp:cNvSpPr/>
      </dsp:nvSpPr>
      <dsp:spPr>
        <a:xfrm>
          <a:off x="1117114" y="385891"/>
          <a:ext cx="2538154" cy="2538154"/>
        </a:xfrm>
        <a:custGeom>
          <a:avLst/>
          <a:gdLst/>
          <a:ahLst/>
          <a:cxnLst/>
          <a:rect l="0" t="0" r="0" b="0"/>
          <a:pathLst>
            <a:path>
              <a:moveTo>
                <a:pt x="669560" y="2387619"/>
              </a:moveTo>
              <a:arcTo wR="1269077" hR="1269077" stAng="7091425" swAng="2656992"/>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2830F7-9D6F-4B0E-8588-D4C4DD269B7E}">
      <dsp:nvSpPr>
        <dsp:cNvPr id="0" name=""/>
        <dsp:cNvSpPr/>
      </dsp:nvSpPr>
      <dsp:spPr>
        <a:xfrm>
          <a:off x="471872" y="1282097"/>
          <a:ext cx="1290484" cy="745741"/>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TW" altLang="en-US" sz="1500" kern="1200" dirty="0" smtClean="0">
              <a:latin typeface="標楷體" pitchFamily="65" charset="-120"/>
              <a:ea typeface="標楷體" pitchFamily="65" charset="-120"/>
            </a:rPr>
            <a:t>推力因素</a:t>
          </a:r>
          <a:endParaRPr lang="en-US" altLang="zh-TW" sz="1500" kern="1200" dirty="0" smtClean="0">
            <a:latin typeface="標楷體" pitchFamily="65" charset="-120"/>
            <a:ea typeface="標楷體" pitchFamily="65" charset="-120"/>
          </a:endParaRPr>
        </a:p>
      </dsp:txBody>
      <dsp:txXfrm>
        <a:off x="508276" y="1318501"/>
        <a:ext cx="1217676" cy="672933"/>
      </dsp:txXfrm>
    </dsp:sp>
    <dsp:sp modelId="{1D74E995-0D64-452C-AF99-0C8F8629F4B9}">
      <dsp:nvSpPr>
        <dsp:cNvPr id="0" name=""/>
        <dsp:cNvSpPr/>
      </dsp:nvSpPr>
      <dsp:spPr>
        <a:xfrm>
          <a:off x="1117114" y="385891"/>
          <a:ext cx="2538154" cy="2538154"/>
        </a:xfrm>
        <a:custGeom>
          <a:avLst/>
          <a:gdLst/>
          <a:ahLst/>
          <a:cxnLst/>
          <a:rect l="0" t="0" r="0" b="0"/>
          <a:pathLst>
            <a:path>
              <a:moveTo>
                <a:pt x="58912" y="886900"/>
              </a:moveTo>
              <a:arcTo wR="1269077" hR="1269077" stAng="11851583" swAng="2656992"/>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lt1"/>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solidFill>
          <a:schemeClr val="accent4">
            <a:hueOff val="431803"/>
            <a:satOff val="-7095"/>
            <a:lumOff val="-1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410087"/>
        <a:ext cx="1155992" cy="70968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accent4"/>
        </a:solidFill>
        <a:ln w="2540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solidFill>
          <a:schemeClr val="accent4">
            <a:hueOff val="431803"/>
            <a:satOff val="-7095"/>
            <a:lumOff val="-1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lt1"/>
        </a:solidFill>
        <a:ln w="1587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410087"/>
        <a:ext cx="1155992" cy="70968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1CCA4-118D-4C73-969A-D20C8B4467D9}">
      <dsp:nvSpPr>
        <dsp:cNvPr id="0" name=""/>
        <dsp:cNvSpPr/>
      </dsp:nvSpPr>
      <dsp:spPr>
        <a:xfrm>
          <a:off x="0" y="388008"/>
          <a:ext cx="1200150" cy="753844"/>
        </a:xfrm>
        <a:prstGeom prst="roundRect">
          <a:avLst>
            <a:gd name="adj" fmla="val 10000"/>
          </a:avLst>
        </a:prstGeom>
        <a:solidFill>
          <a:schemeClr val="accent4"/>
        </a:solidFill>
        <a:ln w="2540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敘述統計</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22079" y="410087"/>
        <a:ext cx="1155992" cy="709686"/>
      </dsp:txXfrm>
    </dsp:sp>
    <dsp:sp modelId="{2CCAC2A5-D734-4E22-ACBB-69188E31E1D6}">
      <dsp:nvSpPr>
        <dsp:cNvPr id="0" name=""/>
        <dsp:cNvSpPr/>
      </dsp:nvSpPr>
      <dsp:spPr>
        <a:xfrm>
          <a:off x="1320164" y="616112"/>
          <a:ext cx="254431" cy="29763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1320164" y="675639"/>
        <a:ext cx="178102" cy="178583"/>
      </dsp:txXfrm>
    </dsp:sp>
    <dsp:sp modelId="{D4694627-8E74-42EB-9155-6BDC4989253D}">
      <dsp:nvSpPr>
        <dsp:cNvPr id="0" name=""/>
        <dsp:cNvSpPr/>
      </dsp:nvSpPr>
      <dsp:spPr>
        <a:xfrm>
          <a:off x="1680209" y="388008"/>
          <a:ext cx="1200150" cy="753844"/>
        </a:xfrm>
        <a:prstGeom prst="roundRect">
          <a:avLst>
            <a:gd name="adj" fmla="val 10000"/>
          </a:avLst>
        </a:prstGeom>
        <a:solidFill>
          <a:schemeClr val="accent4">
            <a:hueOff val="431803"/>
            <a:satOff val="-7095"/>
            <a:lumOff val="-1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n w="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rPr>
            <a:t>因素分析</a:t>
          </a:r>
          <a:endParaRPr lang="zh-TW" altLang="en-US" sz="1800" kern="1200" dirty="0">
            <a:solidFill>
              <a:schemeClr val="bg1"/>
            </a:solidFill>
            <a:effectLst>
              <a:reflection blurRad="6350" stA="53000" endA="300" endPos="35500" dir="5400000" sy="-90000" algn="bl" rotWithShape="0"/>
            </a:effectLst>
            <a:latin typeface="Times New Roman" panose="02020603050405020304" pitchFamily="18" charset="0"/>
            <a:ea typeface="標楷體" panose="03000509000000000000" pitchFamily="65" charset="-120"/>
            <a:cs typeface="Times New Roman" panose="02020603050405020304" pitchFamily="18" charset="0"/>
          </a:endParaRPr>
        </a:p>
      </dsp:txBody>
      <dsp:txXfrm>
        <a:off x="1702288" y="410087"/>
        <a:ext cx="1155992" cy="709686"/>
      </dsp:txXfrm>
    </dsp:sp>
    <dsp:sp modelId="{F4C90656-5732-436B-974C-431C2493ADAE}">
      <dsp:nvSpPr>
        <dsp:cNvPr id="0" name=""/>
        <dsp:cNvSpPr/>
      </dsp:nvSpPr>
      <dsp:spPr>
        <a:xfrm>
          <a:off x="3000374" y="616112"/>
          <a:ext cx="254431" cy="297637"/>
        </a:xfrm>
        <a:prstGeom prst="rightArrow">
          <a:avLst>
            <a:gd name="adj1" fmla="val 60000"/>
            <a:gd name="adj2" fmla="val 50000"/>
          </a:avLst>
        </a:prstGeom>
        <a:solidFill>
          <a:schemeClr val="accent4">
            <a:hueOff val="539754"/>
            <a:satOff val="-8868"/>
            <a:lumOff val="-1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3000374" y="675639"/>
        <a:ext cx="178102" cy="178583"/>
      </dsp:txXfrm>
    </dsp:sp>
    <dsp:sp modelId="{DFA152A0-721F-48B2-B00A-5102BB37D378}">
      <dsp:nvSpPr>
        <dsp:cNvPr id="0" name=""/>
        <dsp:cNvSpPr/>
      </dsp:nvSpPr>
      <dsp:spPr>
        <a:xfrm>
          <a:off x="3360419" y="388008"/>
          <a:ext cx="1200150" cy="753844"/>
        </a:xfrm>
        <a:prstGeom prst="roundRect">
          <a:avLst>
            <a:gd name="adj" fmla="val 10000"/>
          </a:avLst>
        </a:prstGeom>
        <a:solidFill>
          <a:schemeClr val="accent4">
            <a:hueOff val="863606"/>
            <a:satOff val="-14190"/>
            <a:lumOff val="-2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信度分析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3382498" y="410087"/>
        <a:ext cx="1155992" cy="709686"/>
      </dsp:txXfrm>
    </dsp:sp>
    <dsp:sp modelId="{9E51265C-A848-485E-8F6D-A24DAA0DB96A}">
      <dsp:nvSpPr>
        <dsp:cNvPr id="0" name=""/>
        <dsp:cNvSpPr/>
      </dsp:nvSpPr>
      <dsp:spPr>
        <a:xfrm>
          <a:off x="4680584" y="616112"/>
          <a:ext cx="254431" cy="297637"/>
        </a:xfrm>
        <a:prstGeom prst="rightArrow">
          <a:avLst>
            <a:gd name="adj1" fmla="val 60000"/>
            <a:gd name="adj2" fmla="val 50000"/>
          </a:avLst>
        </a:prstGeom>
        <a:solidFill>
          <a:schemeClr val="accent4">
            <a:hueOff val="1079507"/>
            <a:satOff val="-17737"/>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4680584" y="675639"/>
        <a:ext cx="178102" cy="178583"/>
      </dsp:txXfrm>
    </dsp:sp>
    <dsp:sp modelId="{4444F7B7-5BE2-481E-8332-10049D63886F}">
      <dsp:nvSpPr>
        <dsp:cNvPr id="0" name=""/>
        <dsp:cNvSpPr/>
      </dsp:nvSpPr>
      <dsp:spPr>
        <a:xfrm>
          <a:off x="5040629" y="388008"/>
          <a:ext cx="1200150" cy="753844"/>
        </a:xfrm>
        <a:prstGeom prst="roundRect">
          <a:avLst>
            <a:gd name="adj" fmla="val 10000"/>
          </a:avLst>
        </a:prstGeom>
        <a:solidFill>
          <a:schemeClr val="accent4">
            <a:hueOff val="1295409"/>
            <a:satOff val="-21284"/>
            <a:lumOff val="-4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單因子多變量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062708" y="410087"/>
        <a:ext cx="1155992" cy="709686"/>
      </dsp:txXfrm>
    </dsp:sp>
    <dsp:sp modelId="{17FDA43D-52F8-4F13-9669-67CD3F64C591}">
      <dsp:nvSpPr>
        <dsp:cNvPr id="0" name=""/>
        <dsp:cNvSpPr/>
      </dsp:nvSpPr>
      <dsp:spPr>
        <a:xfrm>
          <a:off x="6360795" y="616112"/>
          <a:ext cx="254431" cy="297637"/>
        </a:xfrm>
        <a:prstGeom prst="rightArrow">
          <a:avLst>
            <a:gd name="adj1" fmla="val 60000"/>
            <a:gd name="adj2" fmla="val 50000"/>
          </a:avLst>
        </a:prstGeom>
        <a:solidFill>
          <a:schemeClr val="accent4">
            <a:hueOff val="1619261"/>
            <a:satOff val="-26605"/>
            <a:lumOff val="-49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6360795" y="675639"/>
        <a:ext cx="178102" cy="178583"/>
      </dsp:txXfrm>
    </dsp:sp>
    <dsp:sp modelId="{5476E0D9-4E74-45F8-A7C4-18DA24C72AE9}">
      <dsp:nvSpPr>
        <dsp:cNvPr id="0" name=""/>
        <dsp:cNvSpPr/>
      </dsp:nvSpPr>
      <dsp:spPr>
        <a:xfrm>
          <a:off x="6720840" y="388008"/>
          <a:ext cx="1200150" cy="753844"/>
        </a:xfrm>
        <a:prstGeom prst="roundRect">
          <a:avLst>
            <a:gd name="adj" fmla="val 10000"/>
          </a:avLst>
        </a:prstGeom>
        <a:solidFill>
          <a:schemeClr val="accent4">
            <a:hueOff val="1727212"/>
            <a:satOff val="-28379"/>
            <a:lumOff val="-533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結構方程模式</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6742919" y="410087"/>
        <a:ext cx="1155992" cy="709686"/>
      </dsp:txXfrm>
    </dsp:sp>
    <dsp:sp modelId="{A5C6C961-86D6-4336-B0A8-C8C3357C7CD7}">
      <dsp:nvSpPr>
        <dsp:cNvPr id="0" name=""/>
        <dsp:cNvSpPr/>
      </dsp:nvSpPr>
      <dsp:spPr>
        <a:xfrm>
          <a:off x="8041005" y="616112"/>
          <a:ext cx="254431" cy="297637"/>
        </a:xfrm>
        <a:prstGeom prst="rightArrow">
          <a:avLst>
            <a:gd name="adj1" fmla="val 60000"/>
            <a:gd name="adj2" fmla="val 50000"/>
          </a:avLst>
        </a:prstGeom>
        <a:solidFill>
          <a:schemeClr val="accent4">
            <a:hueOff val="2159015"/>
            <a:satOff val="-35474"/>
            <a:lumOff val="-666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TW" altLang="en-US" sz="1300" kern="1200">
            <a:latin typeface="Times New Roman" panose="02020603050405020304" pitchFamily="18" charset="0"/>
            <a:ea typeface="標楷體" panose="03000509000000000000" pitchFamily="65" charset="-120"/>
            <a:cs typeface="Times New Roman" panose="02020603050405020304" pitchFamily="18" charset="0"/>
          </a:endParaRPr>
        </a:p>
      </dsp:txBody>
      <dsp:txXfrm>
        <a:off x="8041005" y="675639"/>
        <a:ext cx="178102" cy="178583"/>
      </dsp:txXfrm>
    </dsp:sp>
    <dsp:sp modelId="{14B63A35-1261-4ABC-B6D9-3D44140B19B5}">
      <dsp:nvSpPr>
        <dsp:cNvPr id="0" name=""/>
        <dsp:cNvSpPr/>
      </dsp:nvSpPr>
      <dsp:spPr>
        <a:xfrm>
          <a:off x="8401050" y="388008"/>
          <a:ext cx="1200150" cy="753844"/>
        </a:xfrm>
        <a:prstGeom prst="roundRect">
          <a:avLst>
            <a:gd name="adj" fmla="val 10000"/>
          </a:avLst>
        </a:prstGeom>
        <a:solidFill>
          <a:schemeClr val="lt1"/>
        </a:solidFill>
        <a:ln w="15875"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TW" sz="1800" kern="1200" dirty="0" err="1" smtClean="0">
              <a:latin typeface="Times New Roman" panose="02020603050405020304" pitchFamily="18" charset="0"/>
              <a:ea typeface="標楷體" panose="03000509000000000000" pitchFamily="65" charset="-120"/>
              <a:cs typeface="Times New Roman" panose="02020603050405020304" pitchFamily="18" charset="0"/>
            </a:rPr>
            <a:t>SmartPLS</a:t>
          </a:r>
          <a:r>
            <a:rPr lang="zh-TW" altLang="en-US" sz="1800" kern="1200" dirty="0" smtClean="0">
              <a:latin typeface="Times New Roman" panose="02020603050405020304" pitchFamily="18" charset="0"/>
              <a:ea typeface="標楷體" panose="03000509000000000000" pitchFamily="65" charset="-120"/>
              <a:cs typeface="Times New Roman" panose="02020603050405020304" pitchFamily="18" charset="0"/>
            </a:rPr>
            <a:t>分析</a:t>
          </a:r>
          <a:endParaRPr lang="zh-TW" altLang="en-US" sz="18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8423129" y="410087"/>
        <a:ext cx="1155992" cy="709686"/>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AA332-6E5A-4BD2-B146-E4C2902AB4A4}">
      <dsp:nvSpPr>
        <dsp:cNvPr id="0" name=""/>
        <dsp:cNvSpPr/>
      </dsp:nvSpPr>
      <dsp:spPr>
        <a:xfrm>
          <a:off x="4127" y="0"/>
          <a:ext cx="2930525" cy="710872"/>
        </a:xfrm>
        <a:prstGeom prst="homePlate">
          <a:avLst/>
        </a:prstGeom>
        <a:solidFill>
          <a:schemeClr val="lt1"/>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81356" tIns="90678" rIns="45339" bIns="90678" numCol="1" spcCol="1270" anchor="ctr" anchorCtr="0">
          <a:noAutofit/>
        </a:bodyPr>
        <a:lstStyle/>
        <a:p>
          <a:pPr lvl="0" algn="ctr" defTabSz="1511300">
            <a:lnSpc>
              <a:spcPct val="90000"/>
            </a:lnSpc>
            <a:spcBef>
              <a:spcPct val="0"/>
            </a:spcBef>
            <a:spcAft>
              <a:spcPct val="35000"/>
            </a:spcAft>
          </a:pPr>
          <a:r>
            <a:rPr lang="zh-TW" altLang="en-US" sz="3400" kern="1200" dirty="0" smtClean="0">
              <a:latin typeface="標楷體" panose="03000509000000000000" pitchFamily="65" charset="-120"/>
              <a:ea typeface="標楷體" panose="03000509000000000000" pitchFamily="65" charset="-120"/>
            </a:rPr>
            <a:t>結論</a:t>
          </a:r>
          <a:endParaRPr lang="zh-TW" altLang="en-US" sz="3400" kern="1200" dirty="0">
            <a:latin typeface="標楷體" panose="03000509000000000000" pitchFamily="65" charset="-120"/>
            <a:ea typeface="標楷體" panose="03000509000000000000" pitchFamily="65" charset="-120"/>
          </a:endParaRPr>
        </a:p>
      </dsp:txBody>
      <dsp:txXfrm>
        <a:off x="4127" y="0"/>
        <a:ext cx="2752807" cy="710872"/>
      </dsp:txXfrm>
    </dsp:sp>
    <dsp:sp modelId="{3AC7D5C9-D2B8-4D70-9A0D-0D3B55E101DB}">
      <dsp:nvSpPr>
        <dsp:cNvPr id="0" name=""/>
        <dsp:cNvSpPr/>
      </dsp:nvSpPr>
      <dsp:spPr>
        <a:xfrm>
          <a:off x="2348547" y="0"/>
          <a:ext cx="2930525" cy="710872"/>
        </a:xfrm>
        <a:prstGeom prst="chevron">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lvl="0" algn="ctr" defTabSz="1511300">
            <a:lnSpc>
              <a:spcPct val="90000"/>
            </a:lnSpc>
            <a:spcBef>
              <a:spcPct val="0"/>
            </a:spcBef>
            <a:spcAft>
              <a:spcPct val="35000"/>
            </a:spcAft>
          </a:pPr>
          <a:r>
            <a:rPr lang="zh-TW" altLang="en-US" sz="3400" kern="1200" dirty="0" smtClean="0">
              <a:latin typeface="標楷體" panose="03000509000000000000" pitchFamily="65" charset="-120"/>
              <a:ea typeface="標楷體" panose="03000509000000000000" pitchFamily="65" charset="-120"/>
            </a:rPr>
            <a:t>建議</a:t>
          </a:r>
          <a:endParaRPr lang="zh-TW" altLang="en-US" sz="3400" kern="1200" dirty="0">
            <a:latin typeface="標楷體" panose="03000509000000000000" pitchFamily="65" charset="-120"/>
            <a:ea typeface="標楷體" panose="03000509000000000000" pitchFamily="65" charset="-120"/>
          </a:endParaRPr>
        </a:p>
      </dsp:txBody>
      <dsp:txXfrm>
        <a:off x="2703983" y="0"/>
        <a:ext cx="2219653" cy="71087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AA332-6E5A-4BD2-B146-E4C2902AB4A4}">
      <dsp:nvSpPr>
        <dsp:cNvPr id="0" name=""/>
        <dsp:cNvSpPr/>
      </dsp:nvSpPr>
      <dsp:spPr>
        <a:xfrm>
          <a:off x="4127" y="0"/>
          <a:ext cx="2930525" cy="710872"/>
        </a:xfrm>
        <a:prstGeom prst="homePlate">
          <a:avLst/>
        </a:prstGeom>
        <a:solidFill>
          <a:schemeClr val="lt1"/>
        </a:solidFill>
        <a:ln w="15875"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81356" tIns="90678" rIns="45339" bIns="90678" numCol="1" spcCol="1270" anchor="ctr" anchorCtr="0">
          <a:noAutofit/>
        </a:bodyPr>
        <a:lstStyle/>
        <a:p>
          <a:pPr lvl="0" algn="ctr" defTabSz="1511300">
            <a:lnSpc>
              <a:spcPct val="90000"/>
            </a:lnSpc>
            <a:spcBef>
              <a:spcPct val="0"/>
            </a:spcBef>
            <a:spcAft>
              <a:spcPct val="35000"/>
            </a:spcAft>
          </a:pPr>
          <a:r>
            <a:rPr lang="zh-TW" altLang="en-US" sz="3400" kern="1200" dirty="0" smtClean="0">
              <a:latin typeface="標楷體" panose="03000509000000000000" pitchFamily="65" charset="-120"/>
              <a:ea typeface="標楷體" panose="03000509000000000000" pitchFamily="65" charset="-120"/>
            </a:rPr>
            <a:t>結論</a:t>
          </a:r>
          <a:endParaRPr lang="zh-TW" altLang="en-US" sz="3400" kern="1200" dirty="0">
            <a:latin typeface="標楷體" panose="03000509000000000000" pitchFamily="65" charset="-120"/>
            <a:ea typeface="標楷體" panose="03000509000000000000" pitchFamily="65" charset="-120"/>
          </a:endParaRPr>
        </a:p>
      </dsp:txBody>
      <dsp:txXfrm>
        <a:off x="4127" y="0"/>
        <a:ext cx="2752807" cy="710872"/>
      </dsp:txXfrm>
    </dsp:sp>
    <dsp:sp modelId="{3AC7D5C9-D2B8-4D70-9A0D-0D3B55E101DB}">
      <dsp:nvSpPr>
        <dsp:cNvPr id="0" name=""/>
        <dsp:cNvSpPr/>
      </dsp:nvSpPr>
      <dsp:spPr>
        <a:xfrm>
          <a:off x="2348547" y="0"/>
          <a:ext cx="2930525" cy="710872"/>
        </a:xfrm>
        <a:prstGeom prst="chevron">
          <a:avLst/>
        </a:prstGeom>
        <a:solidFill>
          <a:schemeClr val="accent4">
            <a:hueOff val="2159015"/>
            <a:satOff val="-35474"/>
            <a:lumOff val="-66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lvl="0" algn="ctr" defTabSz="1511300">
            <a:lnSpc>
              <a:spcPct val="90000"/>
            </a:lnSpc>
            <a:spcBef>
              <a:spcPct val="0"/>
            </a:spcBef>
            <a:spcAft>
              <a:spcPct val="35000"/>
            </a:spcAft>
          </a:pPr>
          <a:r>
            <a:rPr lang="zh-TW" altLang="en-US" sz="3400" kern="1200" dirty="0" smtClean="0">
              <a:latin typeface="標楷體" panose="03000509000000000000" pitchFamily="65" charset="-120"/>
              <a:ea typeface="標楷體" panose="03000509000000000000" pitchFamily="65" charset="-120"/>
            </a:rPr>
            <a:t>建議</a:t>
          </a:r>
          <a:endParaRPr lang="zh-TW" altLang="en-US" sz="3400" kern="1200" dirty="0">
            <a:latin typeface="標楷體" panose="03000509000000000000" pitchFamily="65" charset="-120"/>
            <a:ea typeface="標楷體" panose="03000509000000000000" pitchFamily="65" charset="-120"/>
          </a:endParaRPr>
        </a:p>
      </dsp:txBody>
      <dsp:txXfrm>
        <a:off x="2703983" y="0"/>
        <a:ext cx="2219653" cy="710872"/>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AA332-6E5A-4BD2-B146-E4C2902AB4A4}">
      <dsp:nvSpPr>
        <dsp:cNvPr id="0" name=""/>
        <dsp:cNvSpPr/>
      </dsp:nvSpPr>
      <dsp:spPr>
        <a:xfrm>
          <a:off x="4237" y="0"/>
          <a:ext cx="3008557" cy="711218"/>
        </a:xfrm>
        <a:prstGeom prst="homePlate">
          <a:avLst/>
        </a:prstGeom>
        <a:solidFill>
          <a:schemeClr val="accent4"/>
        </a:solidFill>
        <a:ln w="25400" cap="flat"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81356" tIns="90678" rIns="45339" bIns="90678" numCol="1" spcCol="1270" anchor="ctr" anchorCtr="0">
          <a:noAutofit/>
        </a:bodyPr>
        <a:lstStyle/>
        <a:p>
          <a:pPr lvl="0" algn="ctr" defTabSz="1511300">
            <a:lnSpc>
              <a:spcPct val="90000"/>
            </a:lnSpc>
            <a:spcBef>
              <a:spcPct val="0"/>
            </a:spcBef>
            <a:spcAft>
              <a:spcPct val="35000"/>
            </a:spcAft>
          </a:pPr>
          <a:r>
            <a:rPr lang="zh-TW" altLang="en-US" sz="3400" kern="1200" dirty="0" smtClean="0">
              <a:latin typeface="標楷體" panose="03000509000000000000" pitchFamily="65" charset="-120"/>
              <a:ea typeface="標楷體" panose="03000509000000000000" pitchFamily="65" charset="-120"/>
            </a:rPr>
            <a:t>結論</a:t>
          </a:r>
          <a:endParaRPr lang="zh-TW" altLang="en-US" sz="3400" kern="1200" dirty="0">
            <a:latin typeface="標楷體" panose="03000509000000000000" pitchFamily="65" charset="-120"/>
            <a:ea typeface="標楷體" panose="03000509000000000000" pitchFamily="65" charset="-120"/>
          </a:endParaRPr>
        </a:p>
      </dsp:txBody>
      <dsp:txXfrm>
        <a:off x="4237" y="0"/>
        <a:ext cx="2830753" cy="711218"/>
      </dsp:txXfrm>
    </dsp:sp>
    <dsp:sp modelId="{3AC7D5C9-D2B8-4D70-9A0D-0D3B55E101DB}">
      <dsp:nvSpPr>
        <dsp:cNvPr id="0" name=""/>
        <dsp:cNvSpPr/>
      </dsp:nvSpPr>
      <dsp:spPr>
        <a:xfrm>
          <a:off x="2411083" y="0"/>
          <a:ext cx="3008557" cy="711218"/>
        </a:xfrm>
        <a:prstGeom prst="chevron">
          <a:avLst/>
        </a:prstGeom>
        <a:solidFill>
          <a:schemeClr val="lt1"/>
        </a:solidFill>
        <a:ln w="15875"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136017" tIns="90678" rIns="45339" bIns="90678" numCol="1" spcCol="1270" anchor="ctr" anchorCtr="0">
          <a:noAutofit/>
        </a:bodyPr>
        <a:lstStyle/>
        <a:p>
          <a:pPr lvl="0" algn="ctr" defTabSz="1511300">
            <a:lnSpc>
              <a:spcPct val="90000"/>
            </a:lnSpc>
            <a:spcBef>
              <a:spcPct val="0"/>
            </a:spcBef>
            <a:spcAft>
              <a:spcPct val="35000"/>
            </a:spcAft>
          </a:pPr>
          <a:r>
            <a:rPr lang="zh-TW" altLang="en-US" sz="3400" kern="1200" dirty="0" smtClean="0">
              <a:latin typeface="標楷體" panose="03000509000000000000" pitchFamily="65" charset="-120"/>
              <a:ea typeface="標楷體" panose="03000509000000000000" pitchFamily="65" charset="-120"/>
            </a:rPr>
            <a:t>建議</a:t>
          </a:r>
          <a:endParaRPr lang="zh-TW" altLang="en-US" sz="3400" kern="1200" dirty="0">
            <a:latin typeface="標楷體" panose="03000509000000000000" pitchFamily="65" charset="-120"/>
            <a:ea typeface="標楷體" panose="03000509000000000000" pitchFamily="65" charset="-120"/>
          </a:endParaRPr>
        </a:p>
      </dsp:txBody>
      <dsp:txXfrm>
        <a:off x="2766692" y="0"/>
        <a:ext cx="2297339" cy="7112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03654-D563-480F-9570-DB9EF82B5B17}">
      <dsp:nvSpPr>
        <dsp:cNvPr id="0" name=""/>
        <dsp:cNvSpPr/>
      </dsp:nvSpPr>
      <dsp:spPr>
        <a:xfrm>
          <a:off x="3968" y="261811"/>
          <a:ext cx="1230312" cy="738187"/>
        </a:xfrm>
        <a:prstGeom prst="roundRect">
          <a:avLst>
            <a:gd name="adj" fmla="val 10000"/>
          </a:avLst>
        </a:prstGeom>
        <a:no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研究背景與動機</a:t>
          </a:r>
          <a:endParaRPr lang="zh-TW" altLang="en-US" sz="1800" kern="1200" dirty="0">
            <a:solidFill>
              <a:schemeClr val="tx1"/>
            </a:solidFill>
            <a:latin typeface="標楷體" pitchFamily="65" charset="-120"/>
            <a:ea typeface="標楷體" pitchFamily="65" charset="-120"/>
          </a:endParaRPr>
        </a:p>
      </dsp:txBody>
      <dsp:txXfrm>
        <a:off x="25589" y="283432"/>
        <a:ext cx="1187070" cy="694945"/>
      </dsp:txXfrm>
    </dsp:sp>
    <dsp:sp modelId="{737E520F-1368-4E26-847D-722D4FC05229}">
      <dsp:nvSpPr>
        <dsp:cNvPr id="0" name=""/>
        <dsp:cNvSpPr/>
      </dsp:nvSpPr>
      <dsp:spPr>
        <a:xfrm>
          <a:off x="1357312" y="478346"/>
          <a:ext cx="260826" cy="30511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1357312" y="539369"/>
        <a:ext cx="182578" cy="183071"/>
      </dsp:txXfrm>
    </dsp:sp>
    <dsp:sp modelId="{40DE05F4-54DD-41A2-A983-78A0E93BDD32}">
      <dsp:nvSpPr>
        <dsp:cNvPr id="0" name=""/>
        <dsp:cNvSpPr/>
      </dsp:nvSpPr>
      <dsp:spPr>
        <a:xfrm>
          <a:off x="1726406" y="261811"/>
          <a:ext cx="1230312" cy="73818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研究目的與內容</a:t>
          </a:r>
          <a:endParaRPr lang="zh-TW" altLang="en-US" sz="1800" kern="1200" dirty="0">
            <a:solidFill>
              <a:schemeClr val="tx1"/>
            </a:solidFill>
            <a:latin typeface="標楷體" pitchFamily="65" charset="-120"/>
            <a:ea typeface="標楷體" pitchFamily="65" charset="-120"/>
          </a:endParaRPr>
        </a:p>
      </dsp:txBody>
      <dsp:txXfrm>
        <a:off x="1748027" y="283432"/>
        <a:ext cx="1187070" cy="694945"/>
      </dsp:txXfrm>
    </dsp:sp>
    <dsp:sp modelId="{C6189AB5-319B-4C59-9609-FAA8B6519E79}">
      <dsp:nvSpPr>
        <dsp:cNvPr id="0" name=""/>
        <dsp:cNvSpPr/>
      </dsp:nvSpPr>
      <dsp:spPr>
        <a:xfrm>
          <a:off x="3079750" y="478346"/>
          <a:ext cx="260826" cy="30511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3079750" y="539369"/>
        <a:ext cx="182578" cy="183071"/>
      </dsp:txXfrm>
    </dsp:sp>
    <dsp:sp modelId="{18CEBAE9-C391-4F6C-A25A-36E7F11FE63B}">
      <dsp:nvSpPr>
        <dsp:cNvPr id="0" name=""/>
        <dsp:cNvSpPr/>
      </dsp:nvSpPr>
      <dsp:spPr>
        <a:xfrm>
          <a:off x="3448843" y="261811"/>
          <a:ext cx="1230312" cy="73818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名詞釋義</a:t>
          </a:r>
          <a:endParaRPr lang="zh-TW" altLang="en-US" sz="1800" kern="1200" dirty="0">
            <a:solidFill>
              <a:schemeClr val="tx1"/>
            </a:solidFill>
            <a:latin typeface="標楷體" pitchFamily="65" charset="-120"/>
            <a:ea typeface="標楷體" pitchFamily="65" charset="-120"/>
          </a:endParaRPr>
        </a:p>
      </dsp:txBody>
      <dsp:txXfrm>
        <a:off x="3470464" y="283432"/>
        <a:ext cx="1187070" cy="694945"/>
      </dsp:txXfrm>
    </dsp:sp>
    <dsp:sp modelId="{70F5A8A2-32C9-4D30-A091-1C80F4DB02E3}">
      <dsp:nvSpPr>
        <dsp:cNvPr id="0" name=""/>
        <dsp:cNvSpPr/>
      </dsp:nvSpPr>
      <dsp:spPr>
        <a:xfrm>
          <a:off x="4802187" y="478346"/>
          <a:ext cx="260826" cy="30511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4802187" y="539369"/>
        <a:ext cx="182578" cy="183071"/>
      </dsp:txXfrm>
    </dsp:sp>
    <dsp:sp modelId="{A07CE448-CF99-4A5F-BBD6-9E3987226029}">
      <dsp:nvSpPr>
        <dsp:cNvPr id="0" name=""/>
        <dsp:cNvSpPr/>
      </dsp:nvSpPr>
      <dsp:spPr>
        <a:xfrm>
          <a:off x="5171281" y="261811"/>
          <a:ext cx="1230312" cy="738187"/>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研究方法與步驟</a:t>
          </a:r>
          <a:endParaRPr lang="zh-TW" altLang="en-US" sz="1800" kern="1200" dirty="0">
            <a:solidFill>
              <a:schemeClr val="tx1"/>
            </a:solidFill>
            <a:latin typeface="標楷體" pitchFamily="65" charset="-120"/>
            <a:ea typeface="標楷體" pitchFamily="65" charset="-120"/>
          </a:endParaRPr>
        </a:p>
      </dsp:txBody>
      <dsp:txXfrm>
        <a:off x="5192902" y="283432"/>
        <a:ext cx="1187070" cy="694945"/>
      </dsp:txXfrm>
    </dsp:sp>
    <dsp:sp modelId="{B8A94677-8DC6-469E-A266-06C8F90515D3}">
      <dsp:nvSpPr>
        <dsp:cNvPr id="0" name=""/>
        <dsp:cNvSpPr/>
      </dsp:nvSpPr>
      <dsp:spPr>
        <a:xfrm>
          <a:off x="6524624" y="478346"/>
          <a:ext cx="260826" cy="30511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6524624" y="539369"/>
        <a:ext cx="182578" cy="183071"/>
      </dsp:txXfrm>
    </dsp:sp>
    <dsp:sp modelId="{2ED5D5D8-645C-4692-B904-D190201322F5}">
      <dsp:nvSpPr>
        <dsp:cNvPr id="0" name=""/>
        <dsp:cNvSpPr/>
      </dsp:nvSpPr>
      <dsp:spPr>
        <a:xfrm>
          <a:off x="6893718" y="261811"/>
          <a:ext cx="1230312" cy="738187"/>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研究範圍與限制</a:t>
          </a:r>
          <a:endParaRPr lang="zh-TW" altLang="en-US" sz="1800" kern="1200" dirty="0">
            <a:solidFill>
              <a:schemeClr val="tx1"/>
            </a:solidFill>
            <a:latin typeface="標楷體" pitchFamily="65" charset="-120"/>
            <a:ea typeface="標楷體" pitchFamily="65" charset="-120"/>
          </a:endParaRPr>
        </a:p>
      </dsp:txBody>
      <dsp:txXfrm>
        <a:off x="6915339" y="283432"/>
        <a:ext cx="1187070" cy="6949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03654-D563-480F-9570-DB9EF82B5B17}">
      <dsp:nvSpPr>
        <dsp:cNvPr id="0" name=""/>
        <dsp:cNvSpPr/>
      </dsp:nvSpPr>
      <dsp:spPr>
        <a:xfrm>
          <a:off x="19736" y="273653"/>
          <a:ext cx="1230312" cy="73818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研究背景與動機</a:t>
          </a:r>
          <a:endParaRPr lang="zh-TW" altLang="en-US" sz="1800" kern="1200" dirty="0">
            <a:solidFill>
              <a:schemeClr val="tx1"/>
            </a:solidFill>
            <a:latin typeface="標楷體" pitchFamily="65" charset="-120"/>
            <a:ea typeface="標楷體" pitchFamily="65" charset="-120"/>
          </a:endParaRPr>
        </a:p>
      </dsp:txBody>
      <dsp:txXfrm>
        <a:off x="41357" y="295274"/>
        <a:ext cx="1187070" cy="694945"/>
      </dsp:txXfrm>
    </dsp:sp>
    <dsp:sp modelId="{737E520F-1368-4E26-847D-722D4FC05229}">
      <dsp:nvSpPr>
        <dsp:cNvPr id="0" name=""/>
        <dsp:cNvSpPr/>
      </dsp:nvSpPr>
      <dsp:spPr>
        <a:xfrm rot="15880">
          <a:off x="1369136" y="494163"/>
          <a:ext cx="252472" cy="30511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1369136" y="555011"/>
        <a:ext cx="176730" cy="183071"/>
      </dsp:txXfrm>
    </dsp:sp>
    <dsp:sp modelId="{40DE05F4-54DD-41A2-A983-78A0E93BDD32}">
      <dsp:nvSpPr>
        <dsp:cNvPr id="0" name=""/>
        <dsp:cNvSpPr/>
      </dsp:nvSpPr>
      <dsp:spPr>
        <a:xfrm>
          <a:off x="1726406" y="281537"/>
          <a:ext cx="1230312" cy="738187"/>
        </a:xfrm>
        <a:prstGeom prst="roundRect">
          <a:avLst>
            <a:gd name="adj" fmla="val 10000"/>
          </a:avLst>
        </a:prstGeom>
        <a:solidFill>
          <a:schemeClr val="bg1"/>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研究目的與內容</a:t>
          </a:r>
          <a:endParaRPr lang="zh-TW" altLang="en-US" sz="1800" kern="1200" dirty="0">
            <a:solidFill>
              <a:schemeClr val="tx1"/>
            </a:solidFill>
            <a:latin typeface="標楷體" pitchFamily="65" charset="-120"/>
            <a:ea typeface="標楷體" pitchFamily="65" charset="-120"/>
          </a:endParaRPr>
        </a:p>
      </dsp:txBody>
      <dsp:txXfrm>
        <a:off x="1748027" y="303158"/>
        <a:ext cx="1187070" cy="694945"/>
      </dsp:txXfrm>
    </dsp:sp>
    <dsp:sp modelId="{C6189AB5-319B-4C59-9609-FAA8B6519E79}">
      <dsp:nvSpPr>
        <dsp:cNvPr id="0" name=""/>
        <dsp:cNvSpPr/>
      </dsp:nvSpPr>
      <dsp:spPr>
        <a:xfrm>
          <a:off x="3079750" y="498072"/>
          <a:ext cx="260826" cy="30511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3079750" y="559095"/>
        <a:ext cx="182578" cy="183071"/>
      </dsp:txXfrm>
    </dsp:sp>
    <dsp:sp modelId="{18CEBAE9-C391-4F6C-A25A-36E7F11FE63B}">
      <dsp:nvSpPr>
        <dsp:cNvPr id="0" name=""/>
        <dsp:cNvSpPr/>
      </dsp:nvSpPr>
      <dsp:spPr>
        <a:xfrm>
          <a:off x="3448843" y="281537"/>
          <a:ext cx="1230312" cy="73818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名詞釋義</a:t>
          </a:r>
          <a:endParaRPr lang="zh-TW" altLang="en-US" sz="1800" kern="1200" dirty="0">
            <a:solidFill>
              <a:schemeClr val="tx1"/>
            </a:solidFill>
            <a:latin typeface="標楷體" pitchFamily="65" charset="-120"/>
            <a:ea typeface="標楷體" pitchFamily="65" charset="-120"/>
          </a:endParaRPr>
        </a:p>
      </dsp:txBody>
      <dsp:txXfrm>
        <a:off x="3470464" y="303158"/>
        <a:ext cx="1187070" cy="694945"/>
      </dsp:txXfrm>
    </dsp:sp>
    <dsp:sp modelId="{70F5A8A2-32C9-4D30-A091-1C80F4DB02E3}">
      <dsp:nvSpPr>
        <dsp:cNvPr id="0" name=""/>
        <dsp:cNvSpPr/>
      </dsp:nvSpPr>
      <dsp:spPr>
        <a:xfrm>
          <a:off x="4802187" y="498072"/>
          <a:ext cx="260826" cy="30511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4802187" y="559095"/>
        <a:ext cx="182578" cy="183071"/>
      </dsp:txXfrm>
    </dsp:sp>
    <dsp:sp modelId="{A07CE448-CF99-4A5F-BBD6-9E3987226029}">
      <dsp:nvSpPr>
        <dsp:cNvPr id="0" name=""/>
        <dsp:cNvSpPr/>
      </dsp:nvSpPr>
      <dsp:spPr>
        <a:xfrm>
          <a:off x="5171281" y="281537"/>
          <a:ext cx="1230312" cy="738187"/>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研究方法與步驟</a:t>
          </a:r>
          <a:endParaRPr lang="zh-TW" altLang="en-US" sz="1800" kern="1200" dirty="0">
            <a:solidFill>
              <a:schemeClr val="tx1"/>
            </a:solidFill>
            <a:latin typeface="標楷體" pitchFamily="65" charset="-120"/>
            <a:ea typeface="標楷體" pitchFamily="65" charset="-120"/>
          </a:endParaRPr>
        </a:p>
      </dsp:txBody>
      <dsp:txXfrm>
        <a:off x="5192902" y="303158"/>
        <a:ext cx="1187070" cy="694945"/>
      </dsp:txXfrm>
    </dsp:sp>
    <dsp:sp modelId="{B8A94677-8DC6-469E-A266-06C8F90515D3}">
      <dsp:nvSpPr>
        <dsp:cNvPr id="0" name=""/>
        <dsp:cNvSpPr/>
      </dsp:nvSpPr>
      <dsp:spPr>
        <a:xfrm>
          <a:off x="6524624" y="498072"/>
          <a:ext cx="260826" cy="30511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6524624" y="559095"/>
        <a:ext cx="182578" cy="183071"/>
      </dsp:txXfrm>
    </dsp:sp>
    <dsp:sp modelId="{2ED5D5D8-645C-4692-B904-D190201322F5}">
      <dsp:nvSpPr>
        <dsp:cNvPr id="0" name=""/>
        <dsp:cNvSpPr/>
      </dsp:nvSpPr>
      <dsp:spPr>
        <a:xfrm>
          <a:off x="6893718" y="281537"/>
          <a:ext cx="1230312" cy="738187"/>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研究範圍與限制</a:t>
          </a:r>
          <a:endParaRPr lang="zh-TW" altLang="en-US" sz="1800" kern="1200" dirty="0">
            <a:solidFill>
              <a:schemeClr val="tx1"/>
            </a:solidFill>
            <a:latin typeface="標楷體" pitchFamily="65" charset="-120"/>
            <a:ea typeface="標楷體" pitchFamily="65" charset="-120"/>
          </a:endParaRPr>
        </a:p>
      </dsp:txBody>
      <dsp:txXfrm>
        <a:off x="6915339" y="303158"/>
        <a:ext cx="1187070" cy="6949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03654-D563-480F-9570-DB9EF82B5B17}">
      <dsp:nvSpPr>
        <dsp:cNvPr id="0" name=""/>
        <dsp:cNvSpPr/>
      </dsp:nvSpPr>
      <dsp:spPr>
        <a:xfrm>
          <a:off x="20394" y="109789"/>
          <a:ext cx="1271334" cy="76280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TW" altLang="en-US" sz="1900" kern="1200" dirty="0" smtClean="0">
              <a:solidFill>
                <a:schemeClr val="tx1"/>
              </a:solidFill>
              <a:latin typeface="標楷體" pitchFamily="65" charset="-120"/>
              <a:ea typeface="標楷體" pitchFamily="65" charset="-120"/>
            </a:rPr>
            <a:t>研究背景與動機</a:t>
          </a:r>
          <a:endParaRPr lang="zh-TW" altLang="en-US" sz="1900" kern="1200" dirty="0">
            <a:solidFill>
              <a:schemeClr val="tx1"/>
            </a:solidFill>
            <a:latin typeface="標楷體" pitchFamily="65" charset="-120"/>
            <a:ea typeface="標楷體" pitchFamily="65" charset="-120"/>
          </a:endParaRPr>
        </a:p>
      </dsp:txBody>
      <dsp:txXfrm>
        <a:off x="42736" y="132131"/>
        <a:ext cx="1226650" cy="718116"/>
      </dsp:txXfrm>
    </dsp:sp>
    <dsp:sp modelId="{737E520F-1368-4E26-847D-722D4FC05229}">
      <dsp:nvSpPr>
        <dsp:cNvPr id="0" name=""/>
        <dsp:cNvSpPr/>
      </dsp:nvSpPr>
      <dsp:spPr>
        <a:xfrm rot="15880">
          <a:off x="1414788" y="337651"/>
          <a:ext cx="260890" cy="31529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TW" altLang="en-US" sz="1200" kern="1200">
            <a:latin typeface="標楷體" pitchFamily="65" charset="-120"/>
            <a:ea typeface="標楷體" pitchFamily="65" charset="-120"/>
          </a:endParaRPr>
        </a:p>
      </dsp:txBody>
      <dsp:txXfrm>
        <a:off x="1414788" y="400528"/>
        <a:ext cx="182623" cy="189175"/>
      </dsp:txXfrm>
    </dsp:sp>
    <dsp:sp modelId="{40DE05F4-54DD-41A2-A983-78A0E93BDD32}">
      <dsp:nvSpPr>
        <dsp:cNvPr id="0" name=""/>
        <dsp:cNvSpPr/>
      </dsp:nvSpPr>
      <dsp:spPr>
        <a:xfrm>
          <a:off x="1783969" y="117936"/>
          <a:ext cx="1271334" cy="762800"/>
        </a:xfrm>
        <a:prstGeom prst="roundRect">
          <a:avLst>
            <a:gd name="adj" fmla="val 10000"/>
          </a:avLst>
        </a:prstGeom>
        <a:solidFill>
          <a:schemeClr val="accent3"/>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TW" altLang="en-US" sz="1900" kern="1200" dirty="0" smtClean="0">
              <a:solidFill>
                <a:schemeClr val="tx1"/>
              </a:solidFill>
              <a:latin typeface="標楷體" pitchFamily="65" charset="-120"/>
              <a:ea typeface="標楷體" pitchFamily="65" charset="-120"/>
            </a:rPr>
            <a:t>研究目的與內容</a:t>
          </a:r>
          <a:endParaRPr lang="zh-TW" altLang="en-US" sz="1900" kern="1200" dirty="0">
            <a:solidFill>
              <a:schemeClr val="tx1"/>
            </a:solidFill>
            <a:latin typeface="標楷體" pitchFamily="65" charset="-120"/>
            <a:ea typeface="標楷體" pitchFamily="65" charset="-120"/>
          </a:endParaRPr>
        </a:p>
      </dsp:txBody>
      <dsp:txXfrm>
        <a:off x="1806311" y="140278"/>
        <a:ext cx="1226650" cy="718116"/>
      </dsp:txXfrm>
    </dsp:sp>
    <dsp:sp modelId="{C6189AB5-319B-4C59-9609-FAA8B6519E79}">
      <dsp:nvSpPr>
        <dsp:cNvPr id="0" name=""/>
        <dsp:cNvSpPr/>
      </dsp:nvSpPr>
      <dsp:spPr>
        <a:xfrm>
          <a:off x="3182438" y="341690"/>
          <a:ext cx="269522" cy="31529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TW" altLang="en-US" sz="1200" kern="1200">
            <a:latin typeface="標楷體" pitchFamily="65" charset="-120"/>
            <a:ea typeface="標楷體" pitchFamily="65" charset="-120"/>
          </a:endParaRPr>
        </a:p>
      </dsp:txBody>
      <dsp:txXfrm>
        <a:off x="3182438" y="404748"/>
        <a:ext cx="188665" cy="189175"/>
      </dsp:txXfrm>
    </dsp:sp>
    <dsp:sp modelId="{18CEBAE9-C391-4F6C-A25A-36E7F11FE63B}">
      <dsp:nvSpPr>
        <dsp:cNvPr id="0" name=""/>
        <dsp:cNvSpPr/>
      </dsp:nvSpPr>
      <dsp:spPr>
        <a:xfrm>
          <a:off x="3563838" y="117936"/>
          <a:ext cx="1271334" cy="762800"/>
        </a:xfrm>
        <a:prstGeom prst="roundRect">
          <a:avLst>
            <a:gd name="adj" fmla="val 10000"/>
          </a:avLst>
        </a:prstGeom>
        <a:solidFill>
          <a:schemeClr val="bg1"/>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TW" altLang="en-US" sz="1900" kern="1200" dirty="0" smtClean="0">
              <a:solidFill>
                <a:schemeClr val="tx1"/>
              </a:solidFill>
              <a:latin typeface="標楷體" pitchFamily="65" charset="-120"/>
              <a:ea typeface="標楷體" pitchFamily="65" charset="-120"/>
            </a:rPr>
            <a:t>名詞釋義</a:t>
          </a:r>
          <a:endParaRPr lang="zh-TW" altLang="en-US" sz="1900" kern="1200" dirty="0">
            <a:solidFill>
              <a:schemeClr val="tx1"/>
            </a:solidFill>
            <a:latin typeface="標楷體" pitchFamily="65" charset="-120"/>
            <a:ea typeface="標楷體" pitchFamily="65" charset="-120"/>
          </a:endParaRPr>
        </a:p>
      </dsp:txBody>
      <dsp:txXfrm>
        <a:off x="3586180" y="140278"/>
        <a:ext cx="1226650" cy="718116"/>
      </dsp:txXfrm>
    </dsp:sp>
    <dsp:sp modelId="{70F5A8A2-32C9-4D30-A091-1C80F4DB02E3}">
      <dsp:nvSpPr>
        <dsp:cNvPr id="0" name=""/>
        <dsp:cNvSpPr/>
      </dsp:nvSpPr>
      <dsp:spPr>
        <a:xfrm>
          <a:off x="4962306" y="341690"/>
          <a:ext cx="269522" cy="31529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TW" altLang="en-US" sz="1200" kern="1200">
            <a:latin typeface="標楷體" pitchFamily="65" charset="-120"/>
            <a:ea typeface="標楷體" pitchFamily="65" charset="-120"/>
          </a:endParaRPr>
        </a:p>
      </dsp:txBody>
      <dsp:txXfrm>
        <a:off x="4962306" y="404748"/>
        <a:ext cx="188665" cy="189175"/>
      </dsp:txXfrm>
    </dsp:sp>
    <dsp:sp modelId="{A07CE448-CF99-4A5F-BBD6-9E3987226029}">
      <dsp:nvSpPr>
        <dsp:cNvPr id="0" name=""/>
        <dsp:cNvSpPr/>
      </dsp:nvSpPr>
      <dsp:spPr>
        <a:xfrm>
          <a:off x="5343707" y="117936"/>
          <a:ext cx="1271334" cy="762800"/>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TW" altLang="en-US" sz="1900" kern="1200" dirty="0" smtClean="0">
              <a:solidFill>
                <a:schemeClr val="tx1"/>
              </a:solidFill>
              <a:latin typeface="標楷體" pitchFamily="65" charset="-120"/>
              <a:ea typeface="標楷體" pitchFamily="65" charset="-120"/>
            </a:rPr>
            <a:t>研究方法與步驟</a:t>
          </a:r>
          <a:endParaRPr lang="zh-TW" altLang="en-US" sz="1900" kern="1200" dirty="0">
            <a:solidFill>
              <a:schemeClr val="tx1"/>
            </a:solidFill>
            <a:latin typeface="標楷體" pitchFamily="65" charset="-120"/>
            <a:ea typeface="標楷體" pitchFamily="65" charset="-120"/>
          </a:endParaRPr>
        </a:p>
      </dsp:txBody>
      <dsp:txXfrm>
        <a:off x="5366049" y="140278"/>
        <a:ext cx="1226650" cy="718116"/>
      </dsp:txXfrm>
    </dsp:sp>
    <dsp:sp modelId="{B8A94677-8DC6-469E-A266-06C8F90515D3}">
      <dsp:nvSpPr>
        <dsp:cNvPr id="0" name=""/>
        <dsp:cNvSpPr/>
      </dsp:nvSpPr>
      <dsp:spPr>
        <a:xfrm>
          <a:off x="6742175" y="341690"/>
          <a:ext cx="269522" cy="31529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TW" altLang="en-US" sz="1200" kern="1200">
            <a:latin typeface="標楷體" pitchFamily="65" charset="-120"/>
            <a:ea typeface="標楷體" pitchFamily="65" charset="-120"/>
          </a:endParaRPr>
        </a:p>
      </dsp:txBody>
      <dsp:txXfrm>
        <a:off x="6742175" y="404748"/>
        <a:ext cx="188665" cy="189175"/>
      </dsp:txXfrm>
    </dsp:sp>
    <dsp:sp modelId="{2ED5D5D8-645C-4692-B904-D190201322F5}">
      <dsp:nvSpPr>
        <dsp:cNvPr id="0" name=""/>
        <dsp:cNvSpPr/>
      </dsp:nvSpPr>
      <dsp:spPr>
        <a:xfrm>
          <a:off x="7123576" y="117936"/>
          <a:ext cx="1271334" cy="76280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TW" altLang="en-US" sz="1900" kern="1200" dirty="0" smtClean="0">
              <a:solidFill>
                <a:schemeClr val="tx1"/>
              </a:solidFill>
              <a:latin typeface="標楷體" pitchFamily="65" charset="-120"/>
              <a:ea typeface="標楷體" pitchFamily="65" charset="-120"/>
            </a:rPr>
            <a:t>研究範圍與限制</a:t>
          </a:r>
          <a:endParaRPr lang="zh-TW" altLang="en-US" sz="1900" kern="1200" dirty="0">
            <a:solidFill>
              <a:schemeClr val="tx1"/>
            </a:solidFill>
            <a:latin typeface="標楷體" pitchFamily="65" charset="-120"/>
            <a:ea typeface="標楷體" pitchFamily="65" charset="-120"/>
          </a:endParaRPr>
        </a:p>
      </dsp:txBody>
      <dsp:txXfrm>
        <a:off x="7145918" y="140278"/>
        <a:ext cx="1226650" cy="7181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6295B-1B04-40D7-A554-9B4E531B6B53}">
      <dsp:nvSpPr>
        <dsp:cNvPr id="0" name=""/>
        <dsp:cNvSpPr/>
      </dsp:nvSpPr>
      <dsp:spPr>
        <a:xfrm>
          <a:off x="4069" y="153770"/>
          <a:ext cx="2446807" cy="557910"/>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TW" altLang="en-US" sz="2400" kern="1200" dirty="0" smtClean="0">
              <a:latin typeface="Times New Roman" panose="02020603050405020304" pitchFamily="18" charset="0"/>
              <a:ea typeface="標楷體" pitchFamily="65" charset="-120"/>
              <a:cs typeface="Times New Roman" panose="02020603050405020304" pitchFamily="18" charset="0"/>
            </a:rPr>
            <a:t>滿意度</a:t>
          </a:r>
          <a:endParaRPr lang="zh-TW" altLang="en-US" sz="2400" kern="1200" dirty="0">
            <a:latin typeface="Times New Roman" panose="02020603050405020304" pitchFamily="18" charset="0"/>
            <a:ea typeface="標楷體" pitchFamily="65" charset="-120"/>
            <a:cs typeface="Times New Roman" panose="02020603050405020304" pitchFamily="18" charset="0"/>
          </a:endParaRPr>
        </a:p>
      </dsp:txBody>
      <dsp:txXfrm>
        <a:off x="4069" y="153770"/>
        <a:ext cx="2446807" cy="557910"/>
      </dsp:txXfrm>
    </dsp:sp>
    <dsp:sp modelId="{1F5F0E13-5A7B-4046-9EA6-356EF1F05840}">
      <dsp:nvSpPr>
        <dsp:cNvPr id="0" name=""/>
        <dsp:cNvSpPr/>
      </dsp:nvSpPr>
      <dsp:spPr>
        <a:xfrm>
          <a:off x="4069" y="711681"/>
          <a:ext cx="2446807" cy="3601440"/>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TW" sz="1400" kern="1200" dirty="0" smtClean="0">
              <a:latin typeface="Times New Roman" panose="02020603050405020304" pitchFamily="18" charset="0"/>
              <a:ea typeface="標楷體" pitchFamily="65" charset="-120"/>
              <a:cs typeface="Times New Roman" panose="02020603050405020304" pitchFamily="18" charset="0"/>
            </a:rPr>
            <a:t>在營業銷售文獻中，營銷人員、客戶和消費者的滿意度被認為是決策的關鍵，根據</a:t>
          </a:r>
          <a:r>
            <a:rPr lang="en-US" sz="1400" kern="1200" dirty="0" err="1" smtClean="0">
              <a:latin typeface="Times New Roman" panose="02020603050405020304" pitchFamily="18" charset="0"/>
              <a:ea typeface="標楷體" pitchFamily="65" charset="-120"/>
              <a:cs typeface="Times New Roman" panose="02020603050405020304" pitchFamily="18" charset="0"/>
            </a:rPr>
            <a:t>Zabkar</a:t>
          </a:r>
          <a:r>
            <a:rPr lang="zh-TW" sz="1400" kern="1200" dirty="0" smtClean="0">
              <a:latin typeface="Times New Roman" panose="02020603050405020304" pitchFamily="18" charset="0"/>
              <a:ea typeface="標楷體" pitchFamily="65" charset="-120"/>
              <a:cs typeface="Times New Roman" panose="02020603050405020304" pitchFamily="18" charset="0"/>
            </a:rPr>
            <a:t>等人說法，遊客滿意度對營銷目的地很重要，個人旅遊獲得的滿意度，與消費者分享或向其他人推銷目的地，可能提高願意旅行的潛在客戶。</a:t>
          </a:r>
          <a:endParaRPr lang="zh-TW" altLang="en-US" sz="1400" kern="1200" dirty="0">
            <a:latin typeface="Times New Roman" panose="02020603050405020304" pitchFamily="18" charset="0"/>
            <a:ea typeface="標楷體" pitchFamily="65" charset="-120"/>
            <a:cs typeface="Times New Roman" panose="02020603050405020304" pitchFamily="18" charset="0"/>
          </a:endParaRPr>
        </a:p>
        <a:p>
          <a:pPr marL="114300" lvl="1" indent="-114300" algn="l" defTabSz="622300">
            <a:lnSpc>
              <a:spcPct val="90000"/>
            </a:lnSpc>
            <a:spcBef>
              <a:spcPct val="0"/>
            </a:spcBef>
            <a:spcAft>
              <a:spcPct val="15000"/>
            </a:spcAft>
            <a:buChar char="••"/>
          </a:pPr>
          <a:r>
            <a:rPr lang="zh-TW" sz="1400" kern="1200" dirty="0" smtClean="0">
              <a:latin typeface="Times New Roman" panose="02020603050405020304" pitchFamily="18" charset="0"/>
              <a:ea typeface="標楷體" pitchFamily="65" charset="-120"/>
              <a:cs typeface="Times New Roman" panose="02020603050405020304" pitchFamily="18" charset="0"/>
            </a:rPr>
            <a:t>選擇目的地，是建立遊客滿意度和行為意圖之間的關係， 則滿意的遊客更有可能再次去相同的，</a:t>
          </a:r>
          <a:r>
            <a:rPr lang="en-US" sz="1400" kern="1200" dirty="0" smtClean="0">
              <a:latin typeface="Times New Roman" panose="02020603050405020304" pitchFamily="18" charset="0"/>
              <a:ea typeface="標楷體" pitchFamily="65" charset="-120"/>
              <a:cs typeface="Times New Roman" panose="02020603050405020304" pitchFamily="18" charset="0"/>
            </a:rPr>
            <a:t>Baker</a:t>
          </a:r>
          <a:r>
            <a:rPr lang="zh-TW" sz="1400" kern="1200" dirty="0" smtClean="0">
              <a:latin typeface="Times New Roman" panose="02020603050405020304" pitchFamily="18" charset="0"/>
              <a:ea typeface="標楷體" pitchFamily="65" charset="-120"/>
              <a:cs typeface="Times New Roman" panose="02020603050405020304" pitchFamily="18" charset="0"/>
            </a:rPr>
            <a:t>和</a:t>
          </a:r>
          <a:r>
            <a:rPr lang="en-US" sz="1400" kern="1200" dirty="0" err="1" smtClean="0">
              <a:latin typeface="Times New Roman" panose="02020603050405020304" pitchFamily="18" charset="0"/>
              <a:ea typeface="標楷體" pitchFamily="65" charset="-120"/>
              <a:cs typeface="Times New Roman" panose="02020603050405020304" pitchFamily="18" charset="0"/>
            </a:rPr>
            <a:t>Cronmpton</a:t>
          </a:r>
          <a:r>
            <a:rPr lang="zh-TW" sz="1400" kern="1200" dirty="0" smtClean="0">
              <a:latin typeface="Times New Roman" panose="02020603050405020304" pitchFamily="18" charset="0"/>
              <a:ea typeface="標楷體" pitchFamily="65" charset="-120"/>
              <a:cs typeface="Times New Roman" panose="02020603050405020304" pitchFamily="18" charset="0"/>
            </a:rPr>
            <a:t>表示更好的節慶表演會提高遊客的滿意度，也會使遊客的忠誠度提高。</a:t>
          </a:r>
          <a:endParaRPr lang="zh-TW" altLang="en-US" sz="1400" kern="1200" dirty="0">
            <a:latin typeface="Times New Roman" panose="02020603050405020304" pitchFamily="18" charset="0"/>
            <a:ea typeface="標楷體" pitchFamily="65" charset="-120"/>
            <a:cs typeface="Times New Roman" panose="02020603050405020304" pitchFamily="18" charset="0"/>
          </a:endParaRPr>
        </a:p>
      </dsp:txBody>
      <dsp:txXfrm>
        <a:off x="4069" y="711681"/>
        <a:ext cx="2446807" cy="3601440"/>
      </dsp:txXfrm>
    </dsp:sp>
    <dsp:sp modelId="{3D1ED32D-BFDB-44A7-B389-CBE656C31419}">
      <dsp:nvSpPr>
        <dsp:cNvPr id="0" name=""/>
        <dsp:cNvSpPr/>
      </dsp:nvSpPr>
      <dsp:spPr>
        <a:xfrm>
          <a:off x="2793429" y="153770"/>
          <a:ext cx="2446807" cy="557910"/>
        </a:xfrm>
        <a:prstGeom prst="rect">
          <a:avLst/>
        </a:prstGeom>
        <a:solidFill>
          <a:schemeClr val="accent4">
            <a:hueOff val="719672"/>
            <a:satOff val="-11825"/>
            <a:lumOff val="-2222"/>
            <a:alphaOff val="0"/>
          </a:schemeClr>
        </a:solidFill>
        <a:ln w="15875" cap="flat" cmpd="sng" algn="ctr">
          <a:solidFill>
            <a:schemeClr val="accent4">
              <a:hueOff val="719672"/>
              <a:satOff val="-11825"/>
              <a:lumOff val="-22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TW" altLang="en-US" sz="2400" kern="1200" dirty="0" smtClean="0">
              <a:latin typeface="Times New Roman" panose="02020603050405020304" pitchFamily="18" charset="0"/>
              <a:ea typeface="標楷體" pitchFamily="65" charset="-120"/>
              <a:cs typeface="Times New Roman" panose="02020603050405020304" pitchFamily="18" charset="0"/>
            </a:rPr>
            <a:t>動機</a:t>
          </a:r>
          <a:endParaRPr lang="zh-TW" altLang="en-US" sz="2400" kern="1200" dirty="0">
            <a:latin typeface="Times New Roman" panose="02020603050405020304" pitchFamily="18" charset="0"/>
            <a:ea typeface="標楷體" pitchFamily="65" charset="-120"/>
            <a:cs typeface="Times New Roman" panose="02020603050405020304" pitchFamily="18" charset="0"/>
          </a:endParaRPr>
        </a:p>
      </dsp:txBody>
      <dsp:txXfrm>
        <a:off x="2793429" y="153770"/>
        <a:ext cx="2446807" cy="557910"/>
      </dsp:txXfrm>
    </dsp:sp>
    <dsp:sp modelId="{E9892A44-119B-479A-9323-28E6F6F81243}">
      <dsp:nvSpPr>
        <dsp:cNvPr id="0" name=""/>
        <dsp:cNvSpPr/>
      </dsp:nvSpPr>
      <dsp:spPr>
        <a:xfrm>
          <a:off x="2793429" y="711681"/>
          <a:ext cx="2446807" cy="3601440"/>
        </a:xfrm>
        <a:prstGeom prst="rect">
          <a:avLst/>
        </a:prstGeom>
        <a:solidFill>
          <a:schemeClr val="accent4">
            <a:tint val="40000"/>
            <a:alpha val="90000"/>
            <a:hueOff val="958313"/>
            <a:satOff val="-11868"/>
            <a:lumOff val="-937"/>
            <a:alphaOff val="0"/>
          </a:schemeClr>
        </a:solidFill>
        <a:ln w="15875" cap="flat" cmpd="sng" algn="ctr">
          <a:solidFill>
            <a:schemeClr val="accent4">
              <a:tint val="40000"/>
              <a:alpha val="90000"/>
              <a:hueOff val="958313"/>
              <a:satOff val="-11868"/>
              <a:lumOff val="-9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TW" sz="1600" kern="1200" dirty="0" smtClean="0">
              <a:latin typeface="Times New Roman" panose="02020603050405020304" pitchFamily="18" charset="0"/>
              <a:ea typeface="標楷體" pitchFamily="65" charset="-120"/>
              <a:cs typeface="Times New Roman" panose="02020603050405020304" pitchFamily="18" charset="0"/>
            </a:rPr>
            <a:t>根據</a:t>
          </a:r>
          <a:r>
            <a:rPr lang="en-US" sz="1600" kern="1200" dirty="0" smtClean="0">
              <a:latin typeface="Times New Roman" panose="02020603050405020304" pitchFamily="18" charset="0"/>
              <a:ea typeface="標楷體" pitchFamily="65" charset="-120"/>
              <a:cs typeface="Times New Roman" panose="02020603050405020304" pitchFamily="18" charset="0"/>
            </a:rPr>
            <a:t>O'Leary</a:t>
          </a:r>
          <a:r>
            <a:rPr lang="zh-TW" sz="1600" kern="1200" dirty="0" smtClean="0">
              <a:latin typeface="Times New Roman" panose="02020603050405020304" pitchFamily="18" charset="0"/>
              <a:ea typeface="標楷體" pitchFamily="65" charset="-120"/>
              <a:cs typeface="Times New Roman" panose="02020603050405020304" pitchFamily="18" charset="0"/>
            </a:rPr>
            <a:t>和</a:t>
          </a:r>
          <a:r>
            <a:rPr lang="en-US" sz="1600" kern="1200" dirty="0" err="1" smtClean="0">
              <a:latin typeface="Times New Roman" panose="02020603050405020304" pitchFamily="18" charset="0"/>
              <a:ea typeface="標楷體" pitchFamily="65" charset="-120"/>
              <a:cs typeface="Times New Roman" panose="02020603050405020304" pitchFamily="18" charset="0"/>
            </a:rPr>
            <a:t>Deegan</a:t>
          </a:r>
          <a:r>
            <a:rPr lang="zh-TW" sz="1600" kern="1200" dirty="0" smtClean="0">
              <a:latin typeface="Times New Roman" panose="02020603050405020304" pitchFamily="18" charset="0"/>
              <a:ea typeface="標楷體" pitchFamily="65" charset="-120"/>
              <a:cs typeface="Times New Roman" panose="02020603050405020304" pitchFamily="18" charset="0"/>
            </a:rPr>
            <a:t>，旅遊動機是“一般意義上的旅行傾向是結合需求和欲望”。各種動機已被確定為全球青年旅行，這些動機包括人、自然、健康、冒險、認可、教育、社會接觸和放鬆 ，確定這些動機將會幫助目的地的營銷人員，以更好的服務去滿足青年遊客的需求。</a:t>
          </a:r>
          <a:endParaRPr lang="zh-TW" altLang="en-US" sz="1600" kern="1200" dirty="0">
            <a:latin typeface="Times New Roman" panose="02020603050405020304" pitchFamily="18" charset="0"/>
            <a:ea typeface="標楷體" pitchFamily="65" charset="-120"/>
            <a:cs typeface="Times New Roman" panose="02020603050405020304" pitchFamily="18" charset="0"/>
          </a:endParaRPr>
        </a:p>
      </dsp:txBody>
      <dsp:txXfrm>
        <a:off x="2793429" y="711681"/>
        <a:ext cx="2446807" cy="3601440"/>
      </dsp:txXfrm>
    </dsp:sp>
    <dsp:sp modelId="{4585B0F7-F4B5-4D68-ADE6-C9FDCF9A8C33}">
      <dsp:nvSpPr>
        <dsp:cNvPr id="0" name=""/>
        <dsp:cNvSpPr/>
      </dsp:nvSpPr>
      <dsp:spPr>
        <a:xfrm>
          <a:off x="5582790" y="153770"/>
          <a:ext cx="2446807" cy="557910"/>
        </a:xfrm>
        <a:prstGeom prst="rect">
          <a:avLst/>
        </a:prstGeom>
        <a:solidFill>
          <a:schemeClr val="accent4">
            <a:hueOff val="1439343"/>
            <a:satOff val="-23649"/>
            <a:lumOff val="-4444"/>
            <a:alphaOff val="0"/>
          </a:schemeClr>
        </a:solidFill>
        <a:ln w="15875" cap="flat" cmpd="sng" algn="ctr">
          <a:solidFill>
            <a:schemeClr val="accent4">
              <a:hueOff val="1439343"/>
              <a:satOff val="-23649"/>
              <a:lumOff val="-44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TW" altLang="en-US" sz="2400" kern="1200" dirty="0" smtClean="0">
              <a:latin typeface="Times New Roman" panose="02020603050405020304" pitchFamily="18" charset="0"/>
              <a:ea typeface="標楷體" pitchFamily="65" charset="-120"/>
              <a:cs typeface="Times New Roman" panose="02020603050405020304" pitchFamily="18" charset="0"/>
            </a:rPr>
            <a:t>行為意圖</a:t>
          </a:r>
          <a:endParaRPr lang="zh-TW" altLang="en-US" sz="2400" kern="1200" dirty="0">
            <a:latin typeface="Times New Roman" panose="02020603050405020304" pitchFamily="18" charset="0"/>
            <a:ea typeface="標楷體" pitchFamily="65" charset="-120"/>
            <a:cs typeface="Times New Roman" panose="02020603050405020304" pitchFamily="18" charset="0"/>
          </a:endParaRPr>
        </a:p>
      </dsp:txBody>
      <dsp:txXfrm>
        <a:off x="5582790" y="153770"/>
        <a:ext cx="2446807" cy="557910"/>
      </dsp:txXfrm>
    </dsp:sp>
    <dsp:sp modelId="{D53A8928-602A-4D57-AB77-D041DCEC90D3}">
      <dsp:nvSpPr>
        <dsp:cNvPr id="0" name=""/>
        <dsp:cNvSpPr/>
      </dsp:nvSpPr>
      <dsp:spPr>
        <a:xfrm>
          <a:off x="5582790" y="711681"/>
          <a:ext cx="2446807" cy="3601440"/>
        </a:xfrm>
        <a:prstGeom prst="rect">
          <a:avLst/>
        </a:prstGeom>
        <a:solidFill>
          <a:schemeClr val="accent4">
            <a:tint val="40000"/>
            <a:alpha val="90000"/>
            <a:hueOff val="1916626"/>
            <a:satOff val="-23737"/>
            <a:lumOff val="-1875"/>
            <a:alphaOff val="0"/>
          </a:schemeClr>
        </a:solidFill>
        <a:ln w="15875" cap="flat" cmpd="sng" algn="ctr">
          <a:solidFill>
            <a:schemeClr val="accent4">
              <a:tint val="40000"/>
              <a:alpha val="90000"/>
              <a:hueOff val="1916626"/>
              <a:satOff val="-23737"/>
              <a:lumOff val="-18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TW" altLang="en-US" sz="1600" kern="1200" dirty="0" smtClean="0">
              <a:latin typeface="Times New Roman" panose="02020603050405020304" pitchFamily="18" charset="0"/>
              <a:ea typeface="標楷體" panose="03000509000000000000" pitchFamily="65" charset="-120"/>
              <a:cs typeface="Times New Roman" panose="02020603050405020304" pitchFamily="18" charset="0"/>
            </a:rPr>
            <a:t>被定義為短期的結果和長期的後果。短期的結果包括口耳相傳、推薦和投訴，長期的後果包括遊客的忠誠度。</a:t>
          </a:r>
          <a:endParaRPr lang="zh-TW" altLang="en-US" sz="1600" kern="1200" dirty="0">
            <a:latin typeface="Times New Roman" panose="02020603050405020304" pitchFamily="18" charset="0"/>
            <a:ea typeface="標楷體" panose="03000509000000000000" pitchFamily="65" charset="-120"/>
            <a:cs typeface="Times New Roman" panose="02020603050405020304" pitchFamily="18" charset="0"/>
          </a:endParaRPr>
        </a:p>
        <a:p>
          <a:pPr marL="171450" lvl="1" indent="-171450" algn="l" defTabSz="711200">
            <a:lnSpc>
              <a:spcPct val="90000"/>
            </a:lnSpc>
            <a:spcBef>
              <a:spcPct val="0"/>
            </a:spcBef>
            <a:spcAft>
              <a:spcPct val="15000"/>
            </a:spcAft>
            <a:buChar char="••"/>
          </a:pPr>
          <a:r>
            <a:rPr lang="zh-TW" altLang="en-US" sz="1600" kern="1200" dirty="0" smtClean="0">
              <a:latin typeface="Times New Roman" panose="02020603050405020304" pitchFamily="18" charset="0"/>
              <a:ea typeface="標楷體" panose="03000509000000000000" pitchFamily="65" charset="-120"/>
              <a:cs typeface="Times New Roman" panose="02020603050405020304" pitchFamily="18" charset="0"/>
            </a:rPr>
            <a:t>在目前和未來的旅遊市場依賴於青年旅遊的社會經濟價值，隨著年輕人正因為在接受正規教育而變得冒險，全球網路文化的興起和目的地的開放，人們的興趣調查青年旅遊的行為意圖。</a:t>
          </a:r>
          <a:endParaRPr lang="zh-TW" altLang="en-US" sz="1600" kern="1200" dirty="0">
            <a:latin typeface="Times New Roman" panose="02020603050405020304" pitchFamily="18" charset="0"/>
            <a:ea typeface="標楷體" panose="03000509000000000000" pitchFamily="65" charset="-120"/>
            <a:cs typeface="Times New Roman" panose="02020603050405020304" pitchFamily="18" charset="0"/>
          </a:endParaRPr>
        </a:p>
        <a:p>
          <a:pPr marL="171450" lvl="1" indent="-171450" algn="l" defTabSz="711200">
            <a:lnSpc>
              <a:spcPct val="90000"/>
            </a:lnSpc>
            <a:spcBef>
              <a:spcPct val="0"/>
            </a:spcBef>
            <a:spcAft>
              <a:spcPct val="15000"/>
            </a:spcAft>
            <a:buChar char="••"/>
          </a:pPr>
          <a:endParaRPr lang="zh-TW" altLang="en-US" sz="1600" kern="1200" dirty="0">
            <a:latin typeface="Times New Roman" panose="02020603050405020304" pitchFamily="18" charset="0"/>
            <a:ea typeface="標楷體" panose="03000509000000000000" pitchFamily="65" charset="-120"/>
            <a:cs typeface="Times New Roman" panose="02020603050405020304" pitchFamily="18" charset="0"/>
          </a:endParaRPr>
        </a:p>
      </dsp:txBody>
      <dsp:txXfrm>
        <a:off x="5582790" y="711681"/>
        <a:ext cx="2446807" cy="3601440"/>
      </dsp:txXfrm>
    </dsp:sp>
    <dsp:sp modelId="{FCB7B552-8FFC-4AEA-9387-9130B401F982}">
      <dsp:nvSpPr>
        <dsp:cNvPr id="0" name=""/>
        <dsp:cNvSpPr/>
      </dsp:nvSpPr>
      <dsp:spPr>
        <a:xfrm>
          <a:off x="8372151" y="153770"/>
          <a:ext cx="2446807" cy="557910"/>
        </a:xfrm>
        <a:prstGeom prst="rect">
          <a:avLst/>
        </a:prstGeom>
        <a:solidFill>
          <a:schemeClr val="accent4">
            <a:hueOff val="2159015"/>
            <a:satOff val="-35474"/>
            <a:lumOff val="-6666"/>
            <a:alphaOff val="0"/>
          </a:schemeClr>
        </a:solidFill>
        <a:ln w="15875" cap="flat" cmpd="sng" algn="ctr">
          <a:solidFill>
            <a:schemeClr val="accent4">
              <a:hueOff val="2159015"/>
              <a:satOff val="-35474"/>
              <a:lumOff val="-666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TW" altLang="en-US" sz="2400" kern="1200" dirty="0" smtClean="0">
              <a:latin typeface="Times New Roman" panose="02020603050405020304" pitchFamily="18" charset="0"/>
              <a:ea typeface="標楷體" pitchFamily="65" charset="-120"/>
              <a:cs typeface="Times New Roman" panose="02020603050405020304" pitchFamily="18" charset="0"/>
            </a:rPr>
            <a:t>青年旅遊</a:t>
          </a:r>
          <a:endParaRPr lang="zh-TW" altLang="en-US" sz="2000" kern="1200" dirty="0">
            <a:latin typeface="Times New Roman" panose="02020603050405020304" pitchFamily="18" charset="0"/>
            <a:ea typeface="標楷體" pitchFamily="65" charset="-120"/>
            <a:cs typeface="Times New Roman" panose="02020603050405020304" pitchFamily="18" charset="0"/>
          </a:endParaRPr>
        </a:p>
      </dsp:txBody>
      <dsp:txXfrm>
        <a:off x="8372151" y="153770"/>
        <a:ext cx="2446807" cy="557910"/>
      </dsp:txXfrm>
    </dsp:sp>
    <dsp:sp modelId="{5EC943D1-A3EA-4FA9-A6CF-062EF5554109}">
      <dsp:nvSpPr>
        <dsp:cNvPr id="0" name=""/>
        <dsp:cNvSpPr/>
      </dsp:nvSpPr>
      <dsp:spPr>
        <a:xfrm>
          <a:off x="8372151" y="711681"/>
          <a:ext cx="2446807" cy="3601440"/>
        </a:xfrm>
        <a:prstGeom prst="rect">
          <a:avLst/>
        </a:prstGeom>
        <a:solidFill>
          <a:schemeClr val="accent4">
            <a:tint val="40000"/>
            <a:alpha val="90000"/>
            <a:hueOff val="2874939"/>
            <a:satOff val="-35605"/>
            <a:lumOff val="-2812"/>
            <a:alphaOff val="0"/>
          </a:schemeClr>
        </a:solidFill>
        <a:ln w="15875" cap="flat" cmpd="sng" algn="ctr">
          <a:solidFill>
            <a:schemeClr val="accent4">
              <a:tint val="40000"/>
              <a:alpha val="90000"/>
              <a:hueOff val="2874939"/>
              <a:satOff val="-35605"/>
              <a:lumOff val="-28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zh-TW" sz="1400" kern="1200" dirty="0" smtClean="0">
              <a:latin typeface="Times New Roman" panose="02020603050405020304" pitchFamily="18" charset="0"/>
              <a:ea typeface="標楷體" pitchFamily="65" charset="-120"/>
              <a:cs typeface="Times New Roman" panose="02020603050405020304" pitchFamily="18" charset="0"/>
            </a:rPr>
            <a:t>根據國際世界貿易組織和全球青年科學與工程，青年旅遊 預計到</a:t>
          </a:r>
          <a:r>
            <a:rPr lang="en-US" sz="1400" kern="1200" dirty="0" smtClean="0">
              <a:latin typeface="Times New Roman" panose="02020603050405020304" pitchFamily="18" charset="0"/>
              <a:ea typeface="標楷體" pitchFamily="65" charset="-120"/>
              <a:cs typeface="Times New Roman" panose="02020603050405020304" pitchFamily="18" charset="0"/>
            </a:rPr>
            <a:t>2020</a:t>
          </a:r>
          <a:r>
            <a:rPr lang="zh-TW" sz="1400" kern="1200" dirty="0" smtClean="0">
              <a:latin typeface="Times New Roman" panose="02020603050405020304" pitchFamily="18" charset="0"/>
              <a:ea typeface="標楷體" pitchFamily="65" charset="-120"/>
              <a:cs typeface="Times New Roman" panose="02020603050405020304" pitchFamily="18" charset="0"/>
            </a:rPr>
            <a:t>年將增加到</a:t>
          </a:r>
          <a:r>
            <a:rPr lang="en-US" sz="1400" kern="1200" dirty="0" smtClean="0">
              <a:latin typeface="Times New Roman" panose="02020603050405020304" pitchFamily="18" charset="0"/>
              <a:ea typeface="標楷體" pitchFamily="65" charset="-120"/>
              <a:cs typeface="Times New Roman" panose="02020603050405020304" pitchFamily="18" charset="0"/>
            </a:rPr>
            <a:t>3</a:t>
          </a:r>
          <a:r>
            <a:rPr lang="zh-TW" sz="1400" kern="1200" dirty="0" smtClean="0">
              <a:latin typeface="Times New Roman" panose="02020603050405020304" pitchFamily="18" charset="0"/>
              <a:ea typeface="標楷體" pitchFamily="65" charset="-120"/>
              <a:cs typeface="Times New Roman" panose="02020603050405020304" pitchFamily="18" charset="0"/>
            </a:rPr>
            <a:t>億人次，並占據全球遊客市場的六分之一。</a:t>
          </a:r>
          <a:endParaRPr lang="zh-TW" altLang="en-US" sz="1400" kern="1200" dirty="0">
            <a:latin typeface="Times New Roman" panose="02020603050405020304" pitchFamily="18" charset="0"/>
            <a:ea typeface="標楷體" pitchFamily="65" charset="-120"/>
            <a:cs typeface="Times New Roman" panose="02020603050405020304" pitchFamily="18" charset="0"/>
          </a:endParaRPr>
        </a:p>
        <a:p>
          <a:pPr marL="114300" lvl="1" indent="-114300" algn="l" defTabSz="622300">
            <a:lnSpc>
              <a:spcPct val="90000"/>
            </a:lnSpc>
            <a:spcBef>
              <a:spcPct val="0"/>
            </a:spcBef>
            <a:spcAft>
              <a:spcPct val="15000"/>
            </a:spcAft>
            <a:buChar char="••"/>
          </a:pPr>
          <a:r>
            <a:rPr lang="zh-TW" sz="1400" kern="1200" dirty="0" smtClean="0">
              <a:latin typeface="Times New Roman" panose="02020603050405020304" pitchFamily="18" charset="0"/>
              <a:ea typeface="標楷體" pitchFamily="65" charset="-120"/>
              <a:cs typeface="Times New Roman" panose="02020603050405020304" pitchFamily="18" charset="0"/>
            </a:rPr>
            <a:t>在全球旅遊業的市場動態中，青年旅遊是增長更快的旅遊之一，在</a:t>
          </a:r>
          <a:r>
            <a:rPr lang="en-US" sz="1400" kern="1200" dirty="0" smtClean="0">
              <a:latin typeface="Times New Roman" panose="02020603050405020304" pitchFamily="18" charset="0"/>
              <a:ea typeface="標楷體" pitchFamily="65" charset="-120"/>
              <a:cs typeface="Times New Roman" panose="02020603050405020304" pitchFamily="18" charset="0"/>
            </a:rPr>
            <a:t>2004</a:t>
          </a:r>
          <a:r>
            <a:rPr lang="zh-TW" sz="1400" kern="1200" dirty="0" smtClean="0">
              <a:latin typeface="Times New Roman" panose="02020603050405020304" pitchFamily="18" charset="0"/>
              <a:ea typeface="標楷體" pitchFamily="65" charset="-120"/>
              <a:cs typeface="Times New Roman" panose="02020603050405020304" pitchFamily="18" charset="0"/>
            </a:rPr>
            <a:t>年，國際青年的總價值估計增加到</a:t>
          </a:r>
          <a:r>
            <a:rPr lang="en-US" sz="1400" kern="1200" dirty="0" smtClean="0">
              <a:latin typeface="Times New Roman" panose="02020603050405020304" pitchFamily="18" charset="0"/>
              <a:ea typeface="標楷體" pitchFamily="65" charset="-120"/>
              <a:cs typeface="Times New Roman" panose="02020603050405020304" pitchFamily="18" charset="0"/>
            </a:rPr>
            <a:t>2860</a:t>
          </a:r>
          <a:r>
            <a:rPr lang="zh-TW" sz="1400" kern="1200" dirty="0" smtClean="0">
              <a:latin typeface="Times New Roman" panose="02020603050405020304" pitchFamily="18" charset="0"/>
              <a:ea typeface="標楷體" pitchFamily="65" charset="-120"/>
              <a:cs typeface="Times New Roman" panose="02020603050405020304" pitchFamily="18" charset="0"/>
            </a:rPr>
            <a:t>億美元，而青年旅客估計增加到</a:t>
          </a:r>
          <a:r>
            <a:rPr lang="en-US" sz="1400" kern="1200" dirty="0" smtClean="0">
              <a:latin typeface="Times New Roman" panose="02020603050405020304" pitchFamily="18" charset="0"/>
              <a:ea typeface="標楷體" pitchFamily="65" charset="-120"/>
              <a:cs typeface="Times New Roman" panose="02020603050405020304" pitchFamily="18" charset="0"/>
            </a:rPr>
            <a:t>3.7</a:t>
          </a:r>
          <a:r>
            <a:rPr lang="zh-TW" sz="1400" kern="1200" dirty="0" smtClean="0">
              <a:latin typeface="Times New Roman" panose="02020603050405020304" pitchFamily="18" charset="0"/>
              <a:ea typeface="標楷體" pitchFamily="65" charset="-120"/>
              <a:cs typeface="Times New Roman" panose="02020603050405020304" pitchFamily="18" charset="0"/>
            </a:rPr>
            <a:t>億人，在</a:t>
          </a:r>
          <a:r>
            <a:rPr lang="en-US" sz="1400" kern="1200" dirty="0" smtClean="0">
              <a:latin typeface="Times New Roman" panose="02020603050405020304" pitchFamily="18" charset="0"/>
              <a:ea typeface="標楷體" pitchFamily="65" charset="-120"/>
              <a:cs typeface="Times New Roman" panose="02020603050405020304" pitchFamily="18" charset="0"/>
            </a:rPr>
            <a:t>2020</a:t>
          </a:r>
          <a:r>
            <a:rPr lang="zh-TW" sz="1400" kern="1200" dirty="0" smtClean="0">
              <a:latin typeface="Times New Roman" panose="02020603050405020304" pitchFamily="18" charset="0"/>
              <a:ea typeface="標楷體" pitchFamily="65" charset="-120"/>
              <a:cs typeface="Times New Roman" panose="02020603050405020304" pitchFamily="18" charset="0"/>
            </a:rPr>
            <a:t>年總支出會超過</a:t>
          </a:r>
          <a:r>
            <a:rPr lang="en-US" sz="1400" kern="1200" dirty="0" smtClean="0">
              <a:latin typeface="Times New Roman" panose="02020603050405020304" pitchFamily="18" charset="0"/>
              <a:ea typeface="標楷體" pitchFamily="65" charset="-120"/>
              <a:cs typeface="Times New Roman" panose="02020603050405020304" pitchFamily="18" charset="0"/>
            </a:rPr>
            <a:t>4.6</a:t>
          </a:r>
          <a:r>
            <a:rPr lang="zh-TW" sz="1400" kern="1200" dirty="0" smtClean="0">
              <a:latin typeface="Times New Roman" panose="02020603050405020304" pitchFamily="18" charset="0"/>
              <a:ea typeface="標楷體" pitchFamily="65" charset="-120"/>
              <a:cs typeface="Times New Roman" panose="02020603050405020304" pitchFamily="18" charset="0"/>
            </a:rPr>
            <a:t>億美元。</a:t>
          </a:r>
          <a:endParaRPr lang="zh-TW" sz="1400" kern="1200" dirty="0">
            <a:latin typeface="Times New Roman" panose="02020603050405020304" pitchFamily="18" charset="0"/>
            <a:ea typeface="標楷體" pitchFamily="65" charset="-120"/>
            <a:cs typeface="Times New Roman" panose="02020603050405020304" pitchFamily="18" charset="0"/>
          </a:endParaRPr>
        </a:p>
      </dsp:txBody>
      <dsp:txXfrm>
        <a:off x="8372151" y="711681"/>
        <a:ext cx="2446807" cy="36014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03654-D563-480F-9570-DB9EF82B5B17}">
      <dsp:nvSpPr>
        <dsp:cNvPr id="0" name=""/>
        <dsp:cNvSpPr/>
      </dsp:nvSpPr>
      <dsp:spPr>
        <a:xfrm>
          <a:off x="19736" y="436965"/>
          <a:ext cx="1230312" cy="73818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研究背景與動機</a:t>
          </a:r>
          <a:endParaRPr lang="zh-TW" altLang="en-US" sz="1800" kern="1200" dirty="0">
            <a:solidFill>
              <a:schemeClr val="tx1"/>
            </a:solidFill>
            <a:latin typeface="標楷體" pitchFamily="65" charset="-120"/>
            <a:ea typeface="標楷體" pitchFamily="65" charset="-120"/>
          </a:endParaRPr>
        </a:p>
      </dsp:txBody>
      <dsp:txXfrm>
        <a:off x="41357" y="458586"/>
        <a:ext cx="1187070" cy="694945"/>
      </dsp:txXfrm>
    </dsp:sp>
    <dsp:sp modelId="{737E520F-1368-4E26-847D-722D4FC05229}">
      <dsp:nvSpPr>
        <dsp:cNvPr id="0" name=""/>
        <dsp:cNvSpPr/>
      </dsp:nvSpPr>
      <dsp:spPr>
        <a:xfrm rot="15880">
          <a:off x="1369136" y="657475"/>
          <a:ext cx="252472" cy="30511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1369136" y="718323"/>
        <a:ext cx="176730" cy="183071"/>
      </dsp:txXfrm>
    </dsp:sp>
    <dsp:sp modelId="{40DE05F4-54DD-41A2-A983-78A0E93BDD32}">
      <dsp:nvSpPr>
        <dsp:cNvPr id="0" name=""/>
        <dsp:cNvSpPr/>
      </dsp:nvSpPr>
      <dsp:spPr>
        <a:xfrm>
          <a:off x="1726406" y="444849"/>
          <a:ext cx="1230312" cy="738187"/>
        </a:xfrm>
        <a:prstGeom prst="roundRect">
          <a:avLst>
            <a:gd name="adj" fmla="val 10000"/>
          </a:avLst>
        </a:prstGeom>
        <a:solidFill>
          <a:schemeClr val="accent3"/>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研究目的與內容</a:t>
          </a:r>
          <a:endParaRPr lang="zh-TW" altLang="en-US" sz="1800" kern="1200" dirty="0">
            <a:solidFill>
              <a:schemeClr val="tx1"/>
            </a:solidFill>
            <a:latin typeface="標楷體" pitchFamily="65" charset="-120"/>
            <a:ea typeface="標楷體" pitchFamily="65" charset="-120"/>
          </a:endParaRPr>
        </a:p>
      </dsp:txBody>
      <dsp:txXfrm>
        <a:off x="1748027" y="466470"/>
        <a:ext cx="1187070" cy="694945"/>
      </dsp:txXfrm>
    </dsp:sp>
    <dsp:sp modelId="{C6189AB5-319B-4C59-9609-FAA8B6519E79}">
      <dsp:nvSpPr>
        <dsp:cNvPr id="0" name=""/>
        <dsp:cNvSpPr/>
      </dsp:nvSpPr>
      <dsp:spPr>
        <a:xfrm>
          <a:off x="3079750" y="661384"/>
          <a:ext cx="260826" cy="30511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3079750" y="722407"/>
        <a:ext cx="182578" cy="183071"/>
      </dsp:txXfrm>
    </dsp:sp>
    <dsp:sp modelId="{18CEBAE9-C391-4F6C-A25A-36E7F11FE63B}">
      <dsp:nvSpPr>
        <dsp:cNvPr id="0" name=""/>
        <dsp:cNvSpPr/>
      </dsp:nvSpPr>
      <dsp:spPr>
        <a:xfrm>
          <a:off x="3448843" y="444849"/>
          <a:ext cx="1230312" cy="738187"/>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名詞釋義</a:t>
          </a:r>
          <a:endParaRPr lang="zh-TW" altLang="en-US" sz="1800" kern="1200" dirty="0">
            <a:solidFill>
              <a:schemeClr val="tx1"/>
            </a:solidFill>
            <a:latin typeface="標楷體" pitchFamily="65" charset="-120"/>
            <a:ea typeface="標楷體" pitchFamily="65" charset="-120"/>
          </a:endParaRPr>
        </a:p>
      </dsp:txBody>
      <dsp:txXfrm>
        <a:off x="3470464" y="466470"/>
        <a:ext cx="1187070" cy="694945"/>
      </dsp:txXfrm>
    </dsp:sp>
    <dsp:sp modelId="{70F5A8A2-32C9-4D30-A091-1C80F4DB02E3}">
      <dsp:nvSpPr>
        <dsp:cNvPr id="0" name=""/>
        <dsp:cNvSpPr/>
      </dsp:nvSpPr>
      <dsp:spPr>
        <a:xfrm>
          <a:off x="4802187" y="661384"/>
          <a:ext cx="260826" cy="30511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4802187" y="722407"/>
        <a:ext cx="182578" cy="183071"/>
      </dsp:txXfrm>
    </dsp:sp>
    <dsp:sp modelId="{A07CE448-CF99-4A5F-BBD6-9E3987226029}">
      <dsp:nvSpPr>
        <dsp:cNvPr id="0" name=""/>
        <dsp:cNvSpPr/>
      </dsp:nvSpPr>
      <dsp:spPr>
        <a:xfrm>
          <a:off x="5171281" y="444849"/>
          <a:ext cx="1230312" cy="738187"/>
        </a:xfrm>
        <a:prstGeom prst="roundRect">
          <a:avLst>
            <a:gd name="adj" fmla="val 10000"/>
          </a:avLst>
        </a:prstGeom>
        <a:solidFill>
          <a:schemeClr val="bg1"/>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研究方法與步驟</a:t>
          </a:r>
          <a:endParaRPr lang="zh-TW" altLang="en-US" sz="1800" kern="1200" dirty="0">
            <a:solidFill>
              <a:schemeClr val="tx1"/>
            </a:solidFill>
            <a:latin typeface="標楷體" pitchFamily="65" charset="-120"/>
            <a:ea typeface="標楷體" pitchFamily="65" charset="-120"/>
          </a:endParaRPr>
        </a:p>
      </dsp:txBody>
      <dsp:txXfrm>
        <a:off x="5192902" y="466470"/>
        <a:ext cx="1187070" cy="694945"/>
      </dsp:txXfrm>
    </dsp:sp>
    <dsp:sp modelId="{B8A94677-8DC6-469E-A266-06C8F90515D3}">
      <dsp:nvSpPr>
        <dsp:cNvPr id="0" name=""/>
        <dsp:cNvSpPr/>
      </dsp:nvSpPr>
      <dsp:spPr>
        <a:xfrm>
          <a:off x="6524624" y="661384"/>
          <a:ext cx="260826" cy="30511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6524624" y="722407"/>
        <a:ext cx="182578" cy="183071"/>
      </dsp:txXfrm>
    </dsp:sp>
    <dsp:sp modelId="{2ED5D5D8-645C-4692-B904-D190201322F5}">
      <dsp:nvSpPr>
        <dsp:cNvPr id="0" name=""/>
        <dsp:cNvSpPr/>
      </dsp:nvSpPr>
      <dsp:spPr>
        <a:xfrm>
          <a:off x="6893718" y="444849"/>
          <a:ext cx="1230312" cy="738187"/>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研究範圍與限制</a:t>
          </a:r>
          <a:endParaRPr lang="zh-TW" altLang="en-US" sz="1800" kern="1200" dirty="0">
            <a:solidFill>
              <a:schemeClr val="tx1"/>
            </a:solidFill>
            <a:latin typeface="標楷體" pitchFamily="65" charset="-120"/>
            <a:ea typeface="標楷體" pitchFamily="65" charset="-120"/>
          </a:endParaRPr>
        </a:p>
      </dsp:txBody>
      <dsp:txXfrm>
        <a:off x="6915339" y="466470"/>
        <a:ext cx="1187070" cy="6949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03654-D563-480F-9570-DB9EF82B5B17}">
      <dsp:nvSpPr>
        <dsp:cNvPr id="0" name=""/>
        <dsp:cNvSpPr/>
      </dsp:nvSpPr>
      <dsp:spPr>
        <a:xfrm>
          <a:off x="19736" y="447770"/>
          <a:ext cx="1230312" cy="75960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研究背景與動機</a:t>
          </a:r>
          <a:endParaRPr lang="zh-TW" altLang="en-US" sz="1800" kern="1200" dirty="0">
            <a:solidFill>
              <a:schemeClr val="tx1"/>
            </a:solidFill>
            <a:latin typeface="標楷體" pitchFamily="65" charset="-120"/>
            <a:ea typeface="標楷體" pitchFamily="65" charset="-120"/>
          </a:endParaRPr>
        </a:p>
      </dsp:txBody>
      <dsp:txXfrm>
        <a:off x="41984" y="470018"/>
        <a:ext cx="1185816" cy="715106"/>
      </dsp:txXfrm>
    </dsp:sp>
    <dsp:sp modelId="{737E520F-1368-4E26-847D-722D4FC05229}">
      <dsp:nvSpPr>
        <dsp:cNvPr id="0" name=""/>
        <dsp:cNvSpPr/>
      </dsp:nvSpPr>
      <dsp:spPr>
        <a:xfrm rot="15880">
          <a:off x="1369136" y="678987"/>
          <a:ext cx="252472" cy="30511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1369136" y="739835"/>
        <a:ext cx="176730" cy="183071"/>
      </dsp:txXfrm>
    </dsp:sp>
    <dsp:sp modelId="{40DE05F4-54DD-41A2-A983-78A0E93BDD32}">
      <dsp:nvSpPr>
        <dsp:cNvPr id="0" name=""/>
        <dsp:cNvSpPr/>
      </dsp:nvSpPr>
      <dsp:spPr>
        <a:xfrm>
          <a:off x="1726406" y="455654"/>
          <a:ext cx="1230312" cy="759602"/>
        </a:xfrm>
        <a:prstGeom prst="roundRect">
          <a:avLst>
            <a:gd name="adj" fmla="val 10000"/>
          </a:avLst>
        </a:prstGeom>
        <a:solidFill>
          <a:schemeClr val="accent3"/>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研究目的與內容</a:t>
          </a:r>
          <a:endParaRPr lang="zh-TW" altLang="en-US" sz="1800" kern="1200" dirty="0">
            <a:solidFill>
              <a:schemeClr val="tx1"/>
            </a:solidFill>
            <a:latin typeface="標楷體" pitchFamily="65" charset="-120"/>
            <a:ea typeface="標楷體" pitchFamily="65" charset="-120"/>
          </a:endParaRPr>
        </a:p>
      </dsp:txBody>
      <dsp:txXfrm>
        <a:off x="1748654" y="477902"/>
        <a:ext cx="1185816" cy="715106"/>
      </dsp:txXfrm>
    </dsp:sp>
    <dsp:sp modelId="{C6189AB5-319B-4C59-9609-FAA8B6519E79}">
      <dsp:nvSpPr>
        <dsp:cNvPr id="0" name=""/>
        <dsp:cNvSpPr/>
      </dsp:nvSpPr>
      <dsp:spPr>
        <a:xfrm>
          <a:off x="3079750" y="682896"/>
          <a:ext cx="260826" cy="30511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3079750" y="743919"/>
        <a:ext cx="182578" cy="183071"/>
      </dsp:txXfrm>
    </dsp:sp>
    <dsp:sp modelId="{18CEBAE9-C391-4F6C-A25A-36E7F11FE63B}">
      <dsp:nvSpPr>
        <dsp:cNvPr id="0" name=""/>
        <dsp:cNvSpPr/>
      </dsp:nvSpPr>
      <dsp:spPr>
        <a:xfrm>
          <a:off x="3448843" y="455654"/>
          <a:ext cx="1230312" cy="759602"/>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名詞釋義</a:t>
          </a:r>
          <a:endParaRPr lang="zh-TW" altLang="en-US" sz="1800" kern="1200" dirty="0">
            <a:solidFill>
              <a:schemeClr val="tx1"/>
            </a:solidFill>
            <a:latin typeface="標楷體" pitchFamily="65" charset="-120"/>
            <a:ea typeface="標楷體" pitchFamily="65" charset="-120"/>
          </a:endParaRPr>
        </a:p>
      </dsp:txBody>
      <dsp:txXfrm>
        <a:off x="3471091" y="477902"/>
        <a:ext cx="1185816" cy="715106"/>
      </dsp:txXfrm>
    </dsp:sp>
    <dsp:sp modelId="{70F5A8A2-32C9-4D30-A091-1C80F4DB02E3}">
      <dsp:nvSpPr>
        <dsp:cNvPr id="0" name=""/>
        <dsp:cNvSpPr/>
      </dsp:nvSpPr>
      <dsp:spPr>
        <a:xfrm>
          <a:off x="4802187" y="682896"/>
          <a:ext cx="260826" cy="30511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4802187" y="743919"/>
        <a:ext cx="182578" cy="183071"/>
      </dsp:txXfrm>
    </dsp:sp>
    <dsp:sp modelId="{A07CE448-CF99-4A5F-BBD6-9E3987226029}">
      <dsp:nvSpPr>
        <dsp:cNvPr id="0" name=""/>
        <dsp:cNvSpPr/>
      </dsp:nvSpPr>
      <dsp:spPr>
        <a:xfrm>
          <a:off x="5171281" y="455654"/>
          <a:ext cx="1230312" cy="759602"/>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研究方法與步驟</a:t>
          </a:r>
          <a:endParaRPr lang="zh-TW" altLang="en-US" sz="1800" kern="1200" dirty="0">
            <a:solidFill>
              <a:schemeClr val="tx1"/>
            </a:solidFill>
            <a:latin typeface="標楷體" pitchFamily="65" charset="-120"/>
            <a:ea typeface="標楷體" pitchFamily="65" charset="-120"/>
          </a:endParaRPr>
        </a:p>
      </dsp:txBody>
      <dsp:txXfrm>
        <a:off x="5193529" y="477902"/>
        <a:ext cx="1185816" cy="715106"/>
      </dsp:txXfrm>
    </dsp:sp>
    <dsp:sp modelId="{B8A94677-8DC6-469E-A266-06C8F90515D3}">
      <dsp:nvSpPr>
        <dsp:cNvPr id="0" name=""/>
        <dsp:cNvSpPr/>
      </dsp:nvSpPr>
      <dsp:spPr>
        <a:xfrm>
          <a:off x="6524624" y="682896"/>
          <a:ext cx="260826" cy="30511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latin typeface="標楷體" pitchFamily="65" charset="-120"/>
            <a:ea typeface="標楷體" pitchFamily="65" charset="-120"/>
          </a:endParaRPr>
        </a:p>
      </dsp:txBody>
      <dsp:txXfrm>
        <a:off x="6524624" y="743919"/>
        <a:ext cx="182578" cy="183071"/>
      </dsp:txXfrm>
    </dsp:sp>
    <dsp:sp modelId="{2ED5D5D8-645C-4692-B904-D190201322F5}">
      <dsp:nvSpPr>
        <dsp:cNvPr id="0" name=""/>
        <dsp:cNvSpPr/>
      </dsp:nvSpPr>
      <dsp:spPr>
        <a:xfrm>
          <a:off x="6893718" y="455654"/>
          <a:ext cx="1230312" cy="759602"/>
        </a:xfrm>
        <a:prstGeom prst="roundRect">
          <a:avLst>
            <a:gd name="adj" fmla="val 10000"/>
          </a:avLst>
        </a:prstGeom>
        <a:solidFill>
          <a:schemeClr val="bg1"/>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kern="1200" dirty="0" smtClean="0">
              <a:solidFill>
                <a:schemeClr val="tx1"/>
              </a:solidFill>
              <a:latin typeface="標楷體" pitchFamily="65" charset="-120"/>
              <a:ea typeface="標楷體" pitchFamily="65" charset="-120"/>
            </a:rPr>
            <a:t>研究範圍與限制</a:t>
          </a:r>
          <a:endParaRPr lang="zh-TW" altLang="en-US" sz="1800" kern="1200" dirty="0">
            <a:solidFill>
              <a:schemeClr val="tx1"/>
            </a:solidFill>
            <a:latin typeface="標楷體" pitchFamily="65" charset="-120"/>
            <a:ea typeface="標楷體" pitchFamily="65" charset="-120"/>
          </a:endParaRPr>
        </a:p>
      </dsp:txBody>
      <dsp:txXfrm>
        <a:off x="6915966" y="477902"/>
        <a:ext cx="1185816" cy="7151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smtClean="0"/>
              <a:t>按一下以編輯母片標題樣式</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7.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7.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7.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7.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7.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7.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slideLayout" Target="../slideLayouts/slideLayout4.xml"/><Relationship Id="rId1" Type="http://schemas.openxmlformats.org/officeDocument/2006/relationships/customXml" Target="../../customXml/item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495241" y="1696720"/>
            <a:ext cx="7158681" cy="1815434"/>
          </a:xfrm>
        </p:spPr>
        <p:txBody>
          <a:bodyPr/>
          <a:lstStyle/>
          <a:p>
            <a:r>
              <a:rPr lang="zh-TW" altLang="en-US" sz="4000" dirty="0" smtClean="0">
                <a:latin typeface="標楷體" panose="03000509000000000000" pitchFamily="65" charset="-120"/>
                <a:ea typeface="標楷體" panose="03000509000000000000" pitchFamily="65" charset="-120"/>
              </a:rPr>
              <a:t>台灣人去清境農場的旅遊動機及其滿意度</a:t>
            </a:r>
            <a:r>
              <a:rPr lang="en-US" altLang="zh-TW" sz="4000" dirty="0" smtClean="0">
                <a:latin typeface="標楷體" panose="03000509000000000000" pitchFamily="65" charset="-120"/>
                <a:ea typeface="標楷體" panose="03000509000000000000" pitchFamily="65" charset="-120"/>
              </a:rPr>
              <a:t/>
            </a:r>
            <a:br>
              <a:rPr lang="en-US" altLang="zh-TW" sz="4000" dirty="0" smtClean="0">
                <a:latin typeface="標楷體" panose="03000509000000000000" pitchFamily="65" charset="-120"/>
                <a:ea typeface="標楷體" panose="03000509000000000000" pitchFamily="65" charset="-120"/>
              </a:rPr>
            </a:br>
            <a:r>
              <a:rPr lang="zh-TW" altLang="en-US" sz="4000" dirty="0" smtClean="0">
                <a:latin typeface="標楷體" panose="03000509000000000000" pitchFamily="65" charset="-120"/>
                <a:ea typeface="標楷體" panose="03000509000000000000" pitchFamily="65" charset="-120"/>
              </a:rPr>
              <a:t>以及後續的行為意圖</a:t>
            </a:r>
            <a:endParaRPr lang="zh-TW" altLang="en-US" sz="4000"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2692398" y="3657596"/>
            <a:ext cx="7052964" cy="1532241"/>
          </a:xfrm>
        </p:spPr>
        <p:txBody>
          <a:bodyPr>
            <a:normAutofit fontScale="92500" lnSpcReduction="20000"/>
          </a:bodyPr>
          <a:lstStyle/>
          <a:p>
            <a:pPr algn="l"/>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組別</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第一組</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組長</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黃姿瑜</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(05171165)</a:t>
            </a:r>
          </a:p>
          <a:p>
            <a:pPr algn="l"/>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組員</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涂安庭</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(05171113)</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高錫德</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(05170693)</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lgn="l"/>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張又心</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(05170942)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潘</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敬</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誼</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(05170684)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699759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4467206" y="1443009"/>
            <a:ext cx="3227294" cy="768824"/>
          </a:xfrm>
        </p:spPr>
        <p:txBody>
          <a:bodyPr>
            <a:normAutofit fontScale="90000"/>
          </a:bodyPr>
          <a:lstStyle/>
          <a:p>
            <a:pPr algn="ctr"/>
            <a:r>
              <a:rPr lang="zh-TW" altLang="en-US" sz="4800" dirty="0" smtClean="0">
                <a:effectLst>
                  <a:outerShdw blurRad="38100" dist="38100" dir="2700000" algn="tl">
                    <a:srgbClr val="000000">
                      <a:alpha val="43137"/>
                    </a:srgbClr>
                  </a:outerShdw>
                </a:effectLst>
                <a:latin typeface="標楷體" pitchFamily="65" charset="-120"/>
                <a:ea typeface="標楷體" pitchFamily="65" charset="-120"/>
              </a:rPr>
              <a:t>文獻</a:t>
            </a:r>
            <a:r>
              <a:rPr lang="zh-TW" altLang="en-US" sz="4800" dirty="0">
                <a:effectLst>
                  <a:outerShdw blurRad="38100" dist="38100" dir="2700000" algn="tl">
                    <a:srgbClr val="000000">
                      <a:alpha val="43137"/>
                    </a:srgbClr>
                  </a:outerShdw>
                </a:effectLst>
                <a:latin typeface="標楷體" pitchFamily="65" charset="-120"/>
                <a:ea typeface="標楷體" pitchFamily="65" charset="-120"/>
              </a:rPr>
              <a:t>探討</a:t>
            </a:r>
          </a:p>
        </p:txBody>
      </p:sp>
      <p:sp>
        <p:nvSpPr>
          <p:cNvPr id="5" name="矩形 4"/>
          <p:cNvSpPr/>
          <p:nvPr/>
        </p:nvSpPr>
        <p:spPr>
          <a:xfrm>
            <a:off x="4104946" y="2850197"/>
            <a:ext cx="4094391" cy="523220"/>
          </a:xfrm>
          <a:prstGeom prst="rect">
            <a:avLst/>
          </a:prstGeom>
        </p:spPr>
        <p:txBody>
          <a:bodyPr wrap="none">
            <a:spAutoFit/>
          </a:bodyPr>
          <a:lstStyle/>
          <a:p>
            <a:pPr algn="ctr"/>
            <a:r>
              <a:rPr lang="zh-TW" altLang="zh-TW" sz="2800" dirty="0" smtClean="0">
                <a:latin typeface="Times New Roman" panose="02020603050405020304" pitchFamily="18" charset="0"/>
                <a:ea typeface="標楷體" pitchFamily="65" charset="-120"/>
                <a:cs typeface="Times New Roman" panose="02020603050405020304" pitchFamily="18" charset="0"/>
              </a:rPr>
              <a:t>請看</a:t>
            </a:r>
            <a:r>
              <a:rPr lang="en-US" altLang="zh-TW" sz="2800" dirty="0" smtClean="0">
                <a:latin typeface="Times New Roman" panose="02020603050405020304" pitchFamily="18" charset="0"/>
                <a:ea typeface="標楷體" pitchFamily="65" charset="-120"/>
                <a:cs typeface="Times New Roman" panose="02020603050405020304" pitchFamily="18" charset="0"/>
              </a:rPr>
              <a:t>CH6</a:t>
            </a:r>
            <a:r>
              <a:rPr lang="zh-TW" altLang="zh-TW" sz="2800" dirty="0" smtClean="0">
                <a:latin typeface="Times New Roman" panose="02020603050405020304" pitchFamily="18" charset="0"/>
                <a:ea typeface="標楷體" pitchFamily="65" charset="-120"/>
                <a:cs typeface="Times New Roman" panose="02020603050405020304" pitchFamily="18" charset="0"/>
              </a:rPr>
              <a:t>參考文獻之精華</a:t>
            </a:r>
            <a:endParaRPr lang="zh-TW" altLang="en-US" sz="2800" dirty="0">
              <a:latin typeface="Times New Roman" panose="02020603050405020304" pitchFamily="18" charset="0"/>
              <a:ea typeface="標楷體" pitchFamily="65" charset="-12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630680" y="2704783"/>
            <a:ext cx="9601200" cy="1303337"/>
          </a:xfrm>
        </p:spPr>
        <p:txBody>
          <a:bodyPr>
            <a:normAutofit/>
          </a:bodyPr>
          <a:lstStyle/>
          <a:p>
            <a:r>
              <a:rPr lang="zh-TW" altLang="en-US" sz="5400" dirty="0" smtClean="0">
                <a:latin typeface="標楷體" panose="03000509000000000000" pitchFamily="65" charset="-120"/>
                <a:ea typeface="標楷體" panose="03000509000000000000" pitchFamily="65" charset="-120"/>
              </a:rPr>
              <a:t>第三章   研究方法</a:t>
            </a:r>
            <a:endParaRPr lang="zh-TW" altLang="en-US" sz="5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57128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群組 82"/>
          <p:cNvGrpSpPr/>
          <p:nvPr/>
        </p:nvGrpSpPr>
        <p:grpSpPr>
          <a:xfrm>
            <a:off x="1768980" y="1360684"/>
            <a:ext cx="9372584" cy="4536463"/>
            <a:chOff x="1138438" y="1400434"/>
            <a:chExt cx="8644249" cy="4536463"/>
          </a:xfrm>
        </p:grpSpPr>
        <p:sp>
          <p:nvSpPr>
            <p:cNvPr id="3" name="內容預留位置 2"/>
            <p:cNvSpPr txBox="1">
              <a:spLocks/>
            </p:cNvSpPr>
            <p:nvPr/>
          </p:nvSpPr>
          <p:spPr>
            <a:xfrm>
              <a:off x="1371812" y="1776174"/>
              <a:ext cx="2808312" cy="1872208"/>
            </a:xfrm>
            <a:prstGeom prst="rect">
              <a:avLst/>
            </a:prstGeom>
          </p:spPr>
          <p:txBody>
            <a:bodyPr rtlCol="0">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圓角矩形 5"/>
            <p:cNvSpPr/>
            <p:nvPr/>
          </p:nvSpPr>
          <p:spPr>
            <a:xfrm>
              <a:off x="1138438" y="2847939"/>
              <a:ext cx="1935891" cy="3088958"/>
            </a:xfrm>
            <a:prstGeom prst="roundRect">
              <a:avLst/>
            </a:prstGeom>
            <a:ln/>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zh-TW" altLang="en-US" sz="1400" b="1" u="sng" dirty="0">
                  <a:latin typeface="Times New Roman" panose="02020603050405020304" pitchFamily="18" charset="0"/>
                  <a:ea typeface="標楷體" panose="03000509000000000000" pitchFamily="65" charset="-120"/>
                  <a:cs typeface="Times New Roman" panose="02020603050405020304" pitchFamily="18" charset="0"/>
                </a:rPr>
                <a:t>背景變項</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性別</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年齡</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職業</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月</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收入</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5</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交通工具</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6</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一年</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出去旅遊次數</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7</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旅遊</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通常會出去幾天</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8</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和</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甚麼人一起去旅行</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9</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旅遊</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的平均花費</a:t>
              </a:r>
            </a:p>
            <a:p>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10.</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喜歡</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的旅遊方式</a:t>
              </a:r>
            </a:p>
          </p:txBody>
        </p:sp>
        <p:sp>
          <p:nvSpPr>
            <p:cNvPr id="7" name="圓角矩形 6"/>
            <p:cNvSpPr/>
            <p:nvPr/>
          </p:nvSpPr>
          <p:spPr>
            <a:xfrm>
              <a:off x="7526715" y="1400434"/>
              <a:ext cx="1795848" cy="1532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推動青年旅遊的因素分析</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放鬆</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休息</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尋求</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知識</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新奇</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自我</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增強</a:t>
              </a:r>
            </a:p>
          </p:txBody>
        </p:sp>
        <p:sp>
          <p:nvSpPr>
            <p:cNvPr id="8" name="圓角矩形 7"/>
            <p:cNvSpPr/>
            <p:nvPr/>
          </p:nvSpPr>
          <p:spPr>
            <a:xfrm>
              <a:off x="4319321" y="2856787"/>
              <a:ext cx="1940010" cy="17706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zh-TW" altLang="en-US" sz="1400" u="sng" dirty="0">
                  <a:latin typeface="Times New Roman" panose="02020603050405020304" pitchFamily="18" charset="0"/>
                  <a:ea typeface="標楷體" panose="03000509000000000000" pitchFamily="65" charset="-120"/>
                  <a:cs typeface="Times New Roman" panose="02020603050405020304" pitchFamily="18" charset="0"/>
                </a:rPr>
                <a:t>拉動青年旅遊的因素分析</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可</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訪問性和良好的價值</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歷史</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文化景點</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自然</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生態遺產</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服務</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提供</a:t>
              </a:r>
            </a:p>
          </p:txBody>
        </p:sp>
        <p:sp>
          <p:nvSpPr>
            <p:cNvPr id="9" name="圓角矩形 8"/>
            <p:cNvSpPr/>
            <p:nvPr/>
          </p:nvSpPr>
          <p:spPr>
            <a:xfrm>
              <a:off x="7586773" y="3780616"/>
              <a:ext cx="2054764" cy="129397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青年遊客滿意度的因子分析</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滿意</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度恢復</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旅遊</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滿意度</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滿意</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度的連通性</a:t>
              </a:r>
            </a:p>
          </p:txBody>
        </p:sp>
        <p:sp>
          <p:nvSpPr>
            <p:cNvPr id="10" name="圓角矩形 9"/>
            <p:cNvSpPr/>
            <p:nvPr/>
          </p:nvSpPr>
          <p:spPr>
            <a:xfrm>
              <a:off x="3794102" y="5061668"/>
              <a:ext cx="2301898" cy="5788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青年行為意圖的因素分析</a:t>
              </a:r>
            </a:p>
            <a:p>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行為意圖</a:t>
              </a:r>
            </a:p>
          </p:txBody>
        </p:sp>
        <p:cxnSp>
          <p:nvCxnSpPr>
            <p:cNvPr id="12" name="直線單箭頭接點 11"/>
            <p:cNvCxnSpPr/>
            <p:nvPr/>
          </p:nvCxnSpPr>
          <p:spPr>
            <a:xfrm flipV="1">
              <a:off x="2977823" y="2349535"/>
              <a:ext cx="4548892" cy="569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3062014" y="3271392"/>
              <a:ext cx="1226356" cy="327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9" idx="1"/>
            </p:cNvCxnSpPr>
            <p:nvPr/>
          </p:nvCxnSpPr>
          <p:spPr>
            <a:xfrm flipV="1">
              <a:off x="3062014" y="4427602"/>
              <a:ext cx="4524759" cy="646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10" idx="1"/>
            </p:cNvCxnSpPr>
            <p:nvPr/>
          </p:nvCxnSpPr>
          <p:spPr>
            <a:xfrm>
              <a:off x="3074329" y="5269362"/>
              <a:ext cx="719772" cy="8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5035895" y="2299788"/>
              <a:ext cx="750239" cy="307777"/>
            </a:xfrm>
            <a:prstGeom prst="rect">
              <a:avLst/>
            </a:prstGeom>
            <a:noFill/>
          </p:spPr>
          <p:txBody>
            <a:bodyPr wrap="square" rtlCol="0">
              <a:spAutoFit/>
            </a:bodyPr>
            <a:lstStyle/>
            <a:p>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差</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異</a:t>
              </a:r>
            </a:p>
          </p:txBody>
        </p:sp>
        <p:cxnSp>
          <p:nvCxnSpPr>
            <p:cNvPr id="24" name="直線單箭頭接點 23"/>
            <p:cNvCxnSpPr/>
            <p:nvPr/>
          </p:nvCxnSpPr>
          <p:spPr>
            <a:xfrm flipH="1">
              <a:off x="6259331" y="2742865"/>
              <a:ext cx="1267383" cy="352973"/>
            </a:xfrm>
            <a:prstGeom prst="straightConnector1">
              <a:avLst/>
            </a:prstGeom>
            <a:ln>
              <a:solidFill>
                <a:srgbClr val="00B0F0"/>
              </a:solidFill>
              <a:tailEnd type="triangle"/>
            </a:ln>
          </p:spPr>
          <p:style>
            <a:lnRef idx="3">
              <a:schemeClr val="accent5"/>
            </a:lnRef>
            <a:fillRef idx="0">
              <a:schemeClr val="accent5"/>
            </a:fillRef>
            <a:effectRef idx="2">
              <a:schemeClr val="accent5"/>
            </a:effectRef>
            <a:fontRef idx="minor">
              <a:schemeClr val="tx1"/>
            </a:fontRef>
          </p:style>
        </p:cxnSp>
        <p:cxnSp>
          <p:nvCxnSpPr>
            <p:cNvPr id="26" name="直線單箭頭接點 25"/>
            <p:cNvCxnSpPr/>
            <p:nvPr/>
          </p:nvCxnSpPr>
          <p:spPr>
            <a:xfrm>
              <a:off x="6290281" y="3970799"/>
              <a:ext cx="1296491" cy="215121"/>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cxnSp>
          <p:nvCxnSpPr>
            <p:cNvPr id="28" name="直線單箭頭接點 27"/>
            <p:cNvCxnSpPr/>
            <p:nvPr/>
          </p:nvCxnSpPr>
          <p:spPr>
            <a:xfrm flipH="1">
              <a:off x="5341903" y="4818152"/>
              <a:ext cx="2244870" cy="231426"/>
            </a:xfrm>
            <a:prstGeom prst="straightConnector1">
              <a:avLst/>
            </a:prstGeom>
            <a:ln>
              <a:solidFill>
                <a:srgbClr val="00B0F0"/>
              </a:solidFill>
              <a:tailEnd type="triangle"/>
            </a:ln>
          </p:spPr>
          <p:style>
            <a:lnRef idx="3">
              <a:schemeClr val="accent6"/>
            </a:lnRef>
            <a:fillRef idx="0">
              <a:schemeClr val="accent6"/>
            </a:fillRef>
            <a:effectRef idx="2">
              <a:schemeClr val="accent6"/>
            </a:effectRef>
            <a:fontRef idx="minor">
              <a:schemeClr val="tx1"/>
            </a:fontRef>
          </p:style>
        </p:cxnSp>
        <p:sp>
          <p:nvSpPr>
            <p:cNvPr id="41" name="文字方塊 40"/>
            <p:cNvSpPr txBox="1"/>
            <p:nvPr/>
          </p:nvSpPr>
          <p:spPr>
            <a:xfrm>
              <a:off x="9413669" y="2847939"/>
              <a:ext cx="369018" cy="587519"/>
            </a:xfrm>
            <a:prstGeom prst="rect">
              <a:avLst/>
            </a:prstGeom>
            <a:noFill/>
          </p:spPr>
          <p:txBody>
            <a:bodyPr vert="eaVert" wrap="square" rtlCol="0">
              <a:spAutoFit/>
            </a:bodyPr>
            <a:lstStyle/>
            <a:p>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關係</a:t>
              </a:r>
              <a:endParaRPr lang="zh-TW" altLang="en-US" sz="1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2" name="文字方塊 41"/>
            <p:cNvSpPr txBox="1"/>
            <p:nvPr/>
          </p:nvSpPr>
          <p:spPr>
            <a:xfrm>
              <a:off x="6514108" y="2817043"/>
              <a:ext cx="790833" cy="307777"/>
            </a:xfrm>
            <a:prstGeom prst="rect">
              <a:avLst/>
            </a:prstGeom>
            <a:noFill/>
          </p:spPr>
          <p:txBody>
            <a:bodyPr wrap="square" rtlCol="0">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關係</a:t>
              </a:r>
            </a:p>
          </p:txBody>
        </p:sp>
        <p:sp>
          <p:nvSpPr>
            <p:cNvPr id="43" name="文字方塊 42"/>
            <p:cNvSpPr txBox="1"/>
            <p:nvPr/>
          </p:nvSpPr>
          <p:spPr>
            <a:xfrm>
              <a:off x="6514108" y="3794944"/>
              <a:ext cx="563429" cy="307777"/>
            </a:xfrm>
            <a:prstGeom prst="rect">
              <a:avLst/>
            </a:prstGeom>
            <a:noFill/>
          </p:spPr>
          <p:txBody>
            <a:bodyPr wrap="square" rtlCol="0">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關係</a:t>
              </a:r>
            </a:p>
          </p:txBody>
        </p:sp>
        <p:sp>
          <p:nvSpPr>
            <p:cNvPr id="44" name="文字方塊 43"/>
            <p:cNvSpPr txBox="1"/>
            <p:nvPr/>
          </p:nvSpPr>
          <p:spPr>
            <a:xfrm>
              <a:off x="6434586" y="4911164"/>
              <a:ext cx="468983" cy="523220"/>
            </a:xfrm>
            <a:prstGeom prst="rect">
              <a:avLst/>
            </a:prstGeom>
            <a:noFill/>
          </p:spPr>
          <p:txBody>
            <a:bodyPr wrap="square" rtlCol="0">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關係</a:t>
              </a:r>
            </a:p>
          </p:txBody>
        </p:sp>
        <p:cxnSp>
          <p:nvCxnSpPr>
            <p:cNvPr id="69" name="肘形接點 68"/>
            <p:cNvCxnSpPr>
              <a:stCxn id="7" idx="3"/>
            </p:cNvCxnSpPr>
            <p:nvPr/>
          </p:nvCxnSpPr>
          <p:spPr>
            <a:xfrm>
              <a:off x="9322563" y="2166601"/>
              <a:ext cx="120030" cy="1614015"/>
            </a:xfrm>
            <a:prstGeom prst="bentConnector2">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grpSp>
      <p:sp>
        <p:nvSpPr>
          <p:cNvPr id="85" name="文字方塊 84"/>
          <p:cNvSpPr txBox="1"/>
          <p:nvPr/>
        </p:nvSpPr>
        <p:spPr>
          <a:xfrm>
            <a:off x="4432546" y="3498111"/>
            <a:ext cx="494268" cy="261610"/>
          </a:xfrm>
          <a:prstGeom prst="rect">
            <a:avLst/>
          </a:prstGeom>
          <a:noFill/>
        </p:spPr>
        <p:txBody>
          <a:bodyPr wrap="square" rtlCol="0">
            <a:spAutoFit/>
          </a:bodyPr>
          <a:lstStyle/>
          <a:p>
            <a:r>
              <a:rPr lang="zh-TW" altLang="en-US" sz="1050" dirty="0" smtClean="0">
                <a:latin typeface="標楷體" panose="03000509000000000000" pitchFamily="65" charset="-120"/>
                <a:ea typeface="標楷體" panose="03000509000000000000" pitchFamily="65" charset="-120"/>
              </a:rPr>
              <a:t>差</a:t>
            </a:r>
            <a:r>
              <a:rPr lang="zh-TW" altLang="en-US" sz="1050" dirty="0">
                <a:latin typeface="標楷體" panose="03000509000000000000" pitchFamily="65" charset="-120"/>
                <a:ea typeface="標楷體" panose="03000509000000000000" pitchFamily="65" charset="-120"/>
              </a:rPr>
              <a:t>異</a:t>
            </a:r>
          </a:p>
        </p:txBody>
      </p:sp>
      <p:sp>
        <p:nvSpPr>
          <p:cNvPr id="86" name="文字方塊 85"/>
          <p:cNvSpPr txBox="1"/>
          <p:nvPr/>
        </p:nvSpPr>
        <p:spPr>
          <a:xfrm>
            <a:off x="4330942" y="4364831"/>
            <a:ext cx="494268" cy="261610"/>
          </a:xfrm>
          <a:prstGeom prst="rect">
            <a:avLst/>
          </a:prstGeom>
          <a:noFill/>
        </p:spPr>
        <p:txBody>
          <a:bodyPr wrap="square" rtlCol="0">
            <a:spAutoFit/>
          </a:bodyPr>
          <a:lstStyle/>
          <a:p>
            <a:r>
              <a:rPr lang="zh-TW" altLang="en-US" sz="1050" dirty="0" smtClean="0">
                <a:latin typeface="標楷體" panose="03000509000000000000" pitchFamily="65" charset="-120"/>
                <a:ea typeface="標楷體" panose="03000509000000000000" pitchFamily="65" charset="-120"/>
              </a:rPr>
              <a:t>差</a:t>
            </a:r>
            <a:r>
              <a:rPr lang="zh-TW" altLang="en-US" sz="1050" dirty="0">
                <a:latin typeface="標楷體" panose="03000509000000000000" pitchFamily="65" charset="-120"/>
                <a:ea typeface="標楷體" panose="03000509000000000000" pitchFamily="65" charset="-120"/>
              </a:rPr>
              <a:t>異</a:t>
            </a:r>
          </a:p>
        </p:txBody>
      </p:sp>
      <p:sp>
        <p:nvSpPr>
          <p:cNvPr id="87" name="文字方塊 86"/>
          <p:cNvSpPr txBox="1"/>
          <p:nvPr/>
        </p:nvSpPr>
        <p:spPr>
          <a:xfrm>
            <a:off x="4025204" y="5229612"/>
            <a:ext cx="494268" cy="261610"/>
          </a:xfrm>
          <a:prstGeom prst="rect">
            <a:avLst/>
          </a:prstGeom>
          <a:noFill/>
        </p:spPr>
        <p:txBody>
          <a:bodyPr wrap="square" rtlCol="0">
            <a:spAutoFit/>
          </a:bodyPr>
          <a:lstStyle/>
          <a:p>
            <a:r>
              <a:rPr lang="zh-TW" altLang="en-US" sz="1050" dirty="0" smtClean="0">
                <a:latin typeface="標楷體" panose="03000509000000000000" pitchFamily="65" charset="-120"/>
                <a:ea typeface="標楷體" panose="03000509000000000000" pitchFamily="65" charset="-120"/>
              </a:rPr>
              <a:t>差</a:t>
            </a:r>
            <a:r>
              <a:rPr lang="zh-TW" altLang="en-US" sz="1050" dirty="0">
                <a:latin typeface="標楷體" panose="03000509000000000000" pitchFamily="65" charset="-120"/>
                <a:ea typeface="標楷體" panose="03000509000000000000" pitchFamily="65" charset="-120"/>
              </a:rPr>
              <a:t>異</a:t>
            </a:r>
          </a:p>
        </p:txBody>
      </p:sp>
      <p:graphicFrame>
        <p:nvGraphicFramePr>
          <p:cNvPr id="27" name="資料庫圖表 26"/>
          <p:cNvGraphicFramePr/>
          <p:nvPr>
            <p:extLst/>
          </p:nvPr>
        </p:nvGraphicFramePr>
        <p:xfrm>
          <a:off x="679894" y="512390"/>
          <a:ext cx="7679155" cy="1873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948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994938" y="2097748"/>
            <a:ext cx="5269686" cy="3889814"/>
          </a:xfrm>
          <a:prstGeom prst="rect">
            <a:avLst/>
          </a:prstGeom>
        </p:spPr>
      </p:pic>
      <p:graphicFrame>
        <p:nvGraphicFramePr>
          <p:cNvPr id="3" name="資料庫圖表 2"/>
          <p:cNvGraphicFramePr/>
          <p:nvPr>
            <p:extLst/>
          </p:nvPr>
        </p:nvGraphicFramePr>
        <p:xfrm>
          <a:off x="1511496" y="449058"/>
          <a:ext cx="9654735" cy="1838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a:extLst>
              <a:ext uri="{FF2B5EF4-FFF2-40B4-BE49-F238E27FC236}">
                <a16:creationId xmlns:a16="http://schemas.microsoft.com/office/drawing/2014/main" id="{1CB3ECC9-4F18-4F9D-B92C-A71F042B9FED}"/>
              </a:ext>
            </a:extLst>
          </p:cNvPr>
          <p:cNvSpPr/>
          <p:nvPr/>
        </p:nvSpPr>
        <p:spPr>
          <a:xfrm>
            <a:off x="6700931" y="1573822"/>
            <a:ext cx="4597183" cy="5020223"/>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150000"/>
              </a:lnSpc>
            </a:pP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本研究共有</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四個潛在</a:t>
            </a: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因素。</a:t>
            </a:r>
            <a:endPar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推動動機，</a:t>
            </a: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由</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個測量因素（</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休息放鬆、新奇、尋求知識、自我增強</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a:t>
            </a: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衡量</a:t>
            </a:r>
            <a:endPar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拉</a:t>
            </a:r>
            <a:r>
              <a:rPr lang="zh-TW" altLang="en-US"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動</a:t>
            </a:r>
            <a:r>
              <a:rPr lang="zh-TW" altLang="en-US"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動機，</a:t>
            </a: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由</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個測量因素（</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可訪問性和良好的價值、歷史</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文化景點、自然</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生態遺產、服務提供</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a:t>
            </a: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衡量</a:t>
            </a:r>
            <a:endPar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旅遊</a:t>
            </a:r>
            <a:r>
              <a:rPr lang="zh-TW" altLang="en-US"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後滿意</a:t>
            </a:r>
            <a:r>
              <a:rPr lang="zh-TW" altLang="en-US"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度，</a:t>
            </a: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由</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3</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個測量因素（</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滿意度連通性、滿意度恢復、旅遊滿意度</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a:t>
            </a: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衡量</a:t>
            </a:r>
            <a:endPar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en-US" altLang="zh-TW"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4.</a:t>
            </a:r>
            <a:r>
              <a:rPr lang="zh-TW" altLang="en-US"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旅遊</a:t>
            </a:r>
            <a:r>
              <a:rPr lang="zh-TW" altLang="en-US"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後行為</a:t>
            </a:r>
            <a:r>
              <a:rPr lang="zh-TW" altLang="en-US"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意圖，</a:t>
            </a:r>
            <a:r>
              <a:rPr lang="zh-TW" altLang="en-US"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由</a:t>
            </a:r>
            <a:r>
              <a:rPr lang="en-US"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個測量因素（</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行為意圖</a:t>
            </a:r>
            <a:r>
              <a:rPr lang="zh-TW" altLang="en-US"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）所衡量</a:t>
            </a:r>
            <a:endParaRPr lang="zh-TW" altLang="zh-TW"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61127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版面配置區 4"/>
          <p:cNvSpPr txBox="1">
            <a:spLocks/>
          </p:cNvSpPr>
          <p:nvPr/>
        </p:nvSpPr>
        <p:spPr>
          <a:xfrm>
            <a:off x="1865598" y="2393462"/>
            <a:ext cx="8158690" cy="2831122"/>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42900" indent="-342900">
              <a:buFont typeface="Arial" panose="020B0604020202020204" pitchFamily="34" charset="0"/>
              <a:buChar char="•"/>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以臺灣各縣市地區曾經去過清境農場的遊客做為研究母群體，使用網路問卷蒐集與遊客相關資訊。</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marL="342900" indent="-342900">
              <a:buFont typeface="Arial" panose="020B0604020202020204" pitchFamily="34" charset="0"/>
              <a:buChar char="•"/>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將問卷資訊整理加以研究分析，以期瞭解影響遊客前去清境農場遊玩的相關因素。</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marL="342900" indent="-342900">
              <a:buFont typeface="Arial" panose="020B0604020202020204" pitchFamily="34" charset="0"/>
              <a:buChar char="•"/>
            </a:pPr>
            <a:r>
              <a:rPr lang="en-US" altLang="zh-TW" dirty="0" smtClean="0">
                <a:latin typeface="Times New Roman" panose="02020603050405020304" pitchFamily="18" charset="0"/>
                <a:cs typeface="Times New Roman" panose="02020603050405020304" pitchFamily="18" charset="0"/>
              </a:rPr>
              <a:t>502</a:t>
            </a:r>
            <a:r>
              <a:rPr lang="zh-TW" altLang="zh-TW" dirty="0" smtClean="0">
                <a:latin typeface="標楷體" panose="03000509000000000000" pitchFamily="65" charset="-120"/>
                <a:ea typeface="標楷體" panose="03000509000000000000" pitchFamily="65" charset="-120"/>
                <a:cs typeface="Times New Roman" panose="02020603050405020304" pitchFamily="18" charset="0"/>
              </a:rPr>
              <a:t>筆資料統計顯示，臺灣各地區遊客男性遊客人數約為</a:t>
            </a:r>
            <a:r>
              <a:rPr lang="en-US" altLang="zh-TW" dirty="0" smtClean="0">
                <a:latin typeface="Times New Roman" panose="02020603050405020304" pitchFamily="18" charset="0"/>
                <a:cs typeface="Times New Roman" panose="02020603050405020304" pitchFamily="18" charset="0"/>
              </a:rPr>
              <a:t>227</a:t>
            </a:r>
            <a:r>
              <a:rPr lang="zh-TW" altLang="zh-TW" dirty="0" smtClean="0">
                <a:latin typeface="標楷體" panose="03000509000000000000" pitchFamily="65" charset="-120"/>
                <a:ea typeface="標楷體" panose="03000509000000000000" pitchFamily="65" charset="-120"/>
                <a:cs typeface="Times New Roman" panose="02020603050405020304" pitchFamily="18" charset="0"/>
              </a:rPr>
              <a:t>人</a:t>
            </a:r>
            <a:r>
              <a:rPr lang="zh-TW" altLang="zh-TW" dirty="0" smtClean="0">
                <a:latin typeface="Times New Roman" panose="02020603050405020304" pitchFamily="18" charset="0"/>
                <a:cs typeface="Times New Roman" panose="02020603050405020304" pitchFamily="18" charset="0"/>
              </a:rPr>
              <a:t>，</a:t>
            </a:r>
            <a:r>
              <a:rPr lang="zh-TW" altLang="zh-TW" dirty="0" smtClean="0">
                <a:latin typeface="標楷體" panose="03000509000000000000" pitchFamily="65" charset="-120"/>
                <a:ea typeface="標楷體" panose="03000509000000000000" pitchFamily="65" charset="-120"/>
                <a:cs typeface="Times New Roman" panose="02020603050405020304" pitchFamily="18" charset="0"/>
              </a:rPr>
              <a:t>女性遊客人數約為</a:t>
            </a:r>
            <a:r>
              <a:rPr lang="en-US" altLang="zh-TW" dirty="0" smtClean="0">
                <a:latin typeface="Times New Roman" panose="02020603050405020304" pitchFamily="18" charset="0"/>
                <a:cs typeface="Times New Roman" panose="02020603050405020304" pitchFamily="18" charset="0"/>
              </a:rPr>
              <a:t>273</a:t>
            </a:r>
            <a:r>
              <a:rPr lang="zh-TW" altLang="zh-TW" dirty="0" smtClean="0">
                <a:latin typeface="標楷體" panose="03000509000000000000" pitchFamily="65" charset="-120"/>
                <a:ea typeface="標楷體" panose="03000509000000000000" pitchFamily="65" charset="-120"/>
                <a:cs typeface="Times New Roman" panose="02020603050405020304" pitchFamily="18" charset="0"/>
              </a:rPr>
              <a:t>人、其他性別遊客為</a:t>
            </a:r>
            <a:r>
              <a:rPr lang="en-US" altLang="zh-TW" dirty="0" smtClean="0">
                <a:latin typeface="Times New Roman" panose="02020603050405020304" pitchFamily="18" charset="0"/>
                <a:cs typeface="Times New Roman" panose="02020603050405020304" pitchFamily="18" charset="0"/>
              </a:rPr>
              <a:t>2</a:t>
            </a:r>
            <a:r>
              <a:rPr lang="zh-TW" altLang="zh-TW" dirty="0" smtClean="0">
                <a:latin typeface="標楷體" panose="03000509000000000000" pitchFamily="65" charset="-120"/>
                <a:ea typeface="標楷體" panose="03000509000000000000" pitchFamily="65" charset="-120"/>
                <a:cs typeface="Times New Roman" panose="02020603050405020304" pitchFamily="18" charset="0"/>
              </a:rPr>
              <a:t>人</a:t>
            </a:r>
            <a:r>
              <a:rPr lang="zh-TW" altLang="zh-TW" dirty="0" smtClean="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TW" altLang="zh-TW" dirty="0" smtClean="0">
                <a:latin typeface="標楷體" panose="03000509000000000000" pitchFamily="65" charset="-120"/>
                <a:ea typeface="標楷體" panose="03000509000000000000" pitchFamily="65" charset="-120"/>
                <a:cs typeface="Times New Roman" panose="02020603050405020304" pitchFamily="18" charset="0"/>
              </a:rPr>
              <a:t>本研究於</a:t>
            </a:r>
            <a:r>
              <a:rPr lang="en-US" altLang="zh-TW" dirty="0" smtClean="0">
                <a:latin typeface="Times New Roman" panose="02020603050405020304" pitchFamily="18" charset="0"/>
                <a:cs typeface="Times New Roman" panose="02020603050405020304" pitchFamily="18" charset="0"/>
              </a:rPr>
              <a:t>2018</a:t>
            </a:r>
            <a:r>
              <a:rPr lang="zh-TW" altLang="zh-TW" dirty="0" smtClean="0">
                <a:latin typeface="標楷體" panose="03000509000000000000" pitchFamily="65" charset="-120"/>
                <a:ea typeface="標楷體" panose="03000509000000000000" pitchFamily="65" charset="-120"/>
                <a:cs typeface="Times New Roman" panose="02020603050405020304" pitchFamily="18" charset="0"/>
              </a:rPr>
              <a:t>年</a:t>
            </a:r>
            <a:r>
              <a:rPr lang="en-US" altLang="zh-TW" dirty="0" smtClean="0">
                <a:latin typeface="Times New Roman" panose="02020603050405020304" pitchFamily="18" charset="0"/>
                <a:cs typeface="Times New Roman" panose="02020603050405020304" pitchFamily="18" charset="0"/>
              </a:rPr>
              <a:t>10</a:t>
            </a:r>
            <a:r>
              <a:rPr lang="zh-TW" altLang="zh-TW" dirty="0" smtClean="0">
                <a:latin typeface="標楷體" panose="03000509000000000000" pitchFamily="65" charset="-120"/>
                <a:ea typeface="標楷體" panose="03000509000000000000" pitchFamily="65" charset="-120"/>
                <a:cs typeface="Times New Roman" panose="02020603050405020304" pitchFamily="18" charset="0"/>
              </a:rPr>
              <a:t>月至</a:t>
            </a:r>
            <a:r>
              <a:rPr lang="en-US" altLang="zh-TW" dirty="0" smtClean="0">
                <a:latin typeface="Times New Roman" panose="02020603050405020304" pitchFamily="18" charset="0"/>
                <a:cs typeface="Times New Roman" panose="02020603050405020304" pitchFamily="18" charset="0"/>
              </a:rPr>
              <a:t>12</a:t>
            </a:r>
            <a:r>
              <a:rPr lang="zh-TW" altLang="zh-TW" dirty="0" smtClean="0">
                <a:latin typeface="標楷體" panose="03000509000000000000" pitchFamily="65" charset="-120"/>
                <a:ea typeface="標楷體" panose="03000509000000000000" pitchFamily="65" charset="-120"/>
                <a:cs typeface="Times New Roman" panose="02020603050405020304" pitchFamily="18" charset="0"/>
              </a:rPr>
              <a:t>月之間以</a:t>
            </a:r>
            <a:r>
              <a:rPr lang="en-US" altLang="zh-TW" dirty="0" err="1" smtClean="0">
                <a:latin typeface="Times New Roman" panose="02020603050405020304" pitchFamily="18" charset="0"/>
                <a:cs typeface="Times New Roman" panose="02020603050405020304" pitchFamily="18" charset="0"/>
              </a:rPr>
              <a:t>Dosurvey</a:t>
            </a:r>
            <a:r>
              <a:rPr lang="zh-TW" altLang="zh-TW" dirty="0" smtClean="0">
                <a:latin typeface="標楷體" panose="03000509000000000000" pitchFamily="65" charset="-120"/>
                <a:ea typeface="標楷體" panose="03000509000000000000" pitchFamily="65" charset="-120"/>
                <a:cs typeface="Times New Roman" panose="02020603050405020304" pitchFamily="18" charset="0"/>
              </a:rPr>
              <a:t>網路問卷進行問卷調查。</a:t>
            </a:r>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p:txBody>
      </p:sp>
      <p:graphicFrame>
        <p:nvGraphicFramePr>
          <p:cNvPr id="4" name="資料庫圖表 3"/>
          <p:cNvGraphicFramePr/>
          <p:nvPr>
            <p:extLst/>
          </p:nvPr>
        </p:nvGraphicFramePr>
        <p:xfrm>
          <a:off x="2314460" y="694593"/>
          <a:ext cx="7260966" cy="1434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資料庫圖表 4"/>
          <p:cNvGraphicFramePr/>
          <p:nvPr>
            <p:extLst/>
          </p:nvPr>
        </p:nvGraphicFramePr>
        <p:xfrm>
          <a:off x="1326858" y="554566"/>
          <a:ext cx="9654735" cy="18388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42225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98648" y="1918791"/>
            <a:ext cx="10111154" cy="3754874"/>
          </a:xfrm>
          <a:prstGeom prst="rect">
            <a:avLst/>
          </a:prstGeom>
        </p:spPr>
        <p:txBody>
          <a:bodyPr wrap="square">
            <a:spAutoFit/>
          </a:bodyPr>
          <a:lstStyle/>
          <a:p>
            <a:pPr marL="285750" indent="-285750">
              <a:buFont typeface="Arial" panose="020B0604020202020204" pitchFamily="34" charset="0"/>
              <a:buChar char="•"/>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本量表採李克特六點量表，分別設計為「非常不同意」、「有點不同意」、「不同意」、「同意」、「有點同意」、「非常同意」，數值設定為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至</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6</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分，分數愈高者表示愈傾向該問項，即表示填答者對該題項的認同感愈高</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各</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構面問題分數累加後，將與「背景資料」、「拉動青年旅遊的因素」、 </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推</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動</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青年旅遊的因素」、 「青年遊客滿意度</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「青年行為意圖」做分析比較</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zh-TW" dirty="0">
                <a:latin typeface="Times New Roman" panose="02020603050405020304" pitchFamily="18" charset="0"/>
                <a:ea typeface="標楷體" panose="03000509000000000000" pitchFamily="65" charset="-120"/>
                <a:cs typeface="Times New Roman" panose="02020603050405020304" pitchFamily="18" charset="0"/>
              </a:rPr>
              <a:t>根據年輕人旅遊意圖的問卷所修訂人們為何想去清境農場以及其滿意度之調查，進行預試問卷實施與分析。採用便利抽樣方式發放</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510</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份預試問卷隨機給予親朋好友填寫後，進行信度分析。</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endParaRPr lang="zh-TW"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zh-TW" dirty="0">
                <a:latin typeface="Times New Roman" panose="02020603050405020304" pitchFamily="18" charset="0"/>
                <a:ea typeface="標楷體" panose="03000509000000000000" pitchFamily="65" charset="-120"/>
                <a:cs typeface="Times New Roman" panose="02020603050405020304" pitchFamily="18" charset="0"/>
              </a:rPr>
              <a:t>為考驗問卷的建構效度，問卷以因素分析瞭解問卷各部分之指標設計是否適當，各構面下所對應的題目是否確實測出受試者的特性，藉以建立研究工具的建構效度。</a:t>
            </a:r>
          </a:p>
        </p:txBody>
      </p:sp>
      <p:graphicFrame>
        <p:nvGraphicFramePr>
          <p:cNvPr id="5" name="資料庫圖表 4"/>
          <p:cNvGraphicFramePr/>
          <p:nvPr>
            <p:extLst/>
          </p:nvPr>
        </p:nvGraphicFramePr>
        <p:xfrm>
          <a:off x="1388405" y="257045"/>
          <a:ext cx="9654735" cy="1838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557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4647" y="2061727"/>
            <a:ext cx="7438292" cy="1015663"/>
          </a:xfrm>
          <a:prstGeom prst="rect">
            <a:avLst/>
          </a:prstGeom>
        </p:spPr>
        <p:txBody>
          <a:bodyPr wrap="square">
            <a:spAutoFit/>
          </a:bodyPr>
          <a:lstStyle/>
          <a:p>
            <a:pPr marL="285750" indent="-285750">
              <a:buFont typeface="Arial" panose="020B0604020202020204" pitchFamily="34" charset="0"/>
              <a:buChar char="•"/>
            </a:pPr>
            <a:r>
              <a:rPr lang="zh-TW" altLang="zh-TW" sz="20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採用量化研究之調查研究法，將施測後之問卷，剔除填答不完全之無效問卷，將有效問卷進行編碼及登錄，以電腦統計套裝軟體</a:t>
            </a:r>
            <a:r>
              <a:rPr lang="en-US" altLang="zh-TW" sz="20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SPSS for Windows 18</a:t>
            </a:r>
            <a:r>
              <a:rPr lang="zh-TW" altLang="zh-TW" sz="2000"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進行統計分析</a:t>
            </a:r>
            <a:r>
              <a:rPr lang="zh-TW" altLang="zh-TW" sz="2000" kern="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kern="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4" name="資料庫圖表 3"/>
          <p:cNvGraphicFramePr/>
          <p:nvPr>
            <p:extLst>
              <p:ext uri="{D42A27DB-BD31-4B8C-83A1-F6EECF244321}">
                <p14:modId xmlns:p14="http://schemas.microsoft.com/office/powerpoint/2010/main" val="3273285901"/>
              </p:ext>
            </p:extLst>
          </p:nvPr>
        </p:nvGraphicFramePr>
        <p:xfrm>
          <a:off x="2032000" y="3226777"/>
          <a:ext cx="8448431" cy="2911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資料庫圖表 5"/>
          <p:cNvGraphicFramePr/>
          <p:nvPr>
            <p:extLst/>
          </p:nvPr>
        </p:nvGraphicFramePr>
        <p:xfrm>
          <a:off x="1326858" y="554566"/>
          <a:ext cx="9654735" cy="18388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91743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356339" y="2732332"/>
            <a:ext cx="8150469" cy="1303337"/>
          </a:xfrm>
        </p:spPr>
        <p:txBody>
          <a:bodyPr>
            <a:normAutofit/>
          </a:bodyPr>
          <a:lstStyle/>
          <a:p>
            <a:r>
              <a:rPr lang="zh-TW" altLang="en-US" sz="6000" dirty="0" smtClean="0">
                <a:latin typeface="標楷體" panose="03000509000000000000" pitchFamily="65" charset="-120"/>
                <a:ea typeface="標楷體" panose="03000509000000000000" pitchFamily="65" charset="-120"/>
              </a:rPr>
              <a:t>第四章  結果與討論</a:t>
            </a:r>
            <a:endParaRPr lang="zh-TW" altLang="en-US" sz="6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06261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562413975"/>
              </p:ext>
            </p:extLst>
          </p:nvPr>
        </p:nvGraphicFramePr>
        <p:xfrm>
          <a:off x="1356241" y="1912749"/>
          <a:ext cx="4874513" cy="4636213"/>
        </p:xfrm>
        <a:graphic>
          <a:graphicData uri="http://schemas.openxmlformats.org/drawingml/2006/table">
            <a:tbl>
              <a:tblPr firstRow="1" firstCol="1" bandRow="1">
                <a:tableStyleId>{5C22544A-7EE6-4342-B048-85BDC9FD1C3A}</a:tableStyleId>
              </a:tblPr>
              <a:tblGrid>
                <a:gridCol w="1077112">
                  <a:extLst>
                    <a:ext uri="{9D8B030D-6E8A-4147-A177-3AD203B41FA5}">
                      <a16:colId xmlns:a16="http://schemas.microsoft.com/office/drawing/2014/main" val="4078809272"/>
                    </a:ext>
                  </a:extLst>
                </a:gridCol>
                <a:gridCol w="1188500">
                  <a:extLst>
                    <a:ext uri="{9D8B030D-6E8A-4147-A177-3AD203B41FA5}">
                      <a16:colId xmlns:a16="http://schemas.microsoft.com/office/drawing/2014/main" val="1518096265"/>
                    </a:ext>
                  </a:extLst>
                </a:gridCol>
                <a:gridCol w="789918">
                  <a:extLst>
                    <a:ext uri="{9D8B030D-6E8A-4147-A177-3AD203B41FA5}">
                      <a16:colId xmlns:a16="http://schemas.microsoft.com/office/drawing/2014/main" val="3216780581"/>
                    </a:ext>
                  </a:extLst>
                </a:gridCol>
                <a:gridCol w="934856">
                  <a:extLst>
                    <a:ext uri="{9D8B030D-6E8A-4147-A177-3AD203B41FA5}">
                      <a16:colId xmlns:a16="http://schemas.microsoft.com/office/drawing/2014/main" val="531764003"/>
                    </a:ext>
                  </a:extLst>
                </a:gridCol>
                <a:gridCol w="884127">
                  <a:extLst>
                    <a:ext uri="{9D8B030D-6E8A-4147-A177-3AD203B41FA5}">
                      <a16:colId xmlns:a16="http://schemas.microsoft.com/office/drawing/2014/main" val="2049895605"/>
                    </a:ext>
                  </a:extLst>
                </a:gridCol>
              </a:tblGrid>
              <a:tr h="285013">
                <a:tc>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背景變項</a:t>
                      </a:r>
                    </a:p>
                  </a:txBody>
                  <a:tcPr marL="9875" marR="9875" marT="0" marB="0" anchor="ctr"/>
                </a:tc>
                <a:tc>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水準</a:t>
                      </a:r>
                    </a:p>
                  </a:txBody>
                  <a:tcPr marL="9875" marR="9875" marT="0" marB="0" anchor="ctr"/>
                </a:tc>
                <a:tc>
                  <a:txBody>
                    <a:bodyPr/>
                    <a:lstStyle/>
                    <a:p>
                      <a:pPr marL="144000" indent="635"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編碼</a:t>
                      </a:r>
                    </a:p>
                  </a:txBody>
                  <a:tcPr marL="9875" marR="9875" marT="0" marB="0" anchor="ctr"/>
                </a:tc>
                <a:tc>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人數</a:t>
                      </a:r>
                    </a:p>
                  </a:txBody>
                  <a:tcPr marL="9875" marR="9875" marT="0" marB="0" anchor="ctr"/>
                </a:tc>
                <a:tc>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百分比</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521621060"/>
                  </a:ext>
                </a:extLst>
              </a:tr>
              <a:tr h="269580">
                <a:tc rowSpan="3">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性別</a:t>
                      </a:r>
                    </a:p>
                  </a:txBody>
                  <a:tcPr marL="9875" marR="9875" marT="0" marB="0" anchor="ctr"/>
                </a:tc>
                <a:tc>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男</a:t>
                      </a: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227</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45.2</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858696565"/>
                  </a:ext>
                </a:extLst>
              </a:tr>
              <a:tr h="269580">
                <a:tc vMerge="1">
                  <a:txBody>
                    <a:bodyPr/>
                    <a:lstStyle/>
                    <a:p>
                      <a:endParaRPr lang="zh-TW" altLang="en-US"/>
                    </a:p>
                  </a:txBody>
                  <a:tcPr/>
                </a:tc>
                <a:tc>
                  <a:txBody>
                    <a:bodyPr/>
                    <a:lstStyle/>
                    <a:p>
                      <a:pPr marL="144000" algn="ctr">
                        <a:lnSpc>
                          <a:spcPct val="150000"/>
                        </a:lnSpc>
                      </a:pPr>
                      <a:r>
                        <a:rPr 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女</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273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54.4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514861404"/>
                  </a:ext>
                </a:extLst>
              </a:tr>
              <a:tr h="269580">
                <a:tc vMerge="1">
                  <a:txBody>
                    <a:bodyPr/>
                    <a:lstStyle/>
                    <a:p>
                      <a:endParaRPr lang="zh-TW" altLang="en-US"/>
                    </a:p>
                  </a:txBody>
                  <a:tcPr/>
                </a:tc>
                <a:tc>
                  <a:txBody>
                    <a:bodyPr/>
                    <a:lstStyle/>
                    <a:p>
                      <a:pPr marL="144000" marR="0" lvl="0" indent="0" algn="ctr" defTabSz="457200" rtl="0" eaLnBrk="1" fontAlgn="auto" latinLnBrk="0" hangingPunct="1">
                        <a:lnSpc>
                          <a:spcPct val="150000"/>
                        </a:lnSpc>
                        <a:spcBef>
                          <a:spcPts val="0"/>
                        </a:spcBef>
                        <a:spcAft>
                          <a:spcPts val="0"/>
                        </a:spcAft>
                        <a:buClrTx/>
                        <a:buSzTx/>
                        <a:buFontTx/>
                        <a:buNone/>
                        <a:tabLst/>
                        <a:defRPr/>
                      </a:pPr>
                      <a:r>
                        <a:rPr lang="zh-TW"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其他</a:t>
                      </a: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0.4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2487536175"/>
                  </a:ext>
                </a:extLst>
              </a:tr>
              <a:tr h="269580">
                <a:tc rowSpan="8">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年齡</a:t>
                      </a:r>
                    </a:p>
                  </a:txBody>
                  <a:tcPr marL="9875" marR="9875" marT="0" marB="0" anchor="ctr"/>
                </a:tc>
                <a:tc>
                  <a:txBody>
                    <a:bodyPr/>
                    <a:lstStyle/>
                    <a:p>
                      <a:pPr marL="144000" indent="-288290" algn="ctr">
                        <a:lnSpc>
                          <a:spcPct val="150000"/>
                        </a:lnSpc>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15</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19</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歲</a:t>
                      </a:r>
                    </a:p>
                  </a:txBody>
                  <a:tcPr marL="9875" marR="9875" marT="0" marB="0" anchor="ctr"/>
                </a:tc>
                <a:tc>
                  <a:txBody>
                    <a:bodyPr/>
                    <a:lstStyle/>
                    <a:p>
                      <a:pPr marL="144000" algn="ctr">
                        <a:lnSpc>
                          <a:spcPct val="150000"/>
                        </a:lnSpc>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66</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13.1</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601678240"/>
                  </a:ext>
                </a:extLst>
              </a:tr>
              <a:tr h="269580">
                <a:tc vMerge="1">
                  <a:txBody>
                    <a:bodyPr/>
                    <a:lstStyle/>
                    <a:p>
                      <a:endParaRPr lang="zh-TW" altLang="en-US"/>
                    </a:p>
                  </a:txBody>
                  <a:tcPr/>
                </a:tc>
                <a:tc>
                  <a:txBody>
                    <a:bodyPr/>
                    <a:lstStyle/>
                    <a:p>
                      <a:pPr marL="144000" indent="-28829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20</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25</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歲</a:t>
                      </a:r>
                    </a:p>
                  </a:txBody>
                  <a:tcPr marL="9875" marR="9875" marT="0" marB="0" anchor="ctr"/>
                </a:tc>
                <a:tc>
                  <a:txBody>
                    <a:bodyPr/>
                    <a:lstStyle/>
                    <a:p>
                      <a:pPr marL="144000" algn="ctr">
                        <a:lnSpc>
                          <a:spcPct val="150000"/>
                        </a:lnSpc>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154</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30.7</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2391487924"/>
                  </a:ext>
                </a:extLst>
              </a:tr>
              <a:tr h="269580">
                <a:tc vMerge="1">
                  <a:txBody>
                    <a:bodyPr/>
                    <a:lstStyle/>
                    <a:p>
                      <a:endParaRPr lang="zh-TW" altLang="en-US"/>
                    </a:p>
                  </a:txBody>
                  <a:tcPr/>
                </a:tc>
                <a:tc>
                  <a:txBody>
                    <a:bodyPr/>
                    <a:lstStyle/>
                    <a:p>
                      <a:pPr marL="144000" indent="-88265"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26</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30</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歲</a:t>
                      </a:r>
                    </a:p>
                  </a:txBody>
                  <a:tcPr marL="9875" marR="9875" marT="0" marB="0" anchor="ctr"/>
                </a:tc>
                <a:tc>
                  <a:txBody>
                    <a:bodyPr/>
                    <a:lstStyle/>
                    <a:p>
                      <a:pPr marL="144000" algn="ctr">
                        <a:lnSpc>
                          <a:spcPct val="150000"/>
                        </a:lnSpc>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74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14.7</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1825408379"/>
                  </a:ext>
                </a:extLst>
              </a:tr>
              <a:tr h="269580">
                <a:tc vMerge="1">
                  <a:txBody>
                    <a:bodyPr/>
                    <a:lstStyle/>
                    <a:p>
                      <a:endParaRPr lang="zh-TW" altLang="en-US"/>
                    </a:p>
                  </a:txBody>
                  <a:tcP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31</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35</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歲</a:t>
                      </a: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61</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12.2</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3094523749"/>
                  </a:ext>
                </a:extLst>
              </a:tr>
              <a:tr h="269580">
                <a:tc vMerge="1">
                  <a:txBody>
                    <a:bodyPr/>
                    <a:lstStyle/>
                    <a:p>
                      <a:endParaRPr lang="zh-TW" altLang="en-US"/>
                    </a:p>
                  </a:txBody>
                  <a:tcP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36</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40</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歲</a:t>
                      </a: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5</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19</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3.8</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3586308567"/>
                  </a:ext>
                </a:extLst>
              </a:tr>
              <a:tr h="269580">
                <a:tc vMerge="1">
                  <a:txBody>
                    <a:bodyPr/>
                    <a:lstStyle/>
                    <a:p>
                      <a:endParaRPr lang="zh-TW" altLang="en-US"/>
                    </a:p>
                  </a:txBody>
                  <a:tcP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41</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45</a:t>
                      </a:r>
                      <a:r>
                        <a:rPr 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歲</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6</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36</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7.2</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1835373083"/>
                  </a:ext>
                </a:extLst>
              </a:tr>
              <a:tr h="269580">
                <a:tc vMerge="1">
                  <a:txBody>
                    <a:bodyPr/>
                    <a:lstStyle/>
                    <a:p>
                      <a:endParaRPr lang="zh-TW" altLang="en-US"/>
                    </a:p>
                  </a:txBody>
                  <a:tcPr/>
                </a:tc>
                <a:tc>
                  <a:txBody>
                    <a:bodyPr/>
                    <a:lstStyle/>
                    <a:p>
                      <a:pPr marL="144000" marR="0" lvl="0" indent="0" algn="ctr" defTabSz="457200" rtl="0" eaLnBrk="1" fontAlgn="auto" latinLnBrk="0" hangingPunct="1">
                        <a:lnSpc>
                          <a:spcPct val="150000"/>
                        </a:lnSpc>
                        <a:spcBef>
                          <a:spcPts val="0"/>
                        </a:spcBef>
                        <a:spcAft>
                          <a:spcPts val="0"/>
                        </a:spcAft>
                        <a:buClrTx/>
                        <a:buSzTx/>
                        <a:buFontTx/>
                        <a:buNone/>
                        <a:tabLst/>
                        <a:defRPr/>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46</a:t>
                      </a:r>
                      <a:r>
                        <a:rPr lang="zh-TW"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50</a:t>
                      </a:r>
                      <a:r>
                        <a:rPr lang="zh-TW"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歲</a:t>
                      </a: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7</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44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8.8</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3872498689"/>
                  </a:ext>
                </a:extLst>
              </a:tr>
              <a:tr h="269580">
                <a:tc vMerge="1">
                  <a:txBody>
                    <a:bodyPr/>
                    <a:lstStyle/>
                    <a:p>
                      <a:endParaRPr lang="zh-TW" altLang="en-US"/>
                    </a:p>
                  </a:txBody>
                  <a:tcP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50</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歲以上</a:t>
                      </a: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8</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48</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9.6</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3745399197"/>
                  </a:ext>
                </a:extLst>
              </a:tr>
              <a:tr h="269580">
                <a:tc rowSpan="5">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職業</a:t>
                      </a:r>
                    </a:p>
                  </a:txBody>
                  <a:tcPr marL="9875" marR="9875" marT="0" marB="0" anchor="ctr"/>
                </a:tc>
                <a:tc>
                  <a:txBody>
                    <a:bodyPr/>
                    <a:lstStyle/>
                    <a:p>
                      <a:pPr marL="144000" algn="ctr">
                        <a:lnSpc>
                          <a:spcPct val="150000"/>
                        </a:lnSpc>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公職</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58</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11.6</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364060515"/>
                  </a:ext>
                </a:extLst>
              </a:tr>
              <a:tr h="269580">
                <a:tc vMerge="1">
                  <a:txBody>
                    <a:bodyPr/>
                    <a:lstStyle/>
                    <a:p>
                      <a:endParaRPr lang="zh-TW" altLang="en-US"/>
                    </a:p>
                  </a:txBody>
                  <a:tcPr/>
                </a:tc>
                <a:tc>
                  <a:txBody>
                    <a:bodyPr/>
                    <a:lstStyle/>
                    <a:p>
                      <a:pPr marL="144000" marR="0" lvl="0" indent="0" algn="ctr" defTabSz="457200" rtl="0" eaLnBrk="1" fontAlgn="auto" latinLnBrk="0" hangingPunct="1">
                        <a:lnSpc>
                          <a:spcPct val="150000"/>
                        </a:lnSpc>
                        <a:spcBef>
                          <a:spcPts val="0"/>
                        </a:spcBef>
                        <a:spcAft>
                          <a:spcPts val="0"/>
                        </a:spcAft>
                        <a:buClrTx/>
                        <a:buSzTx/>
                        <a:buFontTx/>
                        <a:buNone/>
                        <a:tabLst/>
                        <a:defRPr/>
                      </a:pPr>
                      <a:r>
                        <a:rPr lang="zh-TW" alt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自營</a:t>
                      </a:r>
                      <a:endParaRPr lang="zh-TW"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89</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17.7</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4179590080"/>
                  </a:ext>
                </a:extLst>
              </a:tr>
              <a:tr h="269580">
                <a:tc vMerge="1">
                  <a:txBody>
                    <a:bodyPr/>
                    <a:lstStyle/>
                    <a:p>
                      <a:endParaRPr lang="zh-TW" altLang="en-US"/>
                    </a:p>
                  </a:txBody>
                  <a:tcPr/>
                </a:tc>
                <a:tc>
                  <a:txBody>
                    <a:bodyPr/>
                    <a:lstStyle/>
                    <a:p>
                      <a:pPr marL="144000" algn="ctr">
                        <a:lnSpc>
                          <a:spcPct val="150000"/>
                        </a:lnSpc>
                      </a:pPr>
                      <a:r>
                        <a:rPr 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上班族</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158</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31.5</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1022950449"/>
                  </a:ext>
                </a:extLst>
              </a:tr>
              <a:tr h="269580">
                <a:tc vMerge="1">
                  <a:txBody>
                    <a:bodyPr/>
                    <a:lstStyle/>
                    <a:p>
                      <a:endParaRPr lang="zh-TW" altLang="en-US"/>
                    </a:p>
                  </a:txBody>
                  <a:tcPr/>
                </a:tc>
                <a:tc>
                  <a:txBody>
                    <a:bodyPr/>
                    <a:lstStyle/>
                    <a:p>
                      <a:pPr marL="144000" algn="ctr">
                        <a:lnSpc>
                          <a:spcPct val="150000"/>
                        </a:lnSpc>
                      </a:pPr>
                      <a:r>
                        <a:rPr 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學生</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172</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34.3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3015347691"/>
                  </a:ext>
                </a:extLst>
              </a:tr>
              <a:tr h="49861">
                <a:tc vMerge="1">
                  <a:txBody>
                    <a:bodyPr/>
                    <a:lstStyle/>
                    <a:p>
                      <a:endParaRPr lang="zh-TW" altLang="en-US"/>
                    </a:p>
                  </a:txBody>
                  <a:tcPr/>
                </a:tc>
                <a:tc>
                  <a:txBody>
                    <a:bodyPr/>
                    <a:lstStyle/>
                    <a:p>
                      <a:pPr marL="144000" algn="ctr">
                        <a:lnSpc>
                          <a:spcPct val="150000"/>
                        </a:lnSpc>
                      </a:pP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其他</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5</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25</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a:lnSpc>
                          <a:spcPct val="150000"/>
                        </a:lnSpc>
                      </a:pP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5.0</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237088882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749991452"/>
              </p:ext>
            </p:extLst>
          </p:nvPr>
        </p:nvGraphicFramePr>
        <p:xfrm>
          <a:off x="6503392" y="1898875"/>
          <a:ext cx="4862513" cy="4741200"/>
        </p:xfrm>
        <a:graphic>
          <a:graphicData uri="http://schemas.openxmlformats.org/drawingml/2006/table">
            <a:tbl>
              <a:tblPr firstRow="1" firstCol="1" bandRow="1">
                <a:tableStyleId>{21E4AEA4-8DFA-4A89-87EB-49C32662AFE0}</a:tableStyleId>
              </a:tblPr>
              <a:tblGrid>
                <a:gridCol w="1076657">
                  <a:extLst>
                    <a:ext uri="{9D8B030D-6E8A-4147-A177-3AD203B41FA5}">
                      <a16:colId xmlns:a16="http://schemas.microsoft.com/office/drawing/2014/main" val="2946607453"/>
                    </a:ext>
                  </a:extLst>
                </a:gridCol>
                <a:gridCol w="1167486">
                  <a:extLst>
                    <a:ext uri="{9D8B030D-6E8A-4147-A177-3AD203B41FA5}">
                      <a16:colId xmlns:a16="http://schemas.microsoft.com/office/drawing/2014/main" val="814765674"/>
                    </a:ext>
                  </a:extLst>
                </a:gridCol>
                <a:gridCol w="811016">
                  <a:extLst>
                    <a:ext uri="{9D8B030D-6E8A-4147-A177-3AD203B41FA5}">
                      <a16:colId xmlns:a16="http://schemas.microsoft.com/office/drawing/2014/main" val="654996564"/>
                    </a:ext>
                  </a:extLst>
                </a:gridCol>
                <a:gridCol w="907564">
                  <a:extLst>
                    <a:ext uri="{9D8B030D-6E8A-4147-A177-3AD203B41FA5}">
                      <a16:colId xmlns:a16="http://schemas.microsoft.com/office/drawing/2014/main" val="4263425460"/>
                    </a:ext>
                  </a:extLst>
                </a:gridCol>
                <a:gridCol w="899790">
                  <a:extLst>
                    <a:ext uri="{9D8B030D-6E8A-4147-A177-3AD203B41FA5}">
                      <a16:colId xmlns:a16="http://schemas.microsoft.com/office/drawing/2014/main" val="806111926"/>
                    </a:ext>
                  </a:extLst>
                </a:gridCol>
              </a:tblGrid>
              <a:tr h="263400">
                <a:tc>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背景變項</a:t>
                      </a:r>
                    </a:p>
                  </a:txBody>
                  <a:tcPr marL="9875" marR="9875" marT="0" marB="0" anchor="ctr"/>
                </a:tc>
                <a:tc>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水準</a:t>
                      </a:r>
                    </a:p>
                  </a:txBody>
                  <a:tcPr marL="9875" marR="9875" marT="0" marB="0" anchor="ctr"/>
                </a:tc>
                <a:tc>
                  <a:txBody>
                    <a:bodyPr/>
                    <a:lstStyle/>
                    <a:p>
                      <a:pPr marL="144000" indent="635"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編碼</a:t>
                      </a:r>
                    </a:p>
                  </a:txBody>
                  <a:tcPr marL="9875" marR="9875" marT="0" marB="0" anchor="ctr"/>
                </a:tc>
                <a:tc>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人數</a:t>
                      </a:r>
                    </a:p>
                  </a:txBody>
                  <a:tcPr marL="9875" marR="9875" marT="0" marB="0" anchor="ctr"/>
                </a:tc>
                <a:tc>
                  <a:txBody>
                    <a:bodyPr/>
                    <a:lstStyle/>
                    <a:p>
                      <a:pPr marL="144000" algn="ctr">
                        <a:lnSpc>
                          <a:spcPct val="150000"/>
                        </a:lnSpc>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百分比</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4101689476"/>
                  </a:ext>
                </a:extLst>
              </a:tr>
              <a:tr h="263400">
                <a:tc rowSpan="6">
                  <a:txBody>
                    <a:bodyPr/>
                    <a:lstStyle/>
                    <a:p>
                      <a:pPr marL="144000" algn="ctr" defTabSz="457200" rtl="0" eaLnBrk="1" latinLnBrk="0" hangingPunct="1">
                        <a:lnSpc>
                          <a:spcPct val="150000"/>
                        </a:lnSpc>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月收入</a:t>
                      </a:r>
                      <a:endParaRPr lang="zh-TW" sz="1200" kern="0" dirty="0">
                        <a:solidFill>
                          <a:schemeClr val="bg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marR="0" lvl="0" indent="0" algn="ctr" defTabSz="457200" rtl="0" eaLnBrk="1" fontAlgn="auto" latinLnBrk="0" hangingPunct="1">
                        <a:lnSpc>
                          <a:spcPct val="150000"/>
                        </a:lnSpc>
                        <a:spcBef>
                          <a:spcPts val="0"/>
                        </a:spcBef>
                        <a:spcAft>
                          <a:spcPts val="0"/>
                        </a:spcAft>
                        <a:buClrTx/>
                        <a:buSzTx/>
                        <a:buFontTx/>
                        <a:buNone/>
                        <a:tabLst/>
                        <a:defRPr/>
                      </a:pPr>
                      <a:r>
                        <a:rPr lang="en-US" alt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20000</a:t>
                      </a:r>
                      <a:r>
                        <a:rPr lang="zh-TW" alt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以下</a:t>
                      </a:r>
                      <a:endParaRPr lang="zh-TW" altLang="zh-TW" sz="1200" kern="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marR="0" lvl="0" indent="0" algn="ctr" defTabSz="457200" rtl="0" eaLnBrk="1" fontAlgn="auto" latinLnBrk="0" hangingPunct="1">
                        <a:lnSpc>
                          <a:spcPct val="150000"/>
                        </a:lnSpc>
                        <a:spcBef>
                          <a:spcPts val="0"/>
                        </a:spcBef>
                        <a:spcAft>
                          <a:spcPts val="0"/>
                        </a:spcAft>
                        <a:buClrTx/>
                        <a:buSzTx/>
                        <a:buFontTx/>
                        <a:buNone/>
                        <a:tabLst/>
                        <a:defRPr/>
                      </a:pPr>
                      <a:r>
                        <a:rPr lang="en-US" alt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altLang="zh-TW" sz="1200" kern="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alt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169</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alt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33.7</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1121358727"/>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20001-30000</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80</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15.9</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3967816635"/>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30001-40000</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102</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20.3</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540021672"/>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40001-50000</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75</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14.9</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474073460"/>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50001-60000</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5</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34</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6.8</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26646761"/>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60001</a:t>
                      </a: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以上</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6</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42</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8.4</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1329065060"/>
                  </a:ext>
                </a:extLst>
              </a:tr>
              <a:tr h="263400">
                <a:tc rowSpan="7">
                  <a:txBody>
                    <a:bodyPr/>
                    <a:lstStyle/>
                    <a:p>
                      <a:pPr marL="144000" algn="ctr" defTabSz="457200" rtl="0" eaLnBrk="1" latinLnBrk="0" hangingPunct="1">
                        <a:lnSpc>
                          <a:spcPct val="150000"/>
                        </a:lnSpc>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交通工具</a:t>
                      </a:r>
                      <a:endParaRPr lang="zh-TW" sz="1200" kern="0" dirty="0">
                        <a:solidFill>
                          <a:schemeClr val="bg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大眾交通</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109</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21.7</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1895384388"/>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自行開車</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181</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36.1</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2465947099"/>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遊覽車</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79</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15.7</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600057755"/>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機車</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120</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23.9</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1736776316"/>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飛機</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5</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0.2</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2051490625"/>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船</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6</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0.8</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3210431009"/>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其他</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7</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7</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1.4</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1931460743"/>
                  </a:ext>
                </a:extLst>
              </a:tr>
              <a:tr h="263400">
                <a:tc rowSpan="4">
                  <a:txBody>
                    <a:bodyPr/>
                    <a:lstStyle/>
                    <a:p>
                      <a:pPr marL="144000" algn="ctr" defTabSz="457200" rtl="0" eaLnBrk="1" latinLnBrk="0" hangingPunct="1">
                        <a:lnSpc>
                          <a:spcPct val="150000"/>
                        </a:lnSpc>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一年出去旅遊幾次</a:t>
                      </a:r>
                      <a:endParaRPr lang="zh-TW" sz="1200" kern="0" dirty="0">
                        <a:solidFill>
                          <a:schemeClr val="bg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1-2</a:t>
                      </a: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次</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152</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30.3</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386749044"/>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3-4</a:t>
                      </a: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次</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226</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45.0</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3044454465"/>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5-6</a:t>
                      </a: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次</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68</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13.5</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932770326"/>
                  </a:ext>
                </a:extLst>
              </a:tr>
              <a:tr h="263400">
                <a:tc vMerge="1">
                  <a:txBody>
                    <a:bodyPr/>
                    <a:lstStyle/>
                    <a:p>
                      <a:endParaRPr lang="zh-TW" altLang="en-US"/>
                    </a:p>
                  </a:txBody>
                  <a:tcPr/>
                </a:tc>
                <a:tc>
                  <a:txBody>
                    <a:bodyPr/>
                    <a:lstStyle/>
                    <a:p>
                      <a:pPr marL="144000" algn="ctr" defTabSz="457200" rtl="0" eaLnBrk="1" latinLnBrk="0" hangingPunct="1">
                        <a:lnSpc>
                          <a:spcPct val="150000"/>
                        </a:lnSpc>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6</a:t>
                      </a: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次以上</a:t>
                      </a:r>
                      <a:endParaRPr lang="zh-TW" sz="1200" ker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56</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tc>
                  <a:txBody>
                    <a:bodyPr/>
                    <a:lstStyle/>
                    <a:p>
                      <a:pPr marL="144000" algn="ctr" defTabSz="457200" rtl="0" eaLnBrk="1" latinLnBrk="0" hangingPunct="1">
                        <a:lnSpc>
                          <a:spcPct val="150000"/>
                        </a:lnSpc>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11.2</a:t>
                      </a:r>
                      <a:endParaRPr lang="zh-TW" sz="1200" kern="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9875" marR="9875" marT="0" marB="0" anchor="ctr"/>
                </a:tc>
                <a:extLst>
                  <a:ext uri="{0D108BD9-81ED-4DB2-BD59-A6C34878D82A}">
                    <a16:rowId xmlns:a16="http://schemas.microsoft.com/office/drawing/2014/main" val="4152624247"/>
                  </a:ext>
                </a:extLst>
              </a:tr>
            </a:tbl>
          </a:graphicData>
        </a:graphic>
      </p:graphicFrame>
      <p:graphicFrame>
        <p:nvGraphicFramePr>
          <p:cNvPr id="6" name="內容版面配置區 3"/>
          <p:cNvGraphicFramePr>
            <a:graphicFrameLocks/>
          </p:cNvGraphicFramePr>
          <p:nvPr>
            <p:extLst>
              <p:ext uri="{D42A27DB-BD31-4B8C-83A1-F6EECF244321}">
                <p14:modId xmlns:p14="http://schemas.microsoft.com/office/powerpoint/2010/main" val="3812000985"/>
              </p:ext>
            </p:extLst>
          </p:nvPr>
        </p:nvGraphicFramePr>
        <p:xfrm>
          <a:off x="1556239" y="580292"/>
          <a:ext cx="9601200" cy="152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632966" y="2005742"/>
            <a:ext cx="723275" cy="369332"/>
          </a:xfrm>
          <a:prstGeom prst="rect">
            <a:avLst/>
          </a:prstGeom>
        </p:spPr>
        <p:txBody>
          <a:bodyPr wrap="none">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92451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84740576"/>
              </p:ext>
            </p:extLst>
          </p:nvPr>
        </p:nvGraphicFramePr>
        <p:xfrm>
          <a:off x="593480" y="1987062"/>
          <a:ext cx="10893669" cy="4267200"/>
        </p:xfrm>
        <a:graphic>
          <a:graphicData uri="http://schemas.openxmlformats.org/drawingml/2006/table">
            <a:tbl>
              <a:tblPr firstRow="1" firstCol="1" bandRow="1">
                <a:tableStyleId>{5C22544A-7EE6-4342-B048-85BDC9FD1C3A}</a:tableStyleId>
              </a:tblPr>
              <a:tblGrid>
                <a:gridCol w="3832032">
                  <a:extLst>
                    <a:ext uri="{9D8B030D-6E8A-4147-A177-3AD203B41FA5}">
                      <a16:colId xmlns:a16="http://schemas.microsoft.com/office/drawing/2014/main" val="3666189011"/>
                    </a:ext>
                  </a:extLst>
                </a:gridCol>
                <a:gridCol w="2049211">
                  <a:extLst>
                    <a:ext uri="{9D8B030D-6E8A-4147-A177-3AD203B41FA5}">
                      <a16:colId xmlns:a16="http://schemas.microsoft.com/office/drawing/2014/main" val="3578215926"/>
                    </a:ext>
                  </a:extLst>
                </a:gridCol>
                <a:gridCol w="1358925">
                  <a:extLst>
                    <a:ext uri="{9D8B030D-6E8A-4147-A177-3AD203B41FA5}">
                      <a16:colId xmlns:a16="http://schemas.microsoft.com/office/drawing/2014/main" val="3367594348"/>
                    </a:ext>
                  </a:extLst>
                </a:gridCol>
                <a:gridCol w="1080456">
                  <a:extLst>
                    <a:ext uri="{9D8B030D-6E8A-4147-A177-3AD203B41FA5}">
                      <a16:colId xmlns:a16="http://schemas.microsoft.com/office/drawing/2014/main" val="1373086515"/>
                    </a:ext>
                  </a:extLst>
                </a:gridCol>
                <a:gridCol w="2573045">
                  <a:extLst>
                    <a:ext uri="{9D8B030D-6E8A-4147-A177-3AD203B41FA5}">
                      <a16:colId xmlns:a16="http://schemas.microsoft.com/office/drawing/2014/main" val="1015689373"/>
                    </a:ext>
                  </a:extLst>
                </a:gridCol>
              </a:tblGrid>
              <a:tr h="0">
                <a:tc rowSpan="6">
                  <a:txBody>
                    <a:bodyPr/>
                    <a:lstStyle/>
                    <a:p>
                      <a:pPr marL="304800" algn="ctr">
                        <a:spcAft>
                          <a:spcPts val="0"/>
                        </a:spcAft>
                      </a:pPr>
                      <a:r>
                        <a:rPr lang="zh-TW" sz="1800" kern="100" dirty="0">
                          <a:effectLst/>
                          <a:latin typeface="標楷體" panose="03000509000000000000" pitchFamily="65" charset="-120"/>
                          <a:ea typeface="標楷體" panose="03000509000000000000" pitchFamily="65" charset="-120"/>
                          <a:cs typeface="Times New Roman" panose="02020603050405020304" pitchFamily="18" charset="0"/>
                        </a:rPr>
                        <a:t>旅遊通常會出去幾天</a:t>
                      </a:r>
                    </a:p>
                  </a:txBody>
                  <a:tcPr marL="21088" marR="21088" marT="0" marB="0" anchor="ctr"/>
                </a:tc>
                <a:tc>
                  <a:txBody>
                    <a:bodyPr/>
                    <a:lstStyle/>
                    <a:p>
                      <a:pPr algn="ctr"/>
                      <a:r>
                        <a:rPr lang="zh-TW" altLang="en-US" sz="2400" kern="100" dirty="0" smtClean="0">
                          <a:effectLst/>
                          <a:latin typeface="標楷體" panose="03000509000000000000" pitchFamily="65" charset="-120"/>
                          <a:ea typeface="標楷體" panose="03000509000000000000" pitchFamily="65" charset="-120"/>
                          <a:cs typeface="Times New Roman" panose="02020603050405020304" pitchFamily="18" charset="0"/>
                        </a:rPr>
                        <a:t>水準</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zh-TW" altLang="en-US" sz="2400" kern="100" dirty="0" smtClean="0">
                          <a:effectLst/>
                          <a:latin typeface="標楷體" panose="03000509000000000000" pitchFamily="65" charset="-120"/>
                          <a:ea typeface="標楷體" panose="03000509000000000000" pitchFamily="65" charset="-120"/>
                          <a:cs typeface="Times New Roman" panose="02020603050405020304" pitchFamily="18" charset="0"/>
                        </a:rPr>
                        <a:t>編碼</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zh-TW" altLang="en-US" sz="2400" kern="100" dirty="0" smtClean="0">
                          <a:effectLst/>
                          <a:latin typeface="標楷體" panose="03000509000000000000" pitchFamily="65" charset="-120"/>
                          <a:ea typeface="標楷體" panose="03000509000000000000" pitchFamily="65" charset="-120"/>
                          <a:cs typeface="Times New Roman" panose="02020603050405020304" pitchFamily="18" charset="0"/>
                        </a:rPr>
                        <a:t>人數</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zh-TW" altLang="en-US" sz="2400" kern="100" dirty="0" smtClean="0">
                          <a:effectLst/>
                          <a:latin typeface="標楷體" panose="03000509000000000000" pitchFamily="65" charset="-120"/>
                          <a:ea typeface="標楷體" panose="03000509000000000000" pitchFamily="65" charset="-120"/>
                          <a:cs typeface="Times New Roman" panose="02020603050405020304" pitchFamily="18" charset="0"/>
                        </a:rPr>
                        <a:t>百分比</a:t>
                      </a:r>
                      <a:r>
                        <a:rPr lang="en-US" altLang="zh-TW" sz="2400" kern="100" dirty="0" smtClean="0">
                          <a:effectLst/>
                          <a:latin typeface="標楷體" panose="03000509000000000000" pitchFamily="65" charset="-120"/>
                          <a:ea typeface="標楷體" panose="03000509000000000000" pitchFamily="65" charset="-120"/>
                          <a:cs typeface="Times New Roman" panose="02020603050405020304" pitchFamily="18" charset="0"/>
                        </a:rPr>
                        <a:t>%</a:t>
                      </a:r>
                      <a:endParaRPr lang="zh-TW" sz="2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3353515432"/>
                  </a:ext>
                </a:extLst>
              </a:tr>
              <a:tr h="0">
                <a:tc vMerge="1">
                  <a:txBody>
                    <a:bodyPr/>
                    <a:lstStyle/>
                    <a:p>
                      <a:endParaRPr lang="zh-TW" alt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zh-TW" sz="1600" kern="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小於</a:t>
                      </a:r>
                      <a:r>
                        <a:rPr lang="en-US" altLang="zh-TW" sz="1600" kern="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a:t>
                      </a:r>
                      <a:r>
                        <a:rPr lang="zh-TW" altLang="zh-TW" sz="1600" kern="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天</a:t>
                      </a:r>
                    </a:p>
                  </a:txBody>
                  <a:tcPr marL="21088" marR="21088"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1600" kern="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altLang="zh-TW" sz="1600" kern="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1600" kern="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44</a:t>
                      </a:r>
                      <a:endParaRPr lang="zh-TW" altLang="zh-TW" sz="1600" kern="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1600" kern="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8.8</a:t>
                      </a:r>
                      <a:endParaRPr lang="zh-TW" altLang="zh-TW" sz="1600" kern="0" dirty="0" smtClean="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2919561559"/>
                  </a:ext>
                </a:extLst>
              </a:tr>
              <a:tr h="0">
                <a:tc vMerge="1">
                  <a:txBody>
                    <a:bodyPr/>
                    <a:lstStyle/>
                    <a:p>
                      <a:endParaRPr lang="zh-TW" altLang="en-US"/>
                    </a:p>
                  </a:txBody>
                  <a:tcPr/>
                </a:tc>
                <a:tc>
                  <a:txBody>
                    <a:bodyPr/>
                    <a:lstStyle/>
                    <a:p>
                      <a:pPr algn="ct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1-2</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天</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200</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39.8</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483463398"/>
                  </a:ext>
                </a:extLst>
              </a:tr>
              <a:tr h="0">
                <a:tc vMerge="1">
                  <a:txBody>
                    <a:bodyPr/>
                    <a:lstStyle/>
                    <a:p>
                      <a:endParaRPr lang="zh-TW" altLang="en-US"/>
                    </a:p>
                  </a:txBody>
                  <a:tcPr/>
                </a:tc>
                <a:tc>
                  <a:txBody>
                    <a:bodyPr/>
                    <a:lstStyle/>
                    <a:p>
                      <a:pPr algn="ct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3-4</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天</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170</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33.9</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1436791698"/>
                  </a:ext>
                </a:extLst>
              </a:tr>
              <a:tr h="0">
                <a:tc vMerge="1">
                  <a:txBody>
                    <a:bodyPr/>
                    <a:lstStyle/>
                    <a:p>
                      <a:endParaRPr lang="zh-TW" altLang="en-US"/>
                    </a:p>
                  </a:txBody>
                  <a:tcPr/>
                </a:tc>
                <a:tc>
                  <a:txBody>
                    <a:bodyPr/>
                    <a:lstStyle/>
                    <a:p>
                      <a:pPr algn="ct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5-6</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天</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4</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69</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13.7</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611665987"/>
                  </a:ext>
                </a:extLst>
              </a:tr>
              <a:tr h="0">
                <a:tc vMerge="1">
                  <a:txBody>
                    <a:bodyPr/>
                    <a:lstStyle/>
                    <a:p>
                      <a:endParaRPr lang="zh-TW" altLang="en-US"/>
                    </a:p>
                  </a:txBody>
                  <a:tcPr/>
                </a:tc>
                <a:tc>
                  <a:txBody>
                    <a:bodyPr/>
                    <a:lstStyle/>
                    <a:p>
                      <a:pPr algn="ct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7</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天以上</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5</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19</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3.8</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1565661618"/>
                  </a:ext>
                </a:extLst>
              </a:tr>
              <a:tr h="0">
                <a:tc rowSpan="5">
                  <a:txBody>
                    <a:bodyPr/>
                    <a:lstStyle/>
                    <a:p>
                      <a:pPr marL="304800" algn="ctr">
                        <a:spcAft>
                          <a:spcPts val="0"/>
                        </a:spcAft>
                      </a:pPr>
                      <a:r>
                        <a:rPr lang="zh-TW" sz="1800" kern="100" dirty="0">
                          <a:effectLst/>
                          <a:latin typeface="標楷體" panose="03000509000000000000" pitchFamily="65" charset="-120"/>
                          <a:ea typeface="標楷體" panose="03000509000000000000" pitchFamily="65" charset="-120"/>
                          <a:cs typeface="Times New Roman" panose="02020603050405020304" pitchFamily="18" charset="0"/>
                        </a:rPr>
                        <a:t>和甚麼人一起去旅遊</a:t>
                      </a:r>
                    </a:p>
                  </a:txBody>
                  <a:tcPr marL="21088" marR="21088" marT="0" marB="0" anchor="ctr"/>
                </a:tc>
                <a:tc>
                  <a:txBody>
                    <a:bodyPr/>
                    <a:lstStyle/>
                    <a:p>
                      <a:pPr algn="ct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家人</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264</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52.6</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2143125857"/>
                  </a:ext>
                </a:extLst>
              </a:tr>
              <a:tr h="0">
                <a:tc vMerge="1">
                  <a:txBody>
                    <a:bodyPr/>
                    <a:lstStyle/>
                    <a:p>
                      <a:endParaRPr lang="zh-TW" altLang="en-US"/>
                    </a:p>
                  </a:txBody>
                  <a:tcPr/>
                </a:tc>
                <a:tc>
                  <a:txBody>
                    <a:bodyPr/>
                    <a:lstStyle/>
                    <a:p>
                      <a:pPr algn="ct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同事</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84</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16.7</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2893464006"/>
                  </a:ext>
                </a:extLst>
              </a:tr>
              <a:tr h="0">
                <a:tc vMerge="1">
                  <a:txBody>
                    <a:bodyPr/>
                    <a:lstStyle/>
                    <a:p>
                      <a:endParaRPr lang="zh-TW" altLang="en-US"/>
                    </a:p>
                  </a:txBody>
                  <a:tcPr/>
                </a:tc>
                <a:tc>
                  <a:txBody>
                    <a:bodyPr/>
                    <a:lstStyle/>
                    <a:p>
                      <a:pPr algn="ct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同學</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91</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18.1</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482099069"/>
                  </a:ext>
                </a:extLst>
              </a:tr>
              <a:tr h="0">
                <a:tc vMerge="1">
                  <a:txBody>
                    <a:bodyPr/>
                    <a:lstStyle/>
                    <a:p>
                      <a:endParaRPr lang="zh-TW" altLang="en-US"/>
                    </a:p>
                  </a:txBody>
                  <a:tcPr/>
                </a:tc>
                <a:tc>
                  <a:txBody>
                    <a:bodyPr/>
                    <a:lstStyle/>
                    <a:p>
                      <a:pPr algn="ct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跟團</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4</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36</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7.2</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2895876272"/>
                  </a:ext>
                </a:extLst>
              </a:tr>
              <a:tr h="0">
                <a:tc vMerge="1">
                  <a:txBody>
                    <a:bodyPr/>
                    <a:lstStyle/>
                    <a:p>
                      <a:endParaRPr lang="zh-TW" altLang="en-US"/>
                    </a:p>
                  </a:txBody>
                  <a:tcPr/>
                </a:tc>
                <a:tc>
                  <a:txBody>
                    <a:bodyPr/>
                    <a:lstStyle/>
                    <a:p>
                      <a:pPr algn="ct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其他</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5</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27</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5.4</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3031206548"/>
                  </a:ext>
                </a:extLst>
              </a:tr>
              <a:tr h="0">
                <a:tc rowSpan="4">
                  <a:txBody>
                    <a:bodyPr/>
                    <a:lstStyle/>
                    <a:p>
                      <a:pPr marL="304800" algn="ctr">
                        <a:spcAft>
                          <a:spcPts val="0"/>
                        </a:spcAft>
                      </a:pPr>
                      <a:r>
                        <a:rPr lang="zh-TW" sz="1800" kern="100" dirty="0">
                          <a:effectLst/>
                          <a:latin typeface="標楷體" panose="03000509000000000000" pitchFamily="65" charset="-120"/>
                          <a:ea typeface="標楷體" panose="03000509000000000000" pitchFamily="65" charset="-120"/>
                          <a:cs typeface="Times New Roman" panose="02020603050405020304" pitchFamily="18" charset="0"/>
                        </a:rPr>
                        <a:t>旅遊的平均花費</a:t>
                      </a:r>
                    </a:p>
                  </a:txBody>
                  <a:tcPr marL="21088" marR="21088" marT="0" marB="0" anchor="ctr"/>
                </a:tc>
                <a:tc>
                  <a:txBody>
                    <a:bodyPr/>
                    <a:lstStyle/>
                    <a:p>
                      <a:pPr algn="ct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10000</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以下</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191</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38.0</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2101598472"/>
                  </a:ext>
                </a:extLst>
              </a:tr>
              <a:tr h="0">
                <a:tc vMerge="1">
                  <a:txBody>
                    <a:bodyPr/>
                    <a:lstStyle/>
                    <a:p>
                      <a:endParaRPr lang="zh-TW" altLang="en-US"/>
                    </a:p>
                  </a:txBody>
                  <a:tcPr/>
                </a:tc>
                <a:tc>
                  <a:txBody>
                    <a:bodyPr/>
                    <a:lstStyle/>
                    <a:p>
                      <a:pPr algn="ct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10001-20000</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元</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186</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37.1</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4168997921"/>
                  </a:ext>
                </a:extLst>
              </a:tr>
              <a:tr h="0">
                <a:tc vMerge="1">
                  <a:txBody>
                    <a:bodyPr/>
                    <a:lstStyle/>
                    <a:p>
                      <a:endParaRPr lang="zh-TW" altLang="en-US"/>
                    </a:p>
                  </a:txBody>
                  <a:tcPr/>
                </a:tc>
                <a:tc>
                  <a:txBody>
                    <a:bodyPr/>
                    <a:lstStyle/>
                    <a:p>
                      <a:pPr algn="ct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20001-30000</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元</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82</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16.3</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3119573504"/>
                  </a:ext>
                </a:extLst>
              </a:tr>
              <a:tr h="0">
                <a:tc vMerge="1">
                  <a:txBody>
                    <a:bodyPr/>
                    <a:lstStyle/>
                    <a:p>
                      <a:endParaRPr lang="zh-TW" altLang="en-US"/>
                    </a:p>
                  </a:txBody>
                  <a:tcPr/>
                </a:tc>
                <a:tc>
                  <a:txBody>
                    <a:bodyPr/>
                    <a:lstStyle/>
                    <a:p>
                      <a:pPr algn="ctr"/>
                      <a:r>
                        <a:rPr lang="en-US" sz="1600" kern="0" dirty="0">
                          <a:effectLst/>
                          <a:latin typeface="Times New Roman" panose="02020603050405020304" pitchFamily="18" charset="0"/>
                          <a:ea typeface="標楷體" panose="03000509000000000000" pitchFamily="65" charset="-120"/>
                          <a:cs typeface="Times New Roman" panose="02020603050405020304" pitchFamily="18" charset="0"/>
                        </a:rPr>
                        <a:t>30001</a:t>
                      </a: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以上</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4</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a:effectLst/>
                          <a:latin typeface="Times New Roman" panose="02020603050405020304" pitchFamily="18" charset="0"/>
                          <a:ea typeface="標楷體" panose="03000509000000000000" pitchFamily="65" charset="-120"/>
                          <a:cs typeface="Times New Roman" panose="02020603050405020304" pitchFamily="18" charset="0"/>
                        </a:rPr>
                        <a:t>43</a:t>
                      </a:r>
                      <a:endParaRPr lang="zh-TW" sz="16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a:effectLst/>
                          <a:latin typeface="Times New Roman" panose="02020603050405020304" pitchFamily="18" charset="0"/>
                          <a:ea typeface="標楷體" panose="03000509000000000000" pitchFamily="65" charset="-120"/>
                          <a:cs typeface="Times New Roman" panose="02020603050405020304" pitchFamily="18" charset="0"/>
                        </a:rPr>
                        <a:t>8.6</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26353073"/>
                  </a:ext>
                </a:extLst>
              </a:tr>
              <a:tr h="0">
                <a:tc rowSpan="2">
                  <a:txBody>
                    <a:bodyPr/>
                    <a:lstStyle/>
                    <a:p>
                      <a:pPr marL="304800" algn="ctr">
                        <a:spcAft>
                          <a:spcPts val="0"/>
                        </a:spcAft>
                      </a:pPr>
                      <a:r>
                        <a:rPr lang="zh-TW" sz="1800" kern="100" dirty="0">
                          <a:effectLst/>
                          <a:latin typeface="標楷體" panose="03000509000000000000" pitchFamily="65" charset="-120"/>
                          <a:ea typeface="標楷體" panose="03000509000000000000" pitchFamily="65" charset="-120"/>
                          <a:cs typeface="Times New Roman" panose="02020603050405020304" pitchFamily="18" charset="0"/>
                        </a:rPr>
                        <a:t>喜歡的旅遊方式</a:t>
                      </a:r>
                    </a:p>
                  </a:txBody>
                  <a:tcPr marL="21088" marR="21088" marT="0" marB="0" anchor="ctr"/>
                </a:tc>
                <a:tc>
                  <a:txBody>
                    <a:bodyPr/>
                    <a:lstStyle/>
                    <a:p>
                      <a:pPr algn="ctr"/>
                      <a:r>
                        <a:rPr lang="zh-TW" sz="1600" kern="0" dirty="0">
                          <a:effectLst/>
                          <a:latin typeface="Times New Roman" panose="02020603050405020304" pitchFamily="18" charset="0"/>
                          <a:ea typeface="標楷體" panose="03000509000000000000" pitchFamily="65" charset="-120"/>
                          <a:cs typeface="Times New Roman" panose="02020603050405020304" pitchFamily="18" charset="0"/>
                        </a:rPr>
                        <a:t>跟</a:t>
                      </a:r>
                      <a:r>
                        <a:rPr lang="zh-TW" sz="1600" kern="0" dirty="0" smtClean="0">
                          <a:effectLst/>
                          <a:latin typeface="Times New Roman" panose="02020603050405020304" pitchFamily="18" charset="0"/>
                          <a:ea typeface="標楷體" panose="03000509000000000000" pitchFamily="65" charset="-120"/>
                          <a:cs typeface="Times New Roman" panose="02020603050405020304" pitchFamily="18" charset="0"/>
                        </a:rPr>
                        <a:t>團</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152</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algn="ctr">
                        <a:spcAft>
                          <a:spcPts val="0"/>
                        </a:spcAft>
                      </a:pPr>
                      <a:r>
                        <a:rPr lang="en-US"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24.9</a:t>
                      </a:r>
                      <a:endParaRPr lang="zh-TW" sz="16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4169508429"/>
                  </a:ext>
                </a:extLst>
              </a:tr>
              <a:tr h="0">
                <a:tc vMerge="1">
                  <a:txBody>
                    <a:bodyPr/>
                    <a:lstStyle/>
                    <a:p>
                      <a:endParaRPr lang="zh-TW" alt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zh-TW" sz="1600" kern="0" dirty="0" smtClean="0">
                          <a:effectLst/>
                          <a:latin typeface="Times New Roman" panose="02020603050405020304" pitchFamily="18" charset="0"/>
                          <a:ea typeface="標楷體" panose="03000509000000000000" pitchFamily="65" charset="-120"/>
                          <a:cs typeface="Times New Roman" panose="02020603050405020304" pitchFamily="18" charset="0"/>
                        </a:rPr>
                        <a:t>自助旅遊</a:t>
                      </a:r>
                      <a:endParaRPr lang="zh-TW"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2</a:t>
                      </a:r>
                      <a:endParaRPr lang="zh-TW"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377</a:t>
                      </a:r>
                      <a:endParaRPr lang="zh-TW"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rPr>
                        <a:t>75.1</a:t>
                      </a:r>
                      <a:endParaRPr lang="zh-TW" altLang="zh-TW" sz="1600" kern="100" dirty="0" smtClean="0">
                        <a:effectLst/>
                        <a:latin typeface="Times New Roman" panose="02020603050405020304" pitchFamily="18" charset="0"/>
                        <a:ea typeface="標楷體" panose="03000509000000000000" pitchFamily="65" charset="-120"/>
                        <a:cs typeface="Times New Roman" panose="02020603050405020304" pitchFamily="18" charset="0"/>
                      </a:endParaRPr>
                    </a:p>
                  </a:txBody>
                  <a:tcPr marL="21088" marR="21088" marT="0" marB="0" anchor="ctr"/>
                </a:tc>
                <a:extLst>
                  <a:ext uri="{0D108BD9-81ED-4DB2-BD59-A6C34878D82A}">
                    <a16:rowId xmlns:a16="http://schemas.microsoft.com/office/drawing/2014/main" val="3891574202"/>
                  </a:ext>
                </a:extLst>
              </a:tr>
            </a:tbl>
          </a:graphicData>
        </a:graphic>
      </p:graphicFrame>
      <p:sp>
        <p:nvSpPr>
          <p:cNvPr id="4" name="矩形 3"/>
          <p:cNvSpPr/>
          <p:nvPr/>
        </p:nvSpPr>
        <p:spPr>
          <a:xfrm>
            <a:off x="630788" y="1617730"/>
            <a:ext cx="761747"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表</a:t>
            </a:r>
            <a:r>
              <a:rPr lang="en-US" altLang="zh-TW" dirty="0">
                <a:latin typeface="標楷體" panose="03000509000000000000" pitchFamily="65" charset="-120"/>
                <a:ea typeface="標楷體" panose="03000509000000000000" pitchFamily="65" charset="-120"/>
              </a:rPr>
              <a:t>4-1</a:t>
            </a:r>
            <a:endParaRPr lang="zh-TW" altLang="en-US" dirty="0">
              <a:latin typeface="標楷體" panose="03000509000000000000" pitchFamily="65" charset="-120"/>
              <a:ea typeface="標楷體" panose="03000509000000000000" pitchFamily="65" charset="-120"/>
            </a:endParaRPr>
          </a:p>
        </p:txBody>
      </p:sp>
      <p:graphicFrame>
        <p:nvGraphicFramePr>
          <p:cNvPr id="6" name="內容版面配置區 3"/>
          <p:cNvGraphicFramePr>
            <a:graphicFrameLocks/>
          </p:cNvGraphicFramePr>
          <p:nvPr>
            <p:extLst>
              <p:ext uri="{D42A27DB-BD31-4B8C-83A1-F6EECF244321}">
                <p14:modId xmlns:p14="http://schemas.microsoft.com/office/powerpoint/2010/main" val="3672154349"/>
              </p:ext>
            </p:extLst>
          </p:nvPr>
        </p:nvGraphicFramePr>
        <p:xfrm>
          <a:off x="1556239" y="580292"/>
          <a:ext cx="9601200" cy="152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5769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4442460" y="478790"/>
            <a:ext cx="3238500" cy="1303338"/>
          </a:xfrm>
        </p:spPr>
        <p:txBody>
          <a:bodyPr>
            <a:normAutofit/>
          </a:bodyPr>
          <a:lstStyle/>
          <a:p>
            <a:r>
              <a:rPr lang="zh-TW" altLang="en-US" sz="5400" dirty="0" smtClean="0">
                <a:latin typeface="標楷體" panose="03000509000000000000" pitchFamily="65" charset="-120"/>
                <a:ea typeface="標楷體" panose="03000509000000000000" pitchFamily="65" charset="-120"/>
              </a:rPr>
              <a:t>目錄</a:t>
            </a:r>
            <a:endParaRPr lang="zh-TW" altLang="en-US" sz="5400" dirty="0">
              <a:latin typeface="標楷體" panose="03000509000000000000" pitchFamily="65" charset="-120"/>
              <a:ea typeface="標楷體" panose="03000509000000000000" pitchFamily="65" charset="-120"/>
            </a:endParaRPr>
          </a:p>
        </p:txBody>
      </p:sp>
      <p:grpSp>
        <p:nvGrpSpPr>
          <p:cNvPr id="2" name="群組 1"/>
          <p:cNvGrpSpPr/>
          <p:nvPr/>
        </p:nvGrpSpPr>
        <p:grpSpPr>
          <a:xfrm>
            <a:off x="2329966" y="1165860"/>
            <a:ext cx="7345681" cy="4773352"/>
            <a:chOff x="2329966" y="1165860"/>
            <a:chExt cx="7345681" cy="4773352"/>
          </a:xfrm>
        </p:grpSpPr>
        <p:graphicFrame>
          <p:nvGraphicFramePr>
            <p:cNvPr id="11" name="資料庫圖表 10"/>
            <p:cNvGraphicFramePr/>
            <p:nvPr>
              <p:extLst>
                <p:ext uri="{D42A27DB-BD31-4B8C-83A1-F6EECF244321}">
                  <p14:modId xmlns:p14="http://schemas.microsoft.com/office/powerpoint/2010/main" val="2904626312"/>
                </p:ext>
              </p:extLst>
            </p:nvPr>
          </p:nvGraphicFramePr>
          <p:xfrm>
            <a:off x="2329966" y="1165860"/>
            <a:ext cx="4168141" cy="4773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資料庫圖表 11"/>
            <p:cNvGraphicFramePr/>
            <p:nvPr>
              <p:extLst>
                <p:ext uri="{D42A27DB-BD31-4B8C-83A1-F6EECF244321}">
                  <p14:modId xmlns:p14="http://schemas.microsoft.com/office/powerpoint/2010/main" val="203900845"/>
                </p:ext>
              </p:extLst>
            </p:nvPr>
          </p:nvGraphicFramePr>
          <p:xfrm>
            <a:off x="6498107" y="1518660"/>
            <a:ext cx="3177540" cy="44205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Tree>
    <p:extLst>
      <p:ext uri="{BB962C8B-B14F-4D97-AF65-F5344CB8AC3E}">
        <p14:creationId xmlns:p14="http://schemas.microsoft.com/office/powerpoint/2010/main" val="1571644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4963" y="1627505"/>
            <a:ext cx="7628440" cy="523220"/>
          </a:xfrm>
          <a:prstGeom prst="rect">
            <a:avLst/>
          </a:prstGeom>
        </p:spPr>
        <p:txBody>
          <a:bodyPr wrap="square">
            <a:spAutoFit/>
          </a:bodyPr>
          <a:lstStyle/>
          <a:p>
            <a:r>
              <a:rPr lang="zh-TW" altLang="zh-TW" sz="28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清境農場旅「拉力因素量表」之整體現況分析</a:t>
            </a:r>
            <a:endParaRPr lang="zh-TW" altLang="en-US" sz="2800" b="1" dirty="0"/>
          </a:p>
        </p:txBody>
      </p:sp>
      <p:graphicFrame>
        <p:nvGraphicFramePr>
          <p:cNvPr id="5" name="表格 4"/>
          <p:cNvGraphicFramePr>
            <a:graphicFrameLocks noGrp="1"/>
          </p:cNvGraphicFramePr>
          <p:nvPr>
            <p:extLst>
              <p:ext uri="{D42A27DB-BD31-4B8C-83A1-F6EECF244321}">
                <p14:modId xmlns:p14="http://schemas.microsoft.com/office/powerpoint/2010/main" val="3104619457"/>
              </p:ext>
            </p:extLst>
          </p:nvPr>
        </p:nvGraphicFramePr>
        <p:xfrm>
          <a:off x="684963" y="2767115"/>
          <a:ext cx="7595437" cy="3378200"/>
        </p:xfrm>
        <a:graphic>
          <a:graphicData uri="http://schemas.openxmlformats.org/drawingml/2006/table">
            <a:tbl>
              <a:tblPr firstRow="1" firstCol="1" bandRow="1">
                <a:tableStyleId>{5C22544A-7EE6-4342-B048-85BDC9FD1C3A}</a:tableStyleId>
              </a:tblPr>
              <a:tblGrid>
                <a:gridCol w="774735">
                  <a:extLst>
                    <a:ext uri="{9D8B030D-6E8A-4147-A177-3AD203B41FA5}">
                      <a16:colId xmlns:a16="http://schemas.microsoft.com/office/drawing/2014/main" val="20000"/>
                    </a:ext>
                  </a:extLst>
                </a:gridCol>
                <a:gridCol w="4812468">
                  <a:extLst>
                    <a:ext uri="{9D8B030D-6E8A-4147-A177-3AD203B41FA5}">
                      <a16:colId xmlns:a16="http://schemas.microsoft.com/office/drawing/2014/main" val="20001"/>
                    </a:ext>
                  </a:extLst>
                </a:gridCol>
                <a:gridCol w="1029942">
                  <a:extLst>
                    <a:ext uri="{9D8B030D-6E8A-4147-A177-3AD203B41FA5}">
                      <a16:colId xmlns:a16="http://schemas.microsoft.com/office/drawing/2014/main" val="20002"/>
                    </a:ext>
                  </a:extLst>
                </a:gridCol>
                <a:gridCol w="978292">
                  <a:extLst>
                    <a:ext uri="{9D8B030D-6E8A-4147-A177-3AD203B41FA5}">
                      <a16:colId xmlns:a16="http://schemas.microsoft.com/office/drawing/2014/main" val="20003"/>
                    </a:ext>
                  </a:extLst>
                </a:gridCol>
              </a:tblGrid>
              <a:tr h="0">
                <a:tc>
                  <a:txBody>
                    <a:bodyPr/>
                    <a:lstStyle/>
                    <a:p>
                      <a:pPr algn="ctr">
                        <a:lnSpc>
                          <a:spcPts val="1400"/>
                        </a:lnSpc>
                        <a:tabLst>
                          <a:tab pos="342900" algn="l"/>
                          <a:tab pos="381000" algn="l"/>
                        </a:tabLst>
                      </a:pPr>
                      <a:r>
                        <a:rPr lang="zh-TW" sz="1400" kern="100" dirty="0">
                          <a:effectLst/>
                          <a:latin typeface="標楷體" panose="03000509000000000000" pitchFamily="65" charset="-120"/>
                          <a:ea typeface="標楷體" panose="03000509000000000000" pitchFamily="65" charset="-120"/>
                        </a:rPr>
                        <a:t>編碼</a:t>
                      </a:r>
                    </a:p>
                  </a:txBody>
                  <a:tcPr marL="47342" marR="47342" marT="0" marB="0" anchor="ctr"/>
                </a:tc>
                <a:tc>
                  <a:txBody>
                    <a:bodyPr/>
                    <a:lstStyle/>
                    <a:p>
                      <a:pPr algn="ctr">
                        <a:lnSpc>
                          <a:spcPts val="1400"/>
                        </a:lnSpc>
                        <a:tabLst>
                          <a:tab pos="342900" algn="l"/>
                          <a:tab pos="381000" algn="l"/>
                        </a:tabLst>
                      </a:pPr>
                      <a:r>
                        <a:rPr lang="zh-TW" sz="1400" kern="100" dirty="0">
                          <a:effectLst/>
                          <a:latin typeface="標楷體" panose="03000509000000000000" pitchFamily="65" charset="-120"/>
                          <a:ea typeface="標楷體" panose="03000509000000000000" pitchFamily="65" charset="-120"/>
                        </a:rPr>
                        <a:t>題目</a:t>
                      </a:r>
                    </a:p>
                  </a:txBody>
                  <a:tcPr marL="47342" marR="47342" marT="0" marB="0" anchor="ctr"/>
                </a:tc>
                <a:tc>
                  <a:txBody>
                    <a:bodyPr/>
                    <a:lstStyle/>
                    <a:p>
                      <a:pPr algn="ctr">
                        <a:lnSpc>
                          <a:spcPts val="1400"/>
                        </a:lnSpc>
                        <a:tabLst>
                          <a:tab pos="342900" algn="l"/>
                          <a:tab pos="381000" algn="l"/>
                        </a:tabLst>
                      </a:pPr>
                      <a:r>
                        <a:rPr lang="zh-TW" sz="1400" kern="100">
                          <a:effectLst/>
                          <a:latin typeface="標楷體" panose="03000509000000000000" pitchFamily="65" charset="-120"/>
                          <a:ea typeface="標楷體" panose="03000509000000000000" pitchFamily="65" charset="-120"/>
                        </a:rPr>
                        <a:t>平均數</a:t>
                      </a:r>
                    </a:p>
                  </a:txBody>
                  <a:tcPr marL="47342" marR="47342" marT="0" marB="0" anchor="ctr"/>
                </a:tc>
                <a:tc>
                  <a:txBody>
                    <a:bodyPr/>
                    <a:lstStyle/>
                    <a:p>
                      <a:pPr algn="ctr">
                        <a:lnSpc>
                          <a:spcPts val="1400"/>
                        </a:lnSpc>
                        <a:tabLst>
                          <a:tab pos="342900" algn="l"/>
                          <a:tab pos="381000" algn="l"/>
                        </a:tabLst>
                      </a:pPr>
                      <a:r>
                        <a:rPr lang="zh-TW" sz="1400" kern="100" dirty="0">
                          <a:effectLst/>
                          <a:latin typeface="標楷體" panose="03000509000000000000" pitchFamily="65" charset="-120"/>
                          <a:ea typeface="標楷體" panose="03000509000000000000" pitchFamily="65" charset="-120"/>
                        </a:rPr>
                        <a:t>標準差</a:t>
                      </a:r>
                    </a:p>
                  </a:txBody>
                  <a:tcPr marL="47342" marR="47342" marT="0" marB="0" anchor="ctr"/>
                </a:tc>
                <a:extLst>
                  <a:ext uri="{0D108BD9-81ED-4DB2-BD59-A6C34878D82A}">
                    <a16:rowId xmlns:a16="http://schemas.microsoft.com/office/drawing/2014/main" val="10000"/>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GV1</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方便的旅行時間。</a:t>
                      </a:r>
                    </a:p>
                  </a:txBody>
                  <a:tcPr marL="47342" marR="47342" marT="0" marB="0"/>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4.78</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1.075</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01"/>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GV2</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物超所值。</a:t>
                      </a:r>
                    </a:p>
                  </a:txBody>
                  <a:tcPr marL="47342" marR="47342" marT="0" marB="0"/>
                </a:tc>
                <a:tc>
                  <a:txBody>
                    <a:bodyPr/>
                    <a:lstStyle/>
                    <a:p>
                      <a:pPr algn="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4.67</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1.194</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02"/>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GV3</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容易到達。</a:t>
                      </a:r>
                    </a:p>
                  </a:txBody>
                  <a:tcPr marL="47342" marR="47342" marT="0" marB="0"/>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4.81</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1.147</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03"/>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HA1</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它幫助我去看和見識新的歷史景點。</a:t>
                      </a:r>
                    </a:p>
                  </a:txBody>
                  <a:tcPr marL="47342" marR="47342" marT="0" marB="0"/>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4.20</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1.412</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04"/>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HA2</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5.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我被目的地的優美音樂和舞蹈所激勵。</a:t>
                      </a:r>
                    </a:p>
                  </a:txBody>
                  <a:tcPr marL="47342" marR="47342" marT="0" marB="0"/>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4.37</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1.434</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05"/>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HA3</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6.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我被風景散發的氛圍所激勵。</a:t>
                      </a:r>
                    </a:p>
                  </a:txBody>
                  <a:tcPr marL="47342" marR="47342" marT="0" marB="0"/>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4.82</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1.157</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06"/>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HA4</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7.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我的動機來自不同的民族。</a:t>
                      </a:r>
                    </a:p>
                  </a:txBody>
                  <a:tcPr marL="47342" marR="47342" marT="0" marB="0"/>
                </a:tc>
                <a:tc>
                  <a:txBody>
                    <a:bodyPr/>
                    <a:lstStyle/>
                    <a:p>
                      <a:pPr algn="r">
                        <a:lnSpc>
                          <a:spcPts val="1400"/>
                        </a:lnSpc>
                        <a:spcAft>
                          <a:spcPts val="0"/>
                        </a:spcAft>
                      </a:pPr>
                      <a:r>
                        <a:rPr lang="en-US"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rPr>
                        <a:t>3.96</a:t>
                      </a:r>
                      <a:endParaRPr lang="zh-TW"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1.444</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07"/>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HA5</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8.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我很喜歡這個地方的歷史。</a:t>
                      </a:r>
                    </a:p>
                  </a:txBody>
                  <a:tcPr marL="47342" marR="47342" marT="0" marB="0"/>
                </a:tc>
                <a:tc>
                  <a:txBody>
                    <a:bodyPr/>
                    <a:lstStyle/>
                    <a:p>
                      <a:pPr algn="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4.00</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1.436</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08"/>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HA6</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9.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我被當地的藝術及手工藝所吸引。</a:t>
                      </a:r>
                    </a:p>
                  </a:txBody>
                  <a:tcPr marL="47342" marR="47342" marT="0" marB="0"/>
                </a:tc>
                <a:tc>
                  <a:txBody>
                    <a:bodyPr/>
                    <a:lstStyle/>
                    <a:p>
                      <a:pPr algn="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4.27</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1.476</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09"/>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HA7</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10.</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在溝通之前，我會先擬定策略。</a:t>
                      </a:r>
                    </a:p>
                  </a:txBody>
                  <a:tcPr marL="47342" marR="47342" marT="0" marB="0"/>
                </a:tc>
                <a:tc>
                  <a:txBody>
                    <a:bodyPr/>
                    <a:lstStyle/>
                    <a:p>
                      <a:pPr algn="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4.36</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1.392</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10"/>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NH1</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11.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那裡的環境非常吸引我。</a:t>
                      </a:r>
                    </a:p>
                  </a:txBody>
                  <a:tcPr marL="47342" marR="47342" marT="0" marB="0"/>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5.01</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0.920</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11"/>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NH2</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12.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那裡美麗的環境鼓舞了我。。</a:t>
                      </a:r>
                    </a:p>
                  </a:txBody>
                  <a:tcPr marL="47342" marR="47342" marT="0" marB="0"/>
                </a:tc>
                <a:tc>
                  <a:txBody>
                    <a:bodyPr/>
                    <a:lstStyle/>
                    <a:p>
                      <a:pPr algn="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4.97</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0.937</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12"/>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NH3</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13.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那裏的大自然很吸引我。</a:t>
                      </a:r>
                    </a:p>
                  </a:txBody>
                  <a:tcPr marL="47342" marR="47342" marT="0" marB="0"/>
                </a:tc>
                <a:tc>
                  <a:txBody>
                    <a:bodyPr/>
                    <a:lstStyle/>
                    <a:p>
                      <a:pPr algn="r">
                        <a:lnSpc>
                          <a:spcPts val="1400"/>
                        </a:lnSpc>
                        <a:spcAft>
                          <a:spcPts val="0"/>
                        </a:spcAft>
                      </a:pPr>
                      <a:r>
                        <a:rPr lang="en-US"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5.13</a:t>
                      </a:r>
                      <a:endParaRPr lang="zh-TW"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1.274</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13"/>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SD1</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14.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我對旅遊景點的衛生設施很感興趣。</a:t>
                      </a:r>
                    </a:p>
                  </a:txBody>
                  <a:tcPr marL="47342" marR="47342" marT="0" marB="0"/>
                </a:tc>
                <a:tc>
                  <a:txBody>
                    <a:bodyPr/>
                    <a:lstStyle/>
                    <a:p>
                      <a:pPr algn="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4.48</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1.482</a:t>
                      </a:r>
                      <a:endParaRPr lang="zh-TW"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14"/>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SD2</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15.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我們被專業的導遊所帶領。</a:t>
                      </a:r>
                    </a:p>
                  </a:txBody>
                  <a:tcPr marL="47342" marR="47342" marT="0" marB="0"/>
                </a:tc>
                <a:tc>
                  <a:txBody>
                    <a:bodyPr/>
                    <a:lstStyle/>
                    <a:p>
                      <a:pPr algn="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4.09</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1.280</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15"/>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SD3</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16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那裡提供快速的服務。</a:t>
                      </a:r>
                    </a:p>
                  </a:txBody>
                  <a:tcPr marL="47342" marR="47342" marT="0" marB="0"/>
                </a:tc>
                <a:tc>
                  <a:txBody>
                    <a:bodyPr/>
                    <a:lstStyle/>
                    <a:p>
                      <a:pPr algn="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4.48</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1.185</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16"/>
                  </a:ext>
                </a:extLst>
              </a:tr>
              <a:tr h="0">
                <a:tc>
                  <a:txBody>
                    <a:bodyPr/>
                    <a:lstStyle/>
                    <a:p>
                      <a:pPr algn="ctr">
                        <a:lnSpc>
                          <a:spcPts val="1400"/>
                        </a:lnSpc>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SD4</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tc>
                <a:tc>
                  <a:txBody>
                    <a:bodyPr/>
                    <a:lstStyle/>
                    <a:p>
                      <a:pP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17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那裏的環境很整潔。</a:t>
                      </a:r>
                    </a:p>
                  </a:txBody>
                  <a:tcPr marL="47342" marR="47342" marT="0" marB="0"/>
                </a:tc>
                <a:tc>
                  <a:txBody>
                    <a:bodyPr/>
                    <a:lstStyle/>
                    <a:p>
                      <a:pPr algn="r">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4.51</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rPr>
                        <a:t>0.886</a:t>
                      </a:r>
                      <a:endParaRPr lang="zh-TW"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17"/>
                  </a:ext>
                </a:extLst>
              </a:tr>
              <a:tr h="0">
                <a:tc>
                  <a:txBody>
                    <a:bodyPr/>
                    <a:lstStyle/>
                    <a:p>
                      <a:pPr algn="ctr">
                        <a:lnSpc>
                          <a:spcPts val="1400"/>
                        </a:lnSpc>
                      </a:pPr>
                      <a:r>
                        <a:rPr lang="zh-TW" sz="1400" kern="100" dirty="0">
                          <a:effectLst/>
                          <a:latin typeface="標楷體" panose="03000509000000000000" pitchFamily="65" charset="-120"/>
                          <a:ea typeface="標楷體" panose="03000509000000000000" pitchFamily="65" charset="-120"/>
                        </a:rPr>
                        <a:t>整體</a:t>
                      </a:r>
                    </a:p>
                  </a:txBody>
                  <a:tcPr marL="47342" marR="47342" marT="0" marB="0" anchor="ctr"/>
                </a:tc>
                <a:tc>
                  <a:txBody>
                    <a:bodyPr/>
                    <a:lstStyle/>
                    <a:p>
                      <a:pPr algn="just">
                        <a:lnSpc>
                          <a:spcPts val="1400"/>
                        </a:lnSpc>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b="1" kern="100" dirty="0">
                          <a:solidFill>
                            <a:srgbClr val="7030A0"/>
                          </a:solidFill>
                          <a:effectLst/>
                          <a:latin typeface="Times New Roman" panose="02020603050405020304" pitchFamily="18" charset="0"/>
                          <a:ea typeface="標楷體" panose="03000509000000000000" pitchFamily="65" charset="-120"/>
                          <a:cs typeface="Times New Roman" panose="02020603050405020304" pitchFamily="18" charset="0"/>
                        </a:rPr>
                        <a:t>4.52</a:t>
                      </a:r>
                      <a:endParaRPr lang="zh-TW" sz="1400" b="1" kern="100" dirty="0">
                        <a:solidFill>
                          <a:srgbClr val="7030A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tc>
                  <a:txBody>
                    <a:bodyPr/>
                    <a:lstStyle/>
                    <a:p>
                      <a:pPr algn="r">
                        <a:lnSpc>
                          <a:spcPts val="1400"/>
                        </a:lnSpc>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1.24</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47342" marR="47342" marT="0" marB="0" anchor="ctr"/>
                </a:tc>
                <a:extLst>
                  <a:ext uri="{0D108BD9-81ED-4DB2-BD59-A6C34878D82A}">
                    <a16:rowId xmlns:a16="http://schemas.microsoft.com/office/drawing/2014/main" val="10018"/>
                  </a:ext>
                </a:extLst>
              </a:tr>
            </a:tbl>
          </a:graphicData>
        </a:graphic>
      </p:graphicFrame>
      <p:sp>
        <p:nvSpPr>
          <p:cNvPr id="9" name="矩形 8"/>
          <p:cNvSpPr/>
          <p:nvPr/>
        </p:nvSpPr>
        <p:spPr>
          <a:xfrm>
            <a:off x="8491415" y="2767115"/>
            <a:ext cx="3183466" cy="1569660"/>
          </a:xfrm>
          <a:prstGeom prst="rect">
            <a:avLst/>
          </a:prstGeom>
        </p:spPr>
        <p:txBody>
          <a:bodyPr wrap="square">
            <a:spAutoFit/>
          </a:bodyPr>
          <a:lstStyle/>
          <a:p>
            <a:r>
              <a:rPr lang="zh-TW" altLang="zh-TW" sz="2400" dirty="0" smtClean="0">
                <a:latin typeface="Times New Roman" panose="02020603050405020304" pitchFamily="18" charset="0"/>
                <a:ea typeface="標楷體" panose="03000509000000000000" pitchFamily="65" charset="-120"/>
                <a:cs typeface="Times New Roman" panose="02020603050405020304" pitchFamily="18" charset="0"/>
              </a:rPr>
              <a:t>拉力因素量表整體平均數為</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4.52</a:t>
            </a:r>
            <a:r>
              <a:rPr lang="zh-TW" altLang="zh-TW" sz="2400" dirty="0" smtClean="0">
                <a:latin typeface="Times New Roman" panose="02020603050405020304" pitchFamily="18" charset="0"/>
                <a:ea typeface="標楷體" panose="03000509000000000000" pitchFamily="65" charset="-120"/>
                <a:cs typeface="Times New Roman" panose="02020603050405020304" pitchFamily="18" charset="0"/>
              </a:rPr>
              <a:t>，代表其拉力因素程度為</a:t>
            </a:r>
            <a:r>
              <a:rPr lang="zh-TW"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中高程度</a:t>
            </a:r>
            <a:endParaRPr lang="zh-TW" altLang="en-US"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矩形 1"/>
          <p:cNvSpPr/>
          <p:nvPr/>
        </p:nvSpPr>
        <p:spPr>
          <a:xfrm>
            <a:off x="684963" y="2274254"/>
            <a:ext cx="761747"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表</a:t>
            </a:r>
            <a:r>
              <a:rPr lang="en-US" altLang="zh-TW" dirty="0" smtClean="0">
                <a:latin typeface="標楷體" panose="03000509000000000000" pitchFamily="65" charset="-120"/>
                <a:ea typeface="標楷體" panose="03000509000000000000" pitchFamily="65" charset="-120"/>
              </a:rPr>
              <a:t>4-2</a:t>
            </a:r>
            <a:endParaRPr lang="zh-TW" altLang="en-US" dirty="0">
              <a:latin typeface="標楷體" panose="03000509000000000000" pitchFamily="65" charset="-120"/>
              <a:ea typeface="標楷體" panose="03000509000000000000" pitchFamily="65" charset="-120"/>
            </a:endParaRPr>
          </a:p>
        </p:txBody>
      </p:sp>
      <p:graphicFrame>
        <p:nvGraphicFramePr>
          <p:cNvPr id="10" name="內容版面配置區 3"/>
          <p:cNvGraphicFramePr>
            <a:graphicFrameLocks/>
          </p:cNvGraphicFramePr>
          <p:nvPr>
            <p:extLst>
              <p:ext uri="{D42A27DB-BD31-4B8C-83A1-F6EECF244321}">
                <p14:modId xmlns:p14="http://schemas.microsoft.com/office/powerpoint/2010/main" val="1796150673"/>
              </p:ext>
            </p:extLst>
          </p:nvPr>
        </p:nvGraphicFramePr>
        <p:xfrm>
          <a:off x="1271567" y="554379"/>
          <a:ext cx="9601200" cy="152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5088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9643" y="2126342"/>
            <a:ext cx="6117680" cy="504882"/>
          </a:xfrm>
          <a:prstGeom prst="rect">
            <a:avLst/>
          </a:prstGeom>
        </p:spPr>
        <p:txBody>
          <a:bodyPr wrap="square">
            <a:spAutoFit/>
          </a:bodyPr>
          <a:lstStyle/>
          <a:p>
            <a:pPr>
              <a:lnSpc>
                <a:spcPct val="150000"/>
              </a:lnSpc>
              <a:spcAft>
                <a:spcPts val="0"/>
              </a:spcAft>
            </a:pPr>
            <a:r>
              <a:rPr lang="zh-TW" altLang="zh-TW" sz="20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清境農場旅遊情形「推動因素量表」之整體現況分析</a:t>
            </a:r>
            <a:endParaRPr lang="zh-TW" altLang="zh-TW" sz="2000" kern="100" dirty="0">
              <a:latin typeface="Calibri" panose="020F0502020204030204" pitchFamily="34" charset="0"/>
              <a:cs typeface="Times New Roman" panose="02020603050405020304" pitchFamily="18" charset="0"/>
            </a:endParaRPr>
          </a:p>
        </p:txBody>
      </p:sp>
      <p:sp>
        <p:nvSpPr>
          <p:cNvPr id="4" name="矩形 3"/>
          <p:cNvSpPr/>
          <p:nvPr/>
        </p:nvSpPr>
        <p:spPr>
          <a:xfrm>
            <a:off x="7288024" y="3716439"/>
            <a:ext cx="3931920" cy="1938992"/>
          </a:xfrm>
          <a:prstGeom prst="rect">
            <a:avLst/>
          </a:prstGeom>
        </p:spPr>
        <p:txBody>
          <a:bodyPr wrap="square">
            <a:spAutoFit/>
          </a:bodyPr>
          <a:lstStyle/>
          <a:p>
            <a:r>
              <a:rPr lang="zh-TW" altLang="zh-TW" sz="2400" dirty="0" smtClean="0">
                <a:latin typeface="Times New Roman" panose="02020603050405020304" pitchFamily="18" charset="0"/>
                <a:ea typeface="標楷體" panose="03000509000000000000" pitchFamily="65" charset="-120"/>
                <a:cs typeface="Times New Roman" panose="02020603050405020304" pitchFamily="18" charset="0"/>
              </a:rPr>
              <a:t>推動因素量表</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平均數</a:t>
            </a:r>
            <a:r>
              <a:rPr lang="zh-TW" altLang="zh-TW" sz="2400" dirty="0" smtClean="0">
                <a:latin typeface="Times New Roman" panose="02020603050405020304" pitchFamily="18" charset="0"/>
                <a:ea typeface="標楷體" panose="03000509000000000000" pitchFamily="65" charset="-120"/>
                <a:cs typeface="Times New Roman" panose="02020603050405020304" pitchFamily="18" charset="0"/>
              </a:rPr>
              <a:t>皆為</a:t>
            </a:r>
            <a:r>
              <a:rPr lang="zh-TW"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高等程度</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i="1" dirty="0" smtClean="0">
                <a:latin typeface="Times New Roman" panose="02020603050405020304" pitchFamily="18" charset="0"/>
                <a:ea typeface="標楷體" panose="03000509000000000000" pitchFamily="65" charset="-120"/>
                <a:cs typeface="Times New Roman" panose="02020603050405020304" pitchFamily="18" charset="0"/>
              </a:rPr>
              <a:t>M</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&gt;4.75)</a:t>
            </a:r>
            <a:r>
              <a:rPr lang="zh-TW" altLang="zh-TW" sz="2400" dirty="0" smtClean="0">
                <a:latin typeface="Times New Roman" panose="02020603050405020304" pitchFamily="18" charset="0"/>
                <a:ea typeface="標楷體" panose="03000509000000000000" pitchFamily="65" charset="-120"/>
                <a:cs typeface="Times New Roman" panose="02020603050405020304" pitchFamily="18" charset="0"/>
              </a:rPr>
              <a:t>，推動因素量表整體平均數為</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4.79</a:t>
            </a:r>
            <a:r>
              <a:rPr lang="zh-TW" altLang="zh-TW" sz="2400" dirty="0" smtClean="0">
                <a:latin typeface="Times New Roman" panose="02020603050405020304" pitchFamily="18" charset="0"/>
                <a:ea typeface="標楷體" panose="03000509000000000000" pitchFamily="65" charset="-120"/>
                <a:cs typeface="Times New Roman" panose="02020603050405020304" pitchFamily="18" charset="0"/>
              </a:rPr>
              <a:t>，代表清境農場旅遊情形之推動因素皆為</a:t>
            </a:r>
            <a:r>
              <a:rPr lang="zh-TW"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高等</a:t>
            </a:r>
            <a:r>
              <a:rPr lang="zh-TW"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20512557"/>
              </p:ext>
            </p:extLst>
          </p:nvPr>
        </p:nvGraphicFramePr>
        <p:xfrm>
          <a:off x="599643" y="2604636"/>
          <a:ext cx="6254019" cy="3627120"/>
        </p:xfrm>
        <a:graphic>
          <a:graphicData uri="http://schemas.openxmlformats.org/drawingml/2006/table">
            <a:tbl>
              <a:tblPr firstRow="1" firstCol="1" bandRow="1">
                <a:tableStyleId>{5C22544A-7EE6-4342-B048-85BDC9FD1C3A}</a:tableStyleId>
              </a:tblPr>
              <a:tblGrid>
                <a:gridCol w="599255">
                  <a:extLst>
                    <a:ext uri="{9D8B030D-6E8A-4147-A177-3AD203B41FA5}">
                      <a16:colId xmlns:a16="http://schemas.microsoft.com/office/drawing/2014/main" val="20000"/>
                    </a:ext>
                  </a:extLst>
                </a:gridCol>
                <a:gridCol w="4065926">
                  <a:extLst>
                    <a:ext uri="{9D8B030D-6E8A-4147-A177-3AD203B41FA5}">
                      <a16:colId xmlns:a16="http://schemas.microsoft.com/office/drawing/2014/main" val="20001"/>
                    </a:ext>
                  </a:extLst>
                </a:gridCol>
                <a:gridCol w="829449">
                  <a:extLst>
                    <a:ext uri="{9D8B030D-6E8A-4147-A177-3AD203B41FA5}">
                      <a16:colId xmlns:a16="http://schemas.microsoft.com/office/drawing/2014/main" val="20002"/>
                    </a:ext>
                  </a:extLst>
                </a:gridCol>
                <a:gridCol w="759389">
                  <a:extLst>
                    <a:ext uri="{9D8B030D-6E8A-4147-A177-3AD203B41FA5}">
                      <a16:colId xmlns:a16="http://schemas.microsoft.com/office/drawing/2014/main" val="20003"/>
                    </a:ext>
                  </a:extLst>
                </a:gridCol>
              </a:tblGrid>
              <a:tr h="0">
                <a:tc>
                  <a:txBody>
                    <a:bodyPr/>
                    <a:lstStyle/>
                    <a:p>
                      <a:pPr algn="ctr">
                        <a:tabLst>
                          <a:tab pos="342900" algn="l"/>
                          <a:tab pos="381000" algn="l"/>
                        </a:tabLs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編碼</a:t>
                      </a:r>
                    </a:p>
                  </a:txBody>
                  <a:tcPr marL="67725" marR="67725" marT="0" marB="0" anchor="ctr"/>
                </a:tc>
                <a:tc>
                  <a:txBody>
                    <a:bodyPr/>
                    <a:lstStyle/>
                    <a:p>
                      <a:pPr algn="ctr">
                        <a:tabLst>
                          <a:tab pos="342900" algn="l"/>
                          <a:tab pos="381000" algn="l"/>
                        </a:tabLs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題目</a:t>
                      </a:r>
                    </a:p>
                  </a:txBody>
                  <a:tcPr marL="67725" marR="67725" marT="0" marB="0" anchor="ctr"/>
                </a:tc>
                <a:tc>
                  <a:txBody>
                    <a:bodyPr/>
                    <a:lstStyle/>
                    <a:p>
                      <a:pPr algn="ctr">
                        <a:tabLst>
                          <a:tab pos="342900" algn="l"/>
                          <a:tab pos="381000" algn="l"/>
                        </a:tabLst>
                      </a:pP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平均數</a:t>
                      </a:r>
                    </a:p>
                  </a:txBody>
                  <a:tcPr marL="67725" marR="67725" marT="0" marB="0" anchor="ctr"/>
                </a:tc>
                <a:tc>
                  <a:txBody>
                    <a:bodyPr/>
                    <a:lstStyle/>
                    <a:p>
                      <a:pPr algn="ctr">
                        <a:tabLst>
                          <a:tab pos="342900" algn="l"/>
                          <a:tab pos="381000" algn="l"/>
                        </a:tabLst>
                      </a:pP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標準差</a:t>
                      </a:r>
                    </a:p>
                  </a:txBody>
                  <a:tcPr marL="67725" marR="67725" marT="0" marB="0" anchor="ctr"/>
                </a:tc>
                <a:extLst>
                  <a:ext uri="{0D108BD9-81ED-4DB2-BD59-A6C34878D82A}">
                    <a16:rowId xmlns:a16="http://schemas.microsoft.com/office/drawing/2014/main" val="10000"/>
                  </a:ext>
                </a:extLst>
              </a:tr>
              <a:tr h="0">
                <a:tc>
                  <a:txBody>
                    <a:bodyPr/>
                    <a:lstStyle/>
                    <a:p>
                      <a:pPr algn="ct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RR1</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我想要自己紓壓一下。</a:t>
                      </a: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5.18</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0.886</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01"/>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RR2</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我想要放鬆一下。</a:t>
                      </a: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5.23</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0.881</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02"/>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RR3</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我想要尋找一些娛樂。</a:t>
                      </a: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5.16</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0.929</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03"/>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RR4</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我想要放鬆心情。</a:t>
                      </a:r>
                    </a:p>
                  </a:txBody>
                  <a:tcPr marL="67725" marR="67725" marT="0" marB="0" anchor="ctr"/>
                </a:tc>
                <a:tc>
                  <a:txBody>
                    <a:bodyPr/>
                    <a:lstStyle/>
                    <a:p>
                      <a:pPr algn="ctr">
                        <a:spcAft>
                          <a:spcPts val="0"/>
                        </a:spcAft>
                      </a:pPr>
                      <a:r>
                        <a:rPr lang="en-US"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5.30</a:t>
                      </a:r>
                      <a:endParaRPr lang="zh-TW"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0.857</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04"/>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RR5</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5.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我想要玩得開心。</a:t>
                      </a: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5.21</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rPr>
                        <a:t>0.847</a:t>
                      </a:r>
                      <a:endParaRPr lang="zh-TW"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05"/>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K1</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6.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我想要學習我的祖源。</a:t>
                      </a: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3.25</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1.567</a:t>
                      </a:r>
                      <a:endParaRPr lang="zh-TW"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06"/>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K2</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7.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我對記錄我的旅程感興趣。</a:t>
                      </a: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4.59</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1.220</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07"/>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N1</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8.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我想要更親近大自然。</a:t>
                      </a: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4.94</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1.039</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08"/>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N2</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9.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我渴望學習這裡的歷史。</a:t>
                      </a:r>
                    </a:p>
                  </a:txBody>
                  <a:tcPr marL="67725" marR="67725" marT="0" marB="0" anchor="ctr"/>
                </a:tc>
                <a:tc>
                  <a:txBody>
                    <a:bodyPr/>
                    <a:lstStyle/>
                    <a:p>
                      <a:pPr algn="ctr">
                        <a:spcAft>
                          <a:spcPts val="0"/>
                        </a:spcAft>
                      </a:pPr>
                      <a:r>
                        <a:rPr lang="en-US"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rPr>
                        <a:t>3.87</a:t>
                      </a:r>
                      <a:endParaRPr lang="zh-TW"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1.515</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09"/>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N3</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10.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我想要發現一些新事物。</a:t>
                      </a: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4.76</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1.085</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10"/>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N4</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11.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我想要體驗這個我不熟悉的地方。</a:t>
                      </a: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4.88</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1.035</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11"/>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N5</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12.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總的來說，我渴望來這地方。</a:t>
                      </a: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4.78</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1.137</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12"/>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EE1</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13.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我可以講我去過的地方。</a:t>
                      </a: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4.82</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1.084</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13"/>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EE2</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14.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去一些沒去過的地方。</a:t>
                      </a:r>
                    </a:p>
                  </a:txBody>
                  <a:tcPr marL="67725" marR="67725" marT="0" marB="0" anchor="ct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4.98</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0.976</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14"/>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EE3</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15.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去一些我朋友沒去過的地方。</a:t>
                      </a:r>
                    </a:p>
                  </a:txBody>
                  <a:tcPr marL="67725" marR="67725" marT="0" marB="0" anchor="ct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4.83</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1.070</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15"/>
                  </a:ext>
                </a:extLst>
              </a:tr>
              <a:tr h="0">
                <a:tc>
                  <a:txBody>
                    <a:bodyPr/>
                    <a:lstStyle/>
                    <a:p>
                      <a:pPr algn="ct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整體</a:t>
                      </a:r>
                    </a:p>
                  </a:txBody>
                  <a:tcPr marL="67725" marR="67725" marT="0" marB="0" anchor="ct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b="1" kern="100" dirty="0">
                          <a:solidFill>
                            <a:srgbClr val="7030A0"/>
                          </a:solidFill>
                          <a:effectLst/>
                          <a:latin typeface="Times New Roman" panose="02020603050405020304" pitchFamily="18" charset="0"/>
                          <a:ea typeface="標楷體" panose="03000509000000000000" pitchFamily="65" charset="-120"/>
                          <a:cs typeface="Times New Roman" panose="02020603050405020304" pitchFamily="18" charset="0"/>
                        </a:rPr>
                        <a:t>4.79</a:t>
                      </a:r>
                      <a:endParaRPr lang="zh-TW" sz="1400" b="1" kern="100" dirty="0">
                        <a:solidFill>
                          <a:srgbClr val="7030A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1.075</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7725" marR="67725" marT="0" marB="0" anchor="ctr"/>
                </a:tc>
                <a:extLst>
                  <a:ext uri="{0D108BD9-81ED-4DB2-BD59-A6C34878D82A}">
                    <a16:rowId xmlns:a16="http://schemas.microsoft.com/office/drawing/2014/main" val="10016"/>
                  </a:ext>
                </a:extLst>
              </a:tr>
            </a:tbl>
          </a:graphicData>
        </a:graphic>
      </p:graphicFrame>
      <p:sp>
        <p:nvSpPr>
          <p:cNvPr id="2" name="矩形 1"/>
          <p:cNvSpPr/>
          <p:nvPr/>
        </p:nvSpPr>
        <p:spPr>
          <a:xfrm>
            <a:off x="599643" y="1922273"/>
            <a:ext cx="723275" cy="369332"/>
          </a:xfrm>
          <a:prstGeom prst="rect">
            <a:avLst/>
          </a:prstGeom>
        </p:spPr>
        <p:txBody>
          <a:bodyPr wrap="none">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4-3</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9" name="內容版面配置區 3"/>
          <p:cNvGraphicFramePr>
            <a:graphicFrameLocks/>
          </p:cNvGraphicFramePr>
          <p:nvPr>
            <p:extLst>
              <p:ext uri="{D42A27DB-BD31-4B8C-83A1-F6EECF244321}">
                <p14:modId xmlns:p14="http://schemas.microsoft.com/office/powerpoint/2010/main" val="2706147574"/>
              </p:ext>
            </p:extLst>
          </p:nvPr>
        </p:nvGraphicFramePr>
        <p:xfrm>
          <a:off x="1556239" y="597877"/>
          <a:ext cx="9601200" cy="152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282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0935" y="1655400"/>
            <a:ext cx="6340197" cy="400110"/>
          </a:xfrm>
          <a:prstGeom prst="rect">
            <a:avLst/>
          </a:prstGeom>
        </p:spPr>
        <p:txBody>
          <a:bodyPr wrap="none">
            <a:spAutoFit/>
          </a:bodyPr>
          <a:lstStyle/>
          <a:p>
            <a:r>
              <a:rPr lang="zh-TW" altLang="zh-TW" sz="2000" b="1" dirty="0">
                <a:solidFill>
                  <a:srgbClr val="000000"/>
                </a:solidFill>
                <a:latin typeface="標楷體" panose="03000509000000000000" pitchFamily="65" charset="-120"/>
                <a:ea typeface="標楷體" panose="03000509000000000000" pitchFamily="65" charset="-120"/>
                <a:cs typeface="Times New Roman" panose="02020603050405020304" pitchFamily="18" charset="0"/>
              </a:rPr>
              <a:t>清境農場旅遊情形「滿意度因素量表」之整體現況分析</a:t>
            </a:r>
            <a:endParaRPr lang="zh-TW" altLang="en-US" sz="2000" dirty="0">
              <a:latin typeface="標楷體" panose="03000509000000000000" pitchFamily="65" charset="-120"/>
              <a:ea typeface="標楷體" panose="03000509000000000000" pitchFamily="65" charset="-120"/>
            </a:endParaRPr>
          </a:p>
        </p:txBody>
      </p:sp>
      <p:sp>
        <p:nvSpPr>
          <p:cNvPr id="6" name="矩形 5"/>
          <p:cNvSpPr/>
          <p:nvPr/>
        </p:nvSpPr>
        <p:spPr>
          <a:xfrm>
            <a:off x="554432" y="4502923"/>
            <a:ext cx="7518650" cy="504882"/>
          </a:xfrm>
          <a:prstGeom prst="rect">
            <a:avLst/>
          </a:prstGeom>
        </p:spPr>
        <p:txBody>
          <a:bodyPr wrap="square">
            <a:spAutoFit/>
          </a:bodyPr>
          <a:lstStyle/>
          <a:p>
            <a:pPr>
              <a:lnSpc>
                <a:spcPct val="150000"/>
              </a:lnSpc>
              <a:spcAft>
                <a:spcPts val="0"/>
              </a:spcAft>
            </a:pPr>
            <a:r>
              <a:rPr lang="zh-TW" altLang="zh-TW" sz="20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清境農場旅遊遊客「意圖之因素分析量表」之整體現況分析</a:t>
            </a:r>
            <a:endParaRPr lang="zh-TW" altLang="zh-TW" sz="2000" kern="100" dirty="0">
              <a:latin typeface="Calibri" panose="020F0502020204030204" pitchFamily="34"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537233329"/>
              </p:ext>
            </p:extLst>
          </p:nvPr>
        </p:nvGraphicFramePr>
        <p:xfrm>
          <a:off x="620935" y="4941683"/>
          <a:ext cx="6453762" cy="1280160"/>
        </p:xfrm>
        <a:graphic>
          <a:graphicData uri="http://schemas.openxmlformats.org/drawingml/2006/table">
            <a:tbl>
              <a:tblPr firstRow="1" firstCol="1" bandRow="1">
                <a:tableStyleId>{5C22544A-7EE6-4342-B048-85BDC9FD1C3A}</a:tableStyleId>
              </a:tblPr>
              <a:tblGrid>
                <a:gridCol w="595037">
                  <a:extLst>
                    <a:ext uri="{9D8B030D-6E8A-4147-A177-3AD203B41FA5}">
                      <a16:colId xmlns:a16="http://schemas.microsoft.com/office/drawing/2014/main" val="20000"/>
                    </a:ext>
                  </a:extLst>
                </a:gridCol>
                <a:gridCol w="4280135">
                  <a:extLst>
                    <a:ext uri="{9D8B030D-6E8A-4147-A177-3AD203B41FA5}">
                      <a16:colId xmlns:a16="http://schemas.microsoft.com/office/drawing/2014/main" val="20001"/>
                    </a:ext>
                  </a:extLst>
                </a:gridCol>
                <a:gridCol w="838989">
                  <a:extLst>
                    <a:ext uri="{9D8B030D-6E8A-4147-A177-3AD203B41FA5}">
                      <a16:colId xmlns:a16="http://schemas.microsoft.com/office/drawing/2014/main" val="20002"/>
                    </a:ext>
                  </a:extLst>
                </a:gridCol>
                <a:gridCol w="739601">
                  <a:extLst>
                    <a:ext uri="{9D8B030D-6E8A-4147-A177-3AD203B41FA5}">
                      <a16:colId xmlns:a16="http://schemas.microsoft.com/office/drawing/2014/main" val="20003"/>
                    </a:ext>
                  </a:extLst>
                </a:gridCol>
              </a:tblGrid>
              <a:tr h="0">
                <a:tc>
                  <a:txBody>
                    <a:bodyPr/>
                    <a:lstStyle/>
                    <a:p>
                      <a:pPr algn="ctr">
                        <a:tabLst>
                          <a:tab pos="342900" algn="l"/>
                          <a:tab pos="381000" algn="l"/>
                        </a:tabLs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編碼</a:t>
                      </a:r>
                    </a:p>
                  </a:txBody>
                  <a:tcPr marL="68580" marR="68580" marT="0" marB="0" anchor="ctr"/>
                </a:tc>
                <a:tc>
                  <a:txBody>
                    <a:bodyPr/>
                    <a:lstStyle/>
                    <a:p>
                      <a:pPr algn="ctr">
                        <a:tabLst>
                          <a:tab pos="342900" algn="l"/>
                          <a:tab pos="381000" algn="l"/>
                        </a:tabLs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題目</a:t>
                      </a:r>
                    </a:p>
                  </a:txBody>
                  <a:tcPr marL="68580" marR="68580" marT="0" marB="0" anchor="ctr"/>
                </a:tc>
                <a:tc>
                  <a:txBody>
                    <a:bodyPr/>
                    <a:lstStyle/>
                    <a:p>
                      <a:pPr algn="ctr">
                        <a:tabLst>
                          <a:tab pos="342900" algn="l"/>
                          <a:tab pos="381000" algn="l"/>
                        </a:tabLs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平均數</a:t>
                      </a:r>
                    </a:p>
                  </a:txBody>
                  <a:tcPr marL="68580" marR="68580" marT="0" marB="0" anchor="ctr"/>
                </a:tc>
                <a:tc>
                  <a:txBody>
                    <a:bodyPr/>
                    <a:lstStyle/>
                    <a:p>
                      <a:pPr algn="ctr">
                        <a:tabLst>
                          <a:tab pos="342900" algn="l"/>
                          <a:tab pos="381000" algn="l"/>
                        </a:tabLs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標準差</a:t>
                      </a:r>
                    </a:p>
                  </a:txBody>
                  <a:tcPr marL="68580" marR="68580" marT="0" marB="0" anchor="ctr"/>
                </a:tc>
                <a:extLst>
                  <a:ext uri="{0D108BD9-81ED-4DB2-BD59-A6C34878D82A}">
                    <a16:rowId xmlns:a16="http://schemas.microsoft.com/office/drawing/2014/main" val="10000"/>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B1</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我將對同行的人說些正向的事。</a:t>
                      </a:r>
                    </a:p>
                  </a:txBody>
                  <a:tcPr marL="68580" marR="68580" marT="0" marB="0" anchor="ctr"/>
                </a:tc>
                <a:tc>
                  <a:txBody>
                    <a:bodyPr/>
                    <a:lstStyle/>
                    <a:p>
                      <a:pPr algn="ctr">
                        <a:spcAft>
                          <a:spcPts val="0"/>
                        </a:spcAft>
                      </a:pPr>
                      <a:r>
                        <a:rPr lang="en-US"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rPr>
                        <a:t>4.97</a:t>
                      </a:r>
                      <a:endParaRPr lang="zh-TW"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R="152400" algn="ctr">
                        <a:spcAft>
                          <a:spcPts val="0"/>
                        </a:spcAft>
                      </a:pPr>
                      <a:r>
                        <a:rPr lang="en-US"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rPr>
                        <a:t>0.980</a:t>
                      </a:r>
                      <a:endParaRPr lang="zh-TW"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B2</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我會鼓勵朋友</a:t>
                      </a: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親戚參與旅行。</a:t>
                      </a:r>
                    </a:p>
                  </a:txBody>
                  <a:tcPr marL="68580" marR="68580" marT="0" marB="0" anchor="ctr"/>
                </a:tc>
                <a:tc>
                  <a:txBody>
                    <a:bodyPr/>
                    <a:lstStyle/>
                    <a:p>
                      <a:pPr algn="ctr">
                        <a:spcAft>
                          <a:spcPts val="0"/>
                        </a:spcAft>
                      </a:pPr>
                      <a:r>
                        <a:rPr lang="en-US" sz="1400" b="1" kern="100" dirty="0" smtClean="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5.02</a:t>
                      </a:r>
                      <a:endParaRPr lang="zh-TW"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R="152400"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0.984</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B3</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即使我的朋友沒有要加入我，我依舊會繼續旅行。</a:t>
                      </a: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4.99</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R="152400" algn="ctr">
                        <a:spcAft>
                          <a:spcPts val="0"/>
                        </a:spcAft>
                      </a:pPr>
                      <a:r>
                        <a:rPr lang="en-US"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1.052</a:t>
                      </a:r>
                      <a:endParaRPr lang="zh-TW"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B4</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我會去離家較遠的地方旅行。</a:t>
                      </a:r>
                    </a:p>
                  </a:txBody>
                  <a:tcPr marL="68580" marR="68580" marT="0" marB="0" anchor="ctr"/>
                </a:tc>
                <a:tc>
                  <a:txBody>
                    <a:bodyPr/>
                    <a:lstStyle/>
                    <a:p>
                      <a:pPr algn="ctr">
                        <a:spcAft>
                          <a:spcPts val="0"/>
                        </a:spcAft>
                      </a:pPr>
                      <a:r>
                        <a:rPr lang="en-US"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5.02</a:t>
                      </a:r>
                      <a:endParaRPr lang="zh-TW"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R="152400"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1.001</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0">
                <a:tc>
                  <a:txBody>
                    <a:bodyPr/>
                    <a:lstStyle/>
                    <a:p>
                      <a:pPr algn="ct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整體</a:t>
                      </a: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b="1" kern="100" dirty="0">
                          <a:solidFill>
                            <a:srgbClr val="7030A0"/>
                          </a:solidFill>
                          <a:effectLst/>
                          <a:latin typeface="Times New Roman" panose="02020603050405020304" pitchFamily="18" charset="0"/>
                          <a:ea typeface="標楷體" panose="03000509000000000000" pitchFamily="65" charset="-120"/>
                          <a:cs typeface="Times New Roman" panose="02020603050405020304" pitchFamily="18" charset="0"/>
                        </a:rPr>
                        <a:t>5.00</a:t>
                      </a:r>
                      <a:endParaRPr lang="zh-TW" sz="1400" b="1" kern="100" dirty="0">
                        <a:solidFill>
                          <a:srgbClr val="7030A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R="152400"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1.004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
        <p:nvSpPr>
          <p:cNvPr id="8" name="矩形 7"/>
          <p:cNvSpPr/>
          <p:nvPr/>
        </p:nvSpPr>
        <p:spPr>
          <a:xfrm>
            <a:off x="8275304" y="2517066"/>
            <a:ext cx="3390169" cy="1569660"/>
          </a:xfrm>
          <a:prstGeom prst="rect">
            <a:avLst/>
          </a:prstGeom>
        </p:spPr>
        <p:txBody>
          <a:bodyPr wrap="square">
            <a:spAutoFit/>
          </a:bodyPr>
          <a:lstStyle/>
          <a:p>
            <a:r>
              <a:rPr lang="zh-TW" altLang="zh-TW" sz="2400" dirty="0" smtClean="0">
                <a:latin typeface="Times New Roman" panose="02020603050405020304" pitchFamily="18" charset="0"/>
                <a:ea typeface="標楷體" panose="03000509000000000000" pitchFamily="65" charset="-120"/>
                <a:cs typeface="Times New Roman" panose="02020603050405020304" pitchFamily="18" charset="0"/>
              </a:rPr>
              <a:t>滿意度因素量表整體平均數為</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4.41</a:t>
            </a:r>
            <a:r>
              <a:rPr lang="zh-TW" altLang="zh-TW" sz="2400" dirty="0" smtClean="0">
                <a:latin typeface="Times New Roman" panose="02020603050405020304" pitchFamily="18" charset="0"/>
                <a:ea typeface="標楷體" panose="03000509000000000000" pitchFamily="65" charset="-120"/>
                <a:cs typeface="Times New Roman" panose="02020603050405020304" pitchFamily="18" charset="0"/>
              </a:rPr>
              <a:t>，代表清境農場滿意度因素程度為</a:t>
            </a:r>
            <a:r>
              <a:rPr lang="zh-TW"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中高度</a:t>
            </a:r>
            <a:r>
              <a:rPr lang="zh-TW" altLang="zh-TW" sz="2400" dirty="0" smtClean="0">
                <a:latin typeface="Times New Roman" panose="02020603050405020304" pitchFamily="18" charset="0"/>
                <a:ea typeface="標楷體" panose="03000509000000000000" pitchFamily="65" charset="-120"/>
                <a:cs typeface="Times New Roman" panose="02020603050405020304" pitchFamily="18" charset="0"/>
              </a:rPr>
              <a:t>相關。</a:t>
            </a: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矩形 8"/>
          <p:cNvSpPr/>
          <p:nvPr/>
        </p:nvSpPr>
        <p:spPr>
          <a:xfrm>
            <a:off x="7406639" y="5073931"/>
            <a:ext cx="3923607" cy="1015663"/>
          </a:xfrm>
          <a:prstGeom prst="rect">
            <a:avLst/>
          </a:prstGeom>
        </p:spPr>
        <p:txBody>
          <a:bodyPr wrap="square">
            <a:spAutoFit/>
          </a:bodyPr>
          <a:lstStyle/>
          <a:p>
            <a:r>
              <a:rPr lang="zh-TW" altLang="zh-TW" sz="20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意圖之因素分析量表</a:t>
            </a:r>
            <a:r>
              <a:rPr lang="zh-TW" altLang="zh-TW" sz="2000" dirty="0" smtClean="0">
                <a:latin typeface="Times New Roman" panose="02020603050405020304" pitchFamily="18" charset="0"/>
                <a:ea typeface="標楷體" panose="03000509000000000000" pitchFamily="65" charset="-120"/>
                <a:cs typeface="Times New Roman" panose="02020603050405020304" pitchFamily="18" charset="0"/>
              </a:rPr>
              <a:t>整體平均數為</a:t>
            </a:r>
            <a:r>
              <a:rPr lang="en-US" altLang="zh-TW"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5.00</a:t>
            </a:r>
            <a:r>
              <a:rPr lang="zh-TW" altLang="zh-TW" sz="20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代清境農場旅遊情形意圖因素程度為</a:t>
            </a:r>
            <a:r>
              <a:rPr lang="zh-TW"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中</a:t>
            </a:r>
            <a:r>
              <a:rPr lang="zh-TW" altLang="zh-TW"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高</a:t>
            </a:r>
            <a:r>
              <a:rPr lang="zh-TW" altLang="en-US"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度</a:t>
            </a:r>
            <a:r>
              <a:rPr lang="zh-TW" altLang="en-US" sz="20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相關</a:t>
            </a:r>
            <a:r>
              <a:rPr lang="zh-TW" altLang="zh-TW" sz="20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494801879"/>
              </p:ext>
            </p:extLst>
          </p:nvPr>
        </p:nvGraphicFramePr>
        <p:xfrm>
          <a:off x="621326" y="2060787"/>
          <a:ext cx="7384862" cy="2346960"/>
        </p:xfrm>
        <a:graphic>
          <a:graphicData uri="http://schemas.openxmlformats.org/drawingml/2006/table">
            <a:tbl>
              <a:tblPr firstRow="1" firstCol="1" bandRow="1">
                <a:tableStyleId>{5C22544A-7EE6-4342-B048-85BDC9FD1C3A}</a:tableStyleId>
              </a:tblPr>
              <a:tblGrid>
                <a:gridCol w="658730">
                  <a:extLst>
                    <a:ext uri="{9D8B030D-6E8A-4147-A177-3AD203B41FA5}">
                      <a16:colId xmlns:a16="http://schemas.microsoft.com/office/drawing/2014/main" val="20000"/>
                    </a:ext>
                  </a:extLst>
                </a:gridCol>
                <a:gridCol w="4975920">
                  <a:extLst>
                    <a:ext uri="{9D8B030D-6E8A-4147-A177-3AD203B41FA5}">
                      <a16:colId xmlns:a16="http://schemas.microsoft.com/office/drawing/2014/main" val="20001"/>
                    </a:ext>
                  </a:extLst>
                </a:gridCol>
                <a:gridCol w="849259">
                  <a:extLst>
                    <a:ext uri="{9D8B030D-6E8A-4147-A177-3AD203B41FA5}">
                      <a16:colId xmlns:a16="http://schemas.microsoft.com/office/drawing/2014/main" val="20002"/>
                    </a:ext>
                  </a:extLst>
                </a:gridCol>
                <a:gridCol w="900953">
                  <a:extLst>
                    <a:ext uri="{9D8B030D-6E8A-4147-A177-3AD203B41FA5}">
                      <a16:colId xmlns:a16="http://schemas.microsoft.com/office/drawing/2014/main" val="20003"/>
                    </a:ext>
                  </a:extLst>
                </a:gridCol>
              </a:tblGrid>
              <a:tr h="0">
                <a:tc>
                  <a:txBody>
                    <a:bodyPr/>
                    <a:lstStyle/>
                    <a:p>
                      <a:pPr algn="ctr">
                        <a:tabLst>
                          <a:tab pos="342900" algn="l"/>
                          <a:tab pos="381000" algn="l"/>
                        </a:tabLs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編碼</a:t>
                      </a:r>
                    </a:p>
                  </a:txBody>
                  <a:tcPr marL="68580" marR="68580" marT="0" marB="0" anchor="ctr"/>
                </a:tc>
                <a:tc>
                  <a:txBody>
                    <a:bodyPr/>
                    <a:lstStyle/>
                    <a:p>
                      <a:pPr algn="ctr">
                        <a:tabLst>
                          <a:tab pos="342900" algn="l"/>
                          <a:tab pos="381000" algn="l"/>
                        </a:tabLs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題目</a:t>
                      </a:r>
                    </a:p>
                  </a:txBody>
                  <a:tcPr marL="68580" marR="68580" marT="0" marB="0" anchor="ctr"/>
                </a:tc>
                <a:tc>
                  <a:txBody>
                    <a:bodyPr/>
                    <a:lstStyle/>
                    <a:p>
                      <a:pPr algn="ctr">
                        <a:tabLst>
                          <a:tab pos="342900" algn="l"/>
                          <a:tab pos="381000" algn="l"/>
                        </a:tabLs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平均數</a:t>
                      </a:r>
                    </a:p>
                  </a:txBody>
                  <a:tcPr marL="68580" marR="68580" marT="0" marB="0" anchor="ctr"/>
                </a:tc>
                <a:tc>
                  <a:txBody>
                    <a:bodyPr/>
                    <a:lstStyle/>
                    <a:p>
                      <a:pPr algn="ctr">
                        <a:tabLst>
                          <a:tab pos="342900" algn="l"/>
                          <a:tab pos="381000" algn="l"/>
                        </a:tabLst>
                      </a:pP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標準差</a:t>
                      </a:r>
                    </a:p>
                  </a:txBody>
                  <a:tcPr marL="68580" marR="68580" marT="0" marB="0" anchor="ctr"/>
                </a:tc>
                <a:extLst>
                  <a:ext uri="{0D108BD9-81ED-4DB2-BD59-A6C34878D82A}">
                    <a16:rowId xmlns:a16="http://schemas.microsoft.com/office/drawing/2014/main" val="10000"/>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SR1</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這次旅行幫助我拓展我的個人價值觀。</a:t>
                      </a: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4.78</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1.139</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0">
                <a:tc>
                  <a:txBody>
                    <a:bodyPr/>
                    <a:lstStyle/>
                    <a:p>
                      <a:pPr algn="ct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SR2</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這次旅行幫助我重新發現我的祖源。</a:t>
                      </a: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3.54</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1.637</a:t>
                      </a:r>
                      <a:endParaRPr lang="zh-TW"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SR3</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旅遊幫助我思考我的個人價值觀。</a:t>
                      </a: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4.70</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1.159</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TS1</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4.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我很享受這次旅行。</a:t>
                      </a:r>
                    </a:p>
                  </a:txBody>
                  <a:tcPr marL="68580" marR="68580" marT="0" marB="0" anchor="ctr"/>
                </a:tc>
                <a:tc>
                  <a:txBody>
                    <a:bodyPr/>
                    <a:lstStyle/>
                    <a:p>
                      <a:pPr algn="ctr">
                        <a:spcAft>
                          <a:spcPts val="0"/>
                        </a:spcAft>
                      </a:pPr>
                      <a:r>
                        <a:rPr lang="en-US"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5.04</a:t>
                      </a:r>
                      <a:endParaRPr lang="zh-TW" sz="1400" b="1"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rPr>
                        <a:t>0.942</a:t>
                      </a:r>
                      <a:endParaRPr lang="zh-TW"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TS2</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5.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我對這次旅行非常滿意。</a:t>
                      </a: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4.98</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0.962</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TS3</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6. </a:t>
                      </a: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未來我會積極的參與旅行。</a:t>
                      </a: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5.00</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1.016</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SC1</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7.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我感到情感投入這旅行中。</a:t>
                      </a: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4.81</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1.093</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SC2</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8.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我對這個地點感到有歸屬感。</a:t>
                      </a: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4.14</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1.444</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0">
                <a:tc>
                  <a:txBody>
                    <a:bodyPr/>
                    <a:lstStyle/>
                    <a:p>
                      <a:pPr algn="ct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SC3</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l">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9. </a:t>
                      </a: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我覺得我的祖源被洩漏。</a:t>
                      </a:r>
                    </a:p>
                  </a:txBody>
                  <a:tcPr marL="68580" marR="68580" marT="0" marB="0" anchor="ctr"/>
                </a:tc>
                <a:tc>
                  <a:txBody>
                    <a:bodyPr/>
                    <a:lstStyle/>
                    <a:p>
                      <a:pPr algn="ctr">
                        <a:spcAft>
                          <a:spcPts val="0"/>
                        </a:spcAft>
                      </a:pPr>
                      <a:r>
                        <a:rPr lang="en-US"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rPr>
                        <a:t>2.69</a:t>
                      </a:r>
                      <a:endParaRPr lang="zh-TW" sz="1400" b="1" kern="100" dirty="0">
                        <a:solidFill>
                          <a:srgbClr val="00B05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1.468</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0">
                <a:tc>
                  <a:txBody>
                    <a:bodyPr/>
                    <a:lstStyle/>
                    <a:p>
                      <a:pPr algn="ctr"/>
                      <a:r>
                        <a:rPr lang="zh-TW" sz="1400" kern="100">
                          <a:effectLst/>
                          <a:latin typeface="Times New Roman" panose="02020603050405020304" pitchFamily="18" charset="0"/>
                          <a:ea typeface="標楷體" panose="03000509000000000000" pitchFamily="65" charset="-120"/>
                          <a:cs typeface="Times New Roman" panose="02020603050405020304" pitchFamily="18" charset="0"/>
                        </a:rPr>
                        <a:t>整體</a:t>
                      </a:r>
                    </a:p>
                  </a:txBody>
                  <a:tcPr marL="68580" marR="68580" marT="0" marB="0" anchor="ctr"/>
                </a:tc>
                <a:tc>
                  <a:txBody>
                    <a:bodyPr/>
                    <a:lstStyle/>
                    <a:p>
                      <a:pPr algn="l">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b="1" kern="100" dirty="0">
                          <a:solidFill>
                            <a:srgbClr val="7030A0"/>
                          </a:solidFill>
                          <a:effectLst/>
                          <a:latin typeface="Times New Roman" panose="02020603050405020304" pitchFamily="18" charset="0"/>
                          <a:ea typeface="標楷體" panose="03000509000000000000" pitchFamily="65" charset="-120"/>
                          <a:cs typeface="Times New Roman" panose="02020603050405020304" pitchFamily="18" charset="0"/>
                        </a:rPr>
                        <a:t>4.41</a:t>
                      </a:r>
                      <a:endParaRPr lang="zh-TW" sz="1400" b="1" kern="100" dirty="0">
                        <a:solidFill>
                          <a:srgbClr val="7030A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1.21</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bl>
          </a:graphicData>
        </a:graphic>
      </p:graphicFrame>
      <p:sp>
        <p:nvSpPr>
          <p:cNvPr id="11" name="矩形 10"/>
          <p:cNvSpPr/>
          <p:nvPr/>
        </p:nvSpPr>
        <p:spPr>
          <a:xfrm>
            <a:off x="554432" y="4367019"/>
            <a:ext cx="723275" cy="369332"/>
          </a:xfrm>
          <a:prstGeom prst="rect">
            <a:avLst/>
          </a:prstGeom>
        </p:spPr>
        <p:txBody>
          <a:bodyPr wrap="none">
            <a:spAutoFit/>
          </a:bodyPr>
          <a:lstStyle/>
          <a:p>
            <a:r>
              <a:rPr lang="zh-TW" altLang="en-US" dirty="0">
                <a:latin typeface="標楷體" panose="03000509000000000000" pitchFamily="65" charset="-120"/>
                <a:ea typeface="標楷體" panose="03000509000000000000" pitchFamily="65" charset="-120"/>
              </a:rPr>
              <a:t>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4-5</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矩形 11"/>
          <p:cNvSpPr/>
          <p:nvPr/>
        </p:nvSpPr>
        <p:spPr>
          <a:xfrm>
            <a:off x="620935" y="1404123"/>
            <a:ext cx="723275" cy="369332"/>
          </a:xfrm>
          <a:prstGeom prst="rect">
            <a:avLst/>
          </a:prstGeom>
        </p:spPr>
        <p:txBody>
          <a:bodyPr wrap="none">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4-4</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15" name="內容版面配置區 3"/>
          <p:cNvGraphicFramePr>
            <a:graphicFrameLocks/>
          </p:cNvGraphicFramePr>
          <p:nvPr>
            <p:extLst>
              <p:ext uri="{D42A27DB-BD31-4B8C-83A1-F6EECF244321}">
                <p14:modId xmlns:p14="http://schemas.microsoft.com/office/powerpoint/2010/main" val="1044663616"/>
              </p:ext>
            </p:extLst>
          </p:nvPr>
        </p:nvGraphicFramePr>
        <p:xfrm>
          <a:off x="1382682" y="464799"/>
          <a:ext cx="9601200" cy="152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8858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49487" y="1353102"/>
            <a:ext cx="7439857" cy="587148"/>
          </a:xfrm>
          <a:prstGeom prst="rect">
            <a:avLst/>
          </a:prstGeom>
        </p:spPr>
        <p:txBody>
          <a:bodyPr wrap="none">
            <a:spAutoFit/>
          </a:bodyPr>
          <a:lstStyle/>
          <a:p>
            <a:pPr indent="228600" algn="ctr">
              <a:lnSpc>
                <a:spcPct val="150000"/>
              </a:lnSpc>
              <a:spcAft>
                <a:spcPts val="0"/>
              </a:spcAft>
            </a:pPr>
            <a:r>
              <a:rPr lang="zh-TW" altLang="zh-TW" sz="24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「清境農場旅遊滿意度」</a:t>
            </a:r>
            <a:r>
              <a:rPr lang="en-US" altLang="zh-TW" sz="24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KMO</a:t>
            </a:r>
            <a:r>
              <a:rPr lang="zh-TW" altLang="zh-TW" sz="24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與</a:t>
            </a:r>
            <a:r>
              <a:rPr lang="en-US" altLang="zh-TW" sz="24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Bartlett</a:t>
            </a:r>
            <a:r>
              <a:rPr lang="zh-TW" altLang="zh-TW" sz="24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檢定摘要表</a:t>
            </a:r>
            <a:endParaRPr lang="zh-TW" alt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4208247452"/>
              </p:ext>
            </p:extLst>
          </p:nvPr>
        </p:nvGraphicFramePr>
        <p:xfrm>
          <a:off x="2074985" y="2063125"/>
          <a:ext cx="7623093" cy="2194560"/>
        </p:xfrm>
        <a:graphic>
          <a:graphicData uri="http://schemas.openxmlformats.org/drawingml/2006/table">
            <a:tbl>
              <a:tblPr>
                <a:tableStyleId>{775DCB02-9BB8-47FD-8907-85C794F793BA}</a:tableStyleId>
              </a:tblPr>
              <a:tblGrid>
                <a:gridCol w="2583093">
                  <a:extLst>
                    <a:ext uri="{9D8B030D-6E8A-4147-A177-3AD203B41FA5}">
                      <a16:colId xmlns:a16="http://schemas.microsoft.com/office/drawing/2014/main" val="20000"/>
                    </a:ext>
                  </a:extLst>
                </a:gridCol>
                <a:gridCol w="2520000">
                  <a:extLst>
                    <a:ext uri="{9D8B030D-6E8A-4147-A177-3AD203B41FA5}">
                      <a16:colId xmlns:a16="http://schemas.microsoft.com/office/drawing/2014/main" val="20001"/>
                    </a:ext>
                  </a:extLst>
                </a:gridCol>
                <a:gridCol w="2520000">
                  <a:extLst>
                    <a:ext uri="{9D8B030D-6E8A-4147-A177-3AD203B41FA5}">
                      <a16:colId xmlns:a16="http://schemas.microsoft.com/office/drawing/2014/main" val="20002"/>
                    </a:ext>
                  </a:extLst>
                </a:gridCol>
              </a:tblGrid>
              <a:tr h="0">
                <a:tc gridSpan="2">
                  <a:txBody>
                    <a:bodyPr/>
                    <a:lstStyle/>
                    <a:p>
                      <a:pPr>
                        <a:lnSpc>
                          <a:spcPct val="150000"/>
                        </a:lnSpc>
                        <a:spcAft>
                          <a:spcPts val="0"/>
                        </a:spcAft>
                      </a:pPr>
                      <a:r>
                        <a:rPr lang="en-US" sz="2400" kern="100" dirty="0">
                          <a:effectLst/>
                          <a:latin typeface="Times New Roman" panose="02020603050405020304" pitchFamily="18" charset="0"/>
                          <a:ea typeface="標楷體" panose="03000509000000000000" pitchFamily="65" charset="-120"/>
                          <a:cs typeface="Times New Roman" panose="02020603050405020304" pitchFamily="18" charset="0"/>
                        </a:rPr>
                        <a:t>Kaiser-Meyer-</a:t>
                      </a:r>
                      <a:r>
                        <a:rPr lang="en-US" sz="2400" kern="100" dirty="0" err="1">
                          <a:effectLst/>
                          <a:latin typeface="Times New Roman" panose="02020603050405020304" pitchFamily="18" charset="0"/>
                          <a:ea typeface="標楷體" panose="03000509000000000000" pitchFamily="65" charset="-120"/>
                          <a:cs typeface="Times New Roman" panose="02020603050405020304" pitchFamily="18" charset="0"/>
                        </a:rPr>
                        <a:t>Olkin</a:t>
                      </a:r>
                      <a:r>
                        <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rPr>
                        <a:t>取樣適切性量數</a:t>
                      </a:r>
                    </a:p>
                  </a:txBody>
                  <a:tcPr marL="0" marR="0" marT="0" marB="0" anchor="ctr"/>
                </a:tc>
                <a:tc hMerge="1">
                  <a:txBody>
                    <a:bodyPr/>
                    <a:lstStyle/>
                    <a:p>
                      <a:endParaRPr lang="zh-TW" altLang="en-US"/>
                    </a:p>
                  </a:txBody>
                  <a:tcPr/>
                </a:tc>
                <a:tc>
                  <a:txBody>
                    <a:bodyPr/>
                    <a:lstStyle/>
                    <a:p>
                      <a:pPr algn="r">
                        <a:lnSpc>
                          <a:spcPct val="150000"/>
                        </a:lnSpc>
                        <a:spcAft>
                          <a:spcPts val="0"/>
                        </a:spcAft>
                      </a:pPr>
                      <a:r>
                        <a:rPr lang="en-US"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.957</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0">
                <a:tc rowSpan="3">
                  <a:txBody>
                    <a:bodyPr/>
                    <a:lstStyle/>
                    <a:p>
                      <a:pPr>
                        <a:lnSpc>
                          <a:spcPct val="150000"/>
                        </a:lnSpc>
                        <a:spcAft>
                          <a:spcPts val="0"/>
                        </a:spcAft>
                      </a:pPr>
                      <a:r>
                        <a:rPr lang="en-US" sz="2400" kern="100">
                          <a:effectLst/>
                          <a:latin typeface="Times New Roman" panose="02020603050405020304" pitchFamily="18" charset="0"/>
                          <a:ea typeface="標楷體" panose="03000509000000000000" pitchFamily="65" charset="-120"/>
                          <a:cs typeface="Times New Roman" panose="02020603050405020304" pitchFamily="18" charset="0"/>
                        </a:rPr>
                        <a:t>Bartlett </a:t>
                      </a:r>
                      <a:r>
                        <a:rPr lang="zh-TW" sz="2400" kern="100">
                          <a:effectLst/>
                          <a:latin typeface="Times New Roman" panose="02020603050405020304" pitchFamily="18" charset="0"/>
                          <a:ea typeface="標楷體" panose="03000509000000000000" pitchFamily="65" charset="-120"/>
                          <a:cs typeface="Times New Roman" panose="02020603050405020304" pitchFamily="18" charset="0"/>
                        </a:rPr>
                        <a:t>的球形檢定</a:t>
                      </a:r>
                    </a:p>
                  </a:txBody>
                  <a:tcPr marL="0" marR="0" marT="0" marB="0" anchor="ctr"/>
                </a:tc>
                <a:tc>
                  <a:txBody>
                    <a:bodyPr/>
                    <a:lstStyle/>
                    <a:p>
                      <a:pPr>
                        <a:lnSpc>
                          <a:spcPct val="150000"/>
                        </a:lnSpc>
                        <a:spcAft>
                          <a:spcPts val="0"/>
                        </a:spcAft>
                      </a:pPr>
                      <a:r>
                        <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rPr>
                        <a:t>近似卡方分配</a:t>
                      </a:r>
                    </a:p>
                  </a:txBody>
                  <a:tcPr marL="0" marR="0" marT="0" marB="0" anchor="ctr"/>
                </a:tc>
                <a:tc>
                  <a:txBody>
                    <a:bodyPr/>
                    <a:lstStyle/>
                    <a:p>
                      <a:pPr algn="r">
                        <a:lnSpc>
                          <a:spcPct val="150000"/>
                        </a:lnSpc>
                        <a:spcAft>
                          <a:spcPts val="0"/>
                        </a:spcAft>
                      </a:pPr>
                      <a:r>
                        <a:rPr lang="en-US" sz="2400" kern="100" dirty="0">
                          <a:effectLst/>
                          <a:latin typeface="Times New Roman" panose="02020603050405020304" pitchFamily="18" charset="0"/>
                          <a:ea typeface="標楷體" panose="03000509000000000000" pitchFamily="65" charset="-120"/>
                          <a:cs typeface="Times New Roman" panose="02020603050405020304" pitchFamily="18" charset="0"/>
                        </a:rPr>
                        <a:t>15580.908</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0">
                <a:tc vMerge="1">
                  <a:txBody>
                    <a:bodyPr/>
                    <a:lstStyle/>
                    <a:p>
                      <a:endParaRPr lang="zh-TW" altLang="en-US"/>
                    </a:p>
                  </a:txBody>
                  <a:tcPr/>
                </a:tc>
                <a:tc>
                  <a:txBody>
                    <a:bodyPr/>
                    <a:lstStyle/>
                    <a:p>
                      <a:pPr>
                        <a:lnSpc>
                          <a:spcPct val="150000"/>
                        </a:lnSpc>
                        <a:spcAft>
                          <a:spcPts val="0"/>
                        </a:spcAft>
                      </a:pPr>
                      <a:r>
                        <a:rPr lang="en-US" sz="2400" kern="100" dirty="0" err="1">
                          <a:effectLst/>
                          <a:latin typeface="Times New Roman" panose="02020603050405020304" pitchFamily="18" charset="0"/>
                          <a:ea typeface="標楷體" panose="03000509000000000000" pitchFamily="65" charset="-120"/>
                          <a:cs typeface="Times New Roman" panose="02020603050405020304" pitchFamily="18" charset="0"/>
                        </a:rPr>
                        <a:t>df</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r">
                        <a:lnSpc>
                          <a:spcPct val="150000"/>
                        </a:lnSpc>
                        <a:spcAft>
                          <a:spcPts val="0"/>
                        </a:spcAft>
                      </a:pPr>
                      <a:r>
                        <a:rPr lang="en-US" sz="2400" kern="100">
                          <a:effectLst/>
                          <a:latin typeface="Times New Roman" panose="02020603050405020304" pitchFamily="18" charset="0"/>
                          <a:ea typeface="標楷體" panose="03000509000000000000" pitchFamily="65" charset="-120"/>
                          <a:cs typeface="Times New Roman" panose="02020603050405020304" pitchFamily="18" charset="0"/>
                        </a:rPr>
                        <a:t>990</a:t>
                      </a:r>
                      <a:endParaRPr lang="zh-TW" sz="2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0">
                <a:tc vMerge="1">
                  <a:txBody>
                    <a:bodyPr/>
                    <a:lstStyle/>
                    <a:p>
                      <a:endParaRPr lang="zh-TW" altLang="en-US"/>
                    </a:p>
                  </a:txBody>
                  <a:tcPr/>
                </a:tc>
                <a:tc>
                  <a:txBody>
                    <a:bodyPr/>
                    <a:lstStyle/>
                    <a:p>
                      <a:pPr>
                        <a:lnSpc>
                          <a:spcPct val="150000"/>
                        </a:lnSpc>
                        <a:spcAft>
                          <a:spcPts val="0"/>
                        </a:spcAft>
                      </a:pPr>
                      <a:r>
                        <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rPr>
                        <a:t>顯著</a:t>
                      </a:r>
                      <a:r>
                        <a:rPr lang="zh-TW" sz="2400" kern="100" dirty="0" smtClean="0">
                          <a:effectLst/>
                          <a:latin typeface="Times New Roman" panose="02020603050405020304" pitchFamily="18" charset="0"/>
                          <a:ea typeface="標楷體" panose="03000509000000000000" pitchFamily="65" charset="-120"/>
                          <a:cs typeface="Times New Roman" panose="02020603050405020304" pitchFamily="18" charset="0"/>
                        </a:rPr>
                        <a:t>性</a:t>
                      </a:r>
                      <a:endParaRPr 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r">
                        <a:lnSpc>
                          <a:spcPct val="150000"/>
                        </a:lnSpc>
                        <a:spcAft>
                          <a:spcPts val="0"/>
                        </a:spcAft>
                      </a:pPr>
                      <a:r>
                        <a:rPr lang="en-US"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.000</a:t>
                      </a:r>
                      <a:endParaRPr lang="zh-TW" sz="24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bl>
          </a:graphicData>
        </a:graphic>
      </p:graphicFrame>
      <p:sp>
        <p:nvSpPr>
          <p:cNvPr id="2" name="文字方塊 1"/>
          <p:cNvSpPr txBox="1"/>
          <p:nvPr/>
        </p:nvSpPr>
        <p:spPr>
          <a:xfrm>
            <a:off x="1956987" y="4916828"/>
            <a:ext cx="5520583" cy="707886"/>
          </a:xfrm>
          <a:prstGeom prst="rect">
            <a:avLst/>
          </a:prstGeom>
          <a:noFill/>
        </p:spPr>
        <p:txBody>
          <a:bodyPr wrap="square" rtlCol="0">
            <a:sp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Bartlett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的球形檢定</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值</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=.000</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，達</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顯著水準</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(p&lt;.</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001)</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，拒絕虛無假設，適合因素分析。</a:t>
            </a:r>
            <a:endParaRPr lang="zh-TW" altLang="en-US" sz="20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 name="文字方塊 2"/>
          <p:cNvSpPr txBox="1"/>
          <p:nvPr/>
        </p:nvSpPr>
        <p:spPr>
          <a:xfrm>
            <a:off x="1956987" y="4516718"/>
            <a:ext cx="5044971" cy="400110"/>
          </a:xfrm>
          <a:prstGeom prst="rect">
            <a:avLst/>
          </a:prstGeom>
          <a:noFill/>
        </p:spPr>
        <p:txBody>
          <a:bodyPr wrap="none" rtlCol="0">
            <a:spAutoFit/>
          </a:bodyPr>
          <a:lstStyle/>
          <a:p>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KMO=0.957</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，非常適合因素分析</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(KMO≥0.9)</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8" name="內容版面配置區 3"/>
          <p:cNvGraphicFramePr>
            <a:graphicFrameLocks/>
          </p:cNvGraphicFramePr>
          <p:nvPr>
            <p:extLst>
              <p:ext uri="{D42A27DB-BD31-4B8C-83A1-F6EECF244321}">
                <p14:modId xmlns:p14="http://schemas.microsoft.com/office/powerpoint/2010/main" val="1291460826"/>
              </p:ext>
            </p:extLst>
          </p:nvPr>
        </p:nvGraphicFramePr>
        <p:xfrm>
          <a:off x="1303551" y="645216"/>
          <a:ext cx="9601200" cy="939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字方塊 8"/>
          <p:cNvSpPr txBox="1"/>
          <p:nvPr/>
        </p:nvSpPr>
        <p:spPr>
          <a:xfrm>
            <a:off x="1087591" y="2063125"/>
            <a:ext cx="761896" cy="369332"/>
          </a:xfrm>
          <a:prstGeom prst="rect">
            <a:avLst/>
          </a:prstGeom>
          <a:noFill/>
        </p:spPr>
        <p:txBody>
          <a:bodyPr wrap="square" rtlCol="0">
            <a:sp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4-6</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262981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733428" y="1019908"/>
            <a:ext cx="1710834" cy="646331"/>
          </a:xfrm>
          <a:prstGeom prst="rect">
            <a:avLst/>
          </a:prstGeom>
          <a:noFill/>
        </p:spPr>
        <p:txBody>
          <a:bodyPr wrap="square" rtlCol="0">
            <a:spAutoFit/>
          </a:bodyPr>
          <a:lstStyle/>
          <a:p>
            <a:r>
              <a:rPr lang="zh-TW" altLang="zh-TW" b="1" dirty="0">
                <a:latin typeface="標楷體" panose="03000509000000000000" pitchFamily="65" charset="-120"/>
                <a:ea typeface="標楷體" panose="03000509000000000000" pitchFamily="65" charset="-120"/>
              </a:rPr>
              <a:t>因素分析摘要表</a:t>
            </a:r>
            <a:endParaRPr lang="zh-TW" altLang="en-US" dirty="0">
              <a:latin typeface="標楷體" panose="03000509000000000000" pitchFamily="65" charset="-120"/>
              <a:ea typeface="標楷體" panose="03000509000000000000" pitchFamily="65" charset="-120"/>
            </a:endParaRPr>
          </a:p>
        </p:txBody>
      </p:sp>
      <p:graphicFrame>
        <p:nvGraphicFramePr>
          <p:cNvPr id="5" name="表格 4"/>
          <p:cNvGraphicFramePr>
            <a:graphicFrameLocks noGrp="1"/>
          </p:cNvGraphicFramePr>
          <p:nvPr>
            <p:extLst>
              <p:ext uri="{D42A27DB-BD31-4B8C-83A1-F6EECF244321}">
                <p14:modId xmlns:p14="http://schemas.microsoft.com/office/powerpoint/2010/main" val="3994508568"/>
              </p:ext>
            </p:extLst>
          </p:nvPr>
        </p:nvGraphicFramePr>
        <p:xfrm>
          <a:off x="733428" y="1376065"/>
          <a:ext cx="7496172" cy="4754880"/>
        </p:xfrm>
        <a:graphic>
          <a:graphicData uri="http://schemas.openxmlformats.org/drawingml/2006/table">
            <a:tbl>
              <a:tblPr firstRow="1" firstCol="1" bandRow="1">
                <a:tableStyleId>{5C22544A-7EE6-4342-B048-85BDC9FD1C3A}</a:tableStyleId>
              </a:tblPr>
              <a:tblGrid>
                <a:gridCol w="762086">
                  <a:extLst>
                    <a:ext uri="{9D8B030D-6E8A-4147-A177-3AD203B41FA5}">
                      <a16:colId xmlns:a16="http://schemas.microsoft.com/office/drawing/2014/main" val="20000"/>
                    </a:ext>
                  </a:extLst>
                </a:gridCol>
                <a:gridCol w="3683238">
                  <a:extLst>
                    <a:ext uri="{9D8B030D-6E8A-4147-A177-3AD203B41FA5}">
                      <a16:colId xmlns:a16="http://schemas.microsoft.com/office/drawing/2014/main" val="20001"/>
                    </a:ext>
                  </a:extLst>
                </a:gridCol>
                <a:gridCol w="1128044">
                  <a:extLst>
                    <a:ext uri="{9D8B030D-6E8A-4147-A177-3AD203B41FA5}">
                      <a16:colId xmlns:a16="http://schemas.microsoft.com/office/drawing/2014/main" val="20002"/>
                    </a:ext>
                  </a:extLst>
                </a:gridCol>
                <a:gridCol w="965675">
                  <a:extLst>
                    <a:ext uri="{9D8B030D-6E8A-4147-A177-3AD203B41FA5}">
                      <a16:colId xmlns:a16="http://schemas.microsoft.com/office/drawing/2014/main" val="20003"/>
                    </a:ext>
                  </a:extLst>
                </a:gridCol>
                <a:gridCol w="957129">
                  <a:extLst>
                    <a:ext uri="{9D8B030D-6E8A-4147-A177-3AD203B41FA5}">
                      <a16:colId xmlns:a16="http://schemas.microsoft.com/office/drawing/2014/main" val="20004"/>
                    </a:ext>
                  </a:extLst>
                </a:gridCol>
              </a:tblGrid>
              <a:tr h="0">
                <a:tc>
                  <a:txBody>
                    <a:bodyPr/>
                    <a:lstStyle/>
                    <a:p>
                      <a:pPr marL="90170" algn="ctr">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因素</a:t>
                      </a:r>
                    </a:p>
                  </a:txBody>
                  <a:tcPr marL="0" marR="0" marT="0" marB="0" anchor="ctr"/>
                </a:tc>
                <a:tc>
                  <a:txBody>
                    <a:bodyPr/>
                    <a:lstStyle/>
                    <a:p>
                      <a:pPr marL="304800" algn="ctr">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題目</a:t>
                      </a:r>
                    </a:p>
                  </a:txBody>
                  <a:tcPr marL="0" marR="0" marT="0" marB="0" anchor="ctr"/>
                </a:tc>
                <a:tc>
                  <a:txBody>
                    <a:bodyPr/>
                    <a:lstStyle/>
                    <a:p>
                      <a:pPr marL="304800" algn="ctr">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負荷量</a:t>
                      </a:r>
                    </a:p>
                  </a:txBody>
                  <a:tcPr marL="0" marR="0" marT="0" marB="0" anchor="ctr"/>
                </a:tc>
                <a:tc>
                  <a:txBody>
                    <a:bodyPr/>
                    <a:lstStyle/>
                    <a:p>
                      <a:pPr indent="159385" algn="ctr">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特徵值</a:t>
                      </a:r>
                    </a:p>
                  </a:txBody>
                  <a:tcPr marL="0" marR="0" marT="0" marB="0" anchor="ctr"/>
                </a:tc>
                <a:tc>
                  <a:txBody>
                    <a:bodyPr/>
                    <a:lstStyle/>
                    <a:p>
                      <a:pPr marR="635" algn="ctr">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解釋變異</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0">
                <a:tc rowSpan="10">
                  <a:txBody>
                    <a:bodyPr/>
                    <a:lstStyle/>
                    <a:p>
                      <a:pPr algn="ctr">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F1</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它幫助我去看和見識新的歷史景點。</a:t>
                      </a:r>
                    </a:p>
                  </a:txBody>
                  <a:tcPr marL="0" marR="0" marT="0" marB="0" anchor="ctr"/>
                </a:tc>
                <a:tc>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.734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10">
                  <a:txBody>
                    <a:bodyPr/>
                    <a:lstStyle/>
                    <a:p>
                      <a:pPr indent="159385" algn="ctr">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18.105</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10">
                  <a:txBody>
                    <a:bodyPr/>
                    <a:lstStyle/>
                    <a:p>
                      <a:pPr marR="635" algn="ctr">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39.338</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我被目的地的優美音樂和舞蹈所激勵。</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.721</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2"/>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我的動機來自不同的民族。</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.827</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3"/>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4.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我很喜歡這個地方的歷史</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.988</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4"/>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5.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我被當地的藝術及手工藝所吸引</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.876</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5"/>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6.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我體驗了新的文化</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.803</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6"/>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7.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我對旅遊景點的衛生設施很感興趣</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.511</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7"/>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8.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我們被專業的導遊所帶領</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.574</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8"/>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9.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那裡提供快速的服務</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.509</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9"/>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10.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我渴望學習這裡的歷史</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.504</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10"/>
                  </a:ext>
                </a:extLst>
              </a:tr>
              <a:tr h="0">
                <a:tc rowSpan="6">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F2</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我想要自己紓壓一下。</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.692</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6">
                  <a:txBody>
                    <a:bodyPr/>
                    <a:lstStyle/>
                    <a:p>
                      <a:pPr indent="159385"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3.731</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6">
                  <a:txBody>
                    <a:bodyPr/>
                    <a:lstStyle/>
                    <a:p>
                      <a:pPr marR="635" algn="ctr">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3.351</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11"/>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我想要放鬆一下。</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.816</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12"/>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我想要尋找一些娛樂。</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.569</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13"/>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4.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我的動機來自不同的民族。</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.595</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14"/>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5.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我想要放鬆心情</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.844</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15"/>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6.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我想要玩得開心</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.722</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16"/>
                  </a:ext>
                </a:extLst>
              </a:tr>
              <a:tr h="0">
                <a:tc rowSpan="9">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F3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這次旅行幫助我拓展我的個人價值觀。</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.530</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9">
                  <a:txBody>
                    <a:bodyPr/>
                    <a:lstStyle/>
                    <a:p>
                      <a:pPr indent="159385"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1.931</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9">
                  <a:txBody>
                    <a:bodyPr/>
                    <a:lstStyle/>
                    <a:p>
                      <a:pPr marR="635" algn="ctr">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3.370</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17"/>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旅遊幫助我思考我的個人價值觀。</a:t>
                      </a:r>
                    </a:p>
                  </a:txBody>
                  <a:tcPr marL="0" marR="0" marT="0" marB="0" anchor="ctr"/>
                </a:tc>
                <a:tc>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.533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18"/>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我很享受這次旅行</a:t>
                      </a:r>
                    </a:p>
                  </a:txBody>
                  <a:tcPr marL="0" marR="0" marT="0" marB="0" anchor="ctr"/>
                </a:tc>
                <a:tc>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.571</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19"/>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4.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我對這次旅行非常滿意</a:t>
                      </a:r>
                    </a:p>
                  </a:txBody>
                  <a:tcPr marL="0" marR="0" marT="0" marB="0" anchor="ctr"/>
                </a:tc>
                <a:tc>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.550</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20"/>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5.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未來我會積極的參與旅行</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.561</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21"/>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6.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我將對同行的人說些正向的事</a:t>
                      </a:r>
                    </a:p>
                  </a:txBody>
                  <a:tcPr marL="0" marR="0" marT="0" marB="0" anchor="ctr"/>
                </a:tc>
                <a:tc>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.771</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22"/>
                  </a:ext>
                </a:extLst>
              </a:tr>
              <a:tr h="0">
                <a:tc vMerge="1">
                  <a:txBody>
                    <a:bodyPr/>
                    <a:lstStyle/>
                    <a:p>
                      <a:endParaRPr lang="zh-TW" altLang="en-US"/>
                    </a:p>
                  </a:txBody>
                  <a:tcPr/>
                </a:tc>
                <a:tc>
                  <a:txBody>
                    <a:bodyPr/>
                    <a:lstStyle/>
                    <a:p>
                      <a:pPr algn="l">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7. </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我會鼓勵朋友</a:t>
                      </a: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a:t>
                      </a: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親戚參與旅行</a:t>
                      </a:r>
                    </a:p>
                  </a:txBody>
                  <a:tcPr marL="0" marR="0" marT="0" marB="0" anchor="ctr"/>
                </a:tc>
                <a:tc>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.620</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23"/>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8.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即使我的朋友沒有要加入我，我依舊會繼續旅行</a:t>
                      </a:r>
                    </a:p>
                  </a:txBody>
                  <a:tcPr marL="0" marR="0" marT="0" marB="0" anchor="ctr"/>
                </a:tc>
                <a:tc>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.895</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24"/>
                  </a:ext>
                </a:extLst>
              </a:tr>
              <a:tr h="155106">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9.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我會去離家較遠的地方旅行</a:t>
                      </a:r>
                    </a:p>
                  </a:txBody>
                  <a:tcPr marL="0" marR="0" marT="0" marB="0" anchor="ctr"/>
                </a:tc>
                <a:tc>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.701</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25"/>
                  </a:ext>
                </a:extLst>
              </a:tr>
            </a:tbl>
          </a:graphicData>
        </a:graphic>
      </p:graphicFrame>
      <p:graphicFrame>
        <p:nvGraphicFramePr>
          <p:cNvPr id="4" name="內容版面配置區 3"/>
          <p:cNvGraphicFramePr>
            <a:graphicFrameLocks/>
          </p:cNvGraphicFramePr>
          <p:nvPr>
            <p:extLst>
              <p:ext uri="{D42A27DB-BD31-4B8C-83A1-F6EECF244321}">
                <p14:modId xmlns:p14="http://schemas.microsoft.com/office/powerpoint/2010/main" val="1493203245"/>
              </p:ext>
            </p:extLst>
          </p:nvPr>
        </p:nvGraphicFramePr>
        <p:xfrm>
          <a:off x="2226743" y="605712"/>
          <a:ext cx="9601200" cy="737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字方塊 5"/>
          <p:cNvSpPr txBox="1"/>
          <p:nvPr/>
        </p:nvSpPr>
        <p:spPr>
          <a:xfrm>
            <a:off x="8338512" y="1666239"/>
            <a:ext cx="761896"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a:t>4-7</a:t>
            </a:r>
            <a:endParaRPr lang="zh-TW" altLang="en-US" dirty="0"/>
          </a:p>
        </p:txBody>
      </p:sp>
    </p:spTree>
    <p:extLst>
      <p:ext uri="{BB962C8B-B14F-4D97-AF65-F5344CB8AC3E}">
        <p14:creationId xmlns:p14="http://schemas.microsoft.com/office/powerpoint/2010/main" val="3452019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682155799"/>
              </p:ext>
            </p:extLst>
          </p:nvPr>
        </p:nvGraphicFramePr>
        <p:xfrm>
          <a:off x="746617" y="1807188"/>
          <a:ext cx="6795131" cy="2582672"/>
        </p:xfrm>
        <a:graphic>
          <a:graphicData uri="http://schemas.openxmlformats.org/drawingml/2006/table">
            <a:tbl>
              <a:tblPr firstRow="1" firstCol="1" bandRow="1">
                <a:tableStyleId>{5C22544A-7EE6-4342-B048-85BDC9FD1C3A}</a:tableStyleId>
              </a:tblPr>
              <a:tblGrid>
                <a:gridCol w="1139210">
                  <a:extLst>
                    <a:ext uri="{9D8B030D-6E8A-4147-A177-3AD203B41FA5}">
                      <a16:colId xmlns:a16="http://schemas.microsoft.com/office/drawing/2014/main" val="20000"/>
                    </a:ext>
                  </a:extLst>
                </a:gridCol>
                <a:gridCol w="2596525">
                  <a:extLst>
                    <a:ext uri="{9D8B030D-6E8A-4147-A177-3AD203B41FA5}">
                      <a16:colId xmlns:a16="http://schemas.microsoft.com/office/drawing/2014/main" val="20001"/>
                    </a:ext>
                  </a:extLst>
                </a:gridCol>
                <a:gridCol w="1229319">
                  <a:extLst>
                    <a:ext uri="{9D8B030D-6E8A-4147-A177-3AD203B41FA5}">
                      <a16:colId xmlns:a16="http://schemas.microsoft.com/office/drawing/2014/main" val="20002"/>
                    </a:ext>
                  </a:extLst>
                </a:gridCol>
                <a:gridCol w="769059">
                  <a:extLst>
                    <a:ext uri="{9D8B030D-6E8A-4147-A177-3AD203B41FA5}">
                      <a16:colId xmlns:a16="http://schemas.microsoft.com/office/drawing/2014/main" val="20003"/>
                    </a:ext>
                  </a:extLst>
                </a:gridCol>
                <a:gridCol w="1061018">
                  <a:extLst>
                    <a:ext uri="{9D8B030D-6E8A-4147-A177-3AD203B41FA5}">
                      <a16:colId xmlns:a16="http://schemas.microsoft.com/office/drawing/2014/main" val="20004"/>
                    </a:ext>
                  </a:extLst>
                </a:gridCol>
              </a:tblGrid>
              <a:tr h="0">
                <a:tc>
                  <a:txBody>
                    <a:bodyPr/>
                    <a:lstStyle/>
                    <a:p>
                      <a:pPr marL="90170" algn="ctr">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因素</a:t>
                      </a:r>
                    </a:p>
                  </a:txBody>
                  <a:tcPr marL="0" marR="0" marT="0" marB="0" anchor="ctr"/>
                </a:tc>
                <a:tc>
                  <a:txBody>
                    <a:bodyPr/>
                    <a:lstStyle/>
                    <a:p>
                      <a:pPr marL="304800" algn="ctr">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題目</a:t>
                      </a:r>
                    </a:p>
                  </a:txBody>
                  <a:tcPr marL="0" marR="0" marT="0" marB="0" anchor="ctr"/>
                </a:tc>
                <a:tc>
                  <a:txBody>
                    <a:bodyPr/>
                    <a:lstStyle/>
                    <a:p>
                      <a:pPr marL="304800" algn="ctr">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負荷量</a:t>
                      </a:r>
                    </a:p>
                  </a:txBody>
                  <a:tcPr marL="0" marR="0" marT="0" marB="0" anchor="ctr"/>
                </a:tc>
                <a:tc>
                  <a:txBody>
                    <a:bodyPr/>
                    <a:lstStyle/>
                    <a:p>
                      <a:pPr indent="159385" algn="ctr">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特徵值</a:t>
                      </a:r>
                    </a:p>
                  </a:txBody>
                  <a:tcPr marL="0" marR="0" marT="0" marB="0" anchor="ctr"/>
                </a:tc>
                <a:tc>
                  <a:txBody>
                    <a:bodyPr/>
                    <a:lstStyle/>
                    <a:p>
                      <a:pPr marR="635" algn="ctr">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解釋變異</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0">
                <a:tc rowSpan="3">
                  <a:txBody>
                    <a:bodyPr/>
                    <a:lstStyle/>
                    <a:p>
                      <a:pPr algn="ctr">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F4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方便的旅行時間</a:t>
                      </a:r>
                    </a:p>
                  </a:txBody>
                  <a:tcPr marL="0" marR="0" marT="0" marB="0" anchor="ctr"/>
                </a:tc>
                <a:tc>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.816</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3">
                  <a:txBody>
                    <a:bodyPr/>
                    <a:lstStyle/>
                    <a:p>
                      <a:pPr indent="159385" algn="ctr">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1.704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3">
                  <a:txBody>
                    <a:bodyPr/>
                    <a:lstStyle/>
                    <a:p>
                      <a:pPr marR="635" algn="ctr">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2.910</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物超所值</a:t>
                      </a:r>
                    </a:p>
                  </a:txBody>
                  <a:tcPr marL="0" marR="0" marT="0" marB="0" anchor="ctr"/>
                </a:tc>
                <a:tc>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.804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2"/>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容易到達</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.768</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3"/>
                  </a:ext>
                </a:extLst>
              </a:tr>
              <a:tr h="0">
                <a:tc rowSpan="5">
                  <a:txBody>
                    <a:bodyPr/>
                    <a:lstStyle/>
                    <a:p>
                      <a:pPr algn="ctr">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F5</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我想要發現一些新事物</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.659</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5">
                  <a:txBody>
                    <a:bodyPr/>
                    <a:lstStyle/>
                    <a:p>
                      <a:pPr indent="159385" algn="ctr">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1.544</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5">
                  <a:txBody>
                    <a:bodyPr/>
                    <a:lstStyle/>
                    <a:p>
                      <a:pPr marR="635" algn="ctr">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2.438</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我想要體驗這個我不熟悉的地方</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.732</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5"/>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我可以講我去過的地方</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.716</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6"/>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4.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去一些沒去過的地方</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.882</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7"/>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5.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去一些我朋友沒去過的地方</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.679</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08"/>
                  </a:ext>
                </a:extLst>
              </a:tr>
              <a:tr h="0">
                <a:tc rowSpan="3">
                  <a:txBody>
                    <a:bodyPr/>
                    <a:lstStyle/>
                    <a:p>
                      <a:pPr algn="ctr">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F6</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我想要學習我的祖源</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.638</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3">
                  <a:txBody>
                    <a:bodyPr/>
                    <a:lstStyle/>
                    <a:p>
                      <a:pPr indent="159385" algn="ctr">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1.137</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3">
                  <a:txBody>
                    <a:bodyPr/>
                    <a:lstStyle/>
                    <a:p>
                      <a:pPr marR="635" algn="ctr">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1.602</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09"/>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這次旅行幫助我重新發現我的祖源</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.667</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10"/>
                  </a:ext>
                </a:extLst>
              </a:tr>
              <a:tr h="0">
                <a:tc vMerge="1">
                  <a:txBody>
                    <a:bodyPr/>
                    <a:lstStyle/>
                    <a:p>
                      <a:endParaRPr lang="zh-TW" altLang="en-US"/>
                    </a:p>
                  </a:txBody>
                  <a:tcPr/>
                </a:tc>
                <a:tc>
                  <a:txBody>
                    <a:bodyPr/>
                    <a:lstStyle/>
                    <a:p>
                      <a:pPr algn="l">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我覺得我的祖源被洩漏</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.739</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11"/>
                  </a:ext>
                </a:extLst>
              </a:tr>
              <a:tr h="0">
                <a:tc rowSpan="2">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F7</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a:txBody>
                    <a:bodyPr/>
                    <a:lstStyle/>
                    <a:p>
                      <a:pPr algn="l">
                        <a:lnSpc>
                          <a:spcPct val="115000"/>
                        </a:lnSpc>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那裡的環境非常吸引我</a:t>
                      </a:r>
                    </a:p>
                  </a:txBody>
                  <a:tcPr marL="0" marR="0" marT="0" marB="0" anchor="ctr"/>
                </a:tc>
                <a:tc>
                  <a:txBody>
                    <a:bodyPr/>
                    <a:lstStyle/>
                    <a:p>
                      <a:pPr algn="ctr">
                        <a:spcAft>
                          <a:spcPts val="0"/>
                        </a:spcAft>
                      </a:pPr>
                      <a:r>
                        <a:rPr lang="en-US" sz="1200" kern="100">
                          <a:effectLst/>
                          <a:latin typeface="Times New Roman" panose="02020603050405020304" pitchFamily="18" charset="0"/>
                          <a:ea typeface="標楷體" panose="03000509000000000000" pitchFamily="65" charset="-120"/>
                          <a:cs typeface="Times New Roman" panose="02020603050405020304" pitchFamily="18" charset="0"/>
                        </a:rPr>
                        <a:t>.610</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2">
                  <a:txBody>
                    <a:bodyPr/>
                    <a:lstStyle/>
                    <a:p>
                      <a:pPr indent="159385" algn="ctr">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1.069</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rowSpan="2">
                  <a:txBody>
                    <a:bodyPr/>
                    <a:lstStyle/>
                    <a:p>
                      <a:pPr indent="159385" algn="ctr">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1.449</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extLst>
                  <a:ext uri="{0D108BD9-81ED-4DB2-BD59-A6C34878D82A}">
                    <a16:rowId xmlns:a16="http://schemas.microsoft.com/office/drawing/2014/main" val="10012"/>
                  </a:ext>
                </a:extLst>
              </a:tr>
              <a:tr h="0">
                <a:tc vMerge="1">
                  <a:txBody>
                    <a:bodyPr/>
                    <a:lstStyle/>
                    <a:p>
                      <a:endParaRPr lang="zh-TW" altLang="en-US"/>
                    </a:p>
                  </a:txBody>
                  <a:tcPr/>
                </a:tc>
                <a:tc>
                  <a:txBody>
                    <a:bodyPr/>
                    <a:lstStyle/>
                    <a:p>
                      <a:pPr algn="l">
                        <a:lnSpc>
                          <a:spcPct val="115000"/>
                        </a:lnSpc>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 </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那裡美麗的環境鼓舞了我</a:t>
                      </a:r>
                    </a:p>
                  </a:txBody>
                  <a:tcPr marL="0" marR="0" marT="0" marB="0" anchor="ctr"/>
                </a:tc>
                <a:tc>
                  <a:txBody>
                    <a:bodyPr/>
                    <a:lstStyle/>
                    <a:p>
                      <a:pPr algn="ctr">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.508</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0" marR="0" marT="0" marB="0" anchor="ct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0013"/>
                  </a:ext>
                </a:extLst>
              </a:tr>
            </a:tbl>
          </a:graphicData>
        </a:graphic>
      </p:graphicFrame>
      <p:graphicFrame>
        <p:nvGraphicFramePr>
          <p:cNvPr id="3" name="內容版面配置區 3"/>
          <p:cNvGraphicFramePr>
            <a:graphicFrameLocks/>
          </p:cNvGraphicFramePr>
          <p:nvPr>
            <p:extLst>
              <p:ext uri="{D42A27DB-BD31-4B8C-83A1-F6EECF244321}">
                <p14:modId xmlns:p14="http://schemas.microsoft.com/office/powerpoint/2010/main" val="3259868270"/>
              </p:ext>
            </p:extLst>
          </p:nvPr>
        </p:nvGraphicFramePr>
        <p:xfrm>
          <a:off x="1250797" y="457199"/>
          <a:ext cx="9601200" cy="1018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字方塊 3"/>
          <p:cNvSpPr txBox="1"/>
          <p:nvPr/>
        </p:nvSpPr>
        <p:spPr>
          <a:xfrm>
            <a:off x="7837350" y="1807188"/>
            <a:ext cx="761896"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a:t>4-7</a:t>
            </a:r>
            <a:endParaRPr lang="zh-TW" altLang="en-US" dirty="0"/>
          </a:p>
        </p:txBody>
      </p:sp>
    </p:spTree>
    <p:extLst>
      <p:ext uri="{BB962C8B-B14F-4D97-AF65-F5344CB8AC3E}">
        <p14:creationId xmlns:p14="http://schemas.microsoft.com/office/powerpoint/2010/main" val="3804192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11383" y="1628956"/>
            <a:ext cx="4288353" cy="504882"/>
          </a:xfrm>
          <a:prstGeom prst="rect">
            <a:avLst/>
          </a:prstGeom>
        </p:spPr>
        <p:txBody>
          <a:bodyPr wrap="none">
            <a:spAutoFit/>
          </a:bodyPr>
          <a:lstStyle/>
          <a:p>
            <a:pPr>
              <a:lnSpc>
                <a:spcPct val="150000"/>
              </a:lnSpc>
              <a:spcAft>
                <a:spcPts val="0"/>
              </a:spcAft>
            </a:pPr>
            <a:r>
              <a:rPr lang="zh-TW" altLang="zh-TW" sz="2000" b="1" kern="1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拉</a:t>
            </a:r>
            <a:r>
              <a:rPr lang="zh-TW" altLang="zh-TW" sz="20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動青年旅遊的因素構面之信度分析</a:t>
            </a:r>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p:txBody>
      </p:sp>
      <p:sp>
        <p:nvSpPr>
          <p:cNvPr id="8" name="矩形 7"/>
          <p:cNvSpPr/>
          <p:nvPr/>
        </p:nvSpPr>
        <p:spPr>
          <a:xfrm>
            <a:off x="1220410" y="3850962"/>
            <a:ext cx="4544834" cy="504882"/>
          </a:xfrm>
          <a:prstGeom prst="rect">
            <a:avLst/>
          </a:prstGeom>
        </p:spPr>
        <p:txBody>
          <a:bodyPr wrap="none">
            <a:spAutoFit/>
          </a:bodyPr>
          <a:lstStyle/>
          <a:p>
            <a:pPr>
              <a:lnSpc>
                <a:spcPct val="150000"/>
              </a:lnSpc>
              <a:spcAft>
                <a:spcPts val="0"/>
              </a:spcAft>
            </a:pPr>
            <a:r>
              <a:rPr lang="zh-TW" altLang="zh-TW" sz="20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推動青年旅遊的因素</a:t>
            </a:r>
            <a:r>
              <a:rPr lang="zh-TW" altLang="zh-TW" sz="2000" b="1" kern="100" dirty="0">
                <a:solidFill>
                  <a:srgbClr val="000000"/>
                </a:solidFill>
                <a:latin typeface="Calibri" panose="020F0502020204030204" pitchFamily="34" charset="0"/>
                <a:ea typeface="標楷體" panose="03000509000000000000" pitchFamily="65" charset="-120"/>
                <a:cs typeface="Times New Roman" panose="02020603050405020304" pitchFamily="18" charset="0"/>
              </a:rPr>
              <a:t>量表信度分析摘要</a:t>
            </a:r>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443955818"/>
              </p:ext>
            </p:extLst>
          </p:nvPr>
        </p:nvGraphicFramePr>
        <p:xfrm>
          <a:off x="1239007" y="4279484"/>
          <a:ext cx="4640499" cy="1413945"/>
        </p:xfrm>
        <a:graphic>
          <a:graphicData uri="http://schemas.openxmlformats.org/drawingml/2006/table">
            <a:tbl>
              <a:tblPr firstRow="1" firstCol="1" bandRow="1">
                <a:tableStyleId>{5C22544A-7EE6-4342-B048-85BDC9FD1C3A}</a:tableStyleId>
              </a:tblPr>
              <a:tblGrid>
                <a:gridCol w="1015341">
                  <a:extLst>
                    <a:ext uri="{9D8B030D-6E8A-4147-A177-3AD203B41FA5}">
                      <a16:colId xmlns:a16="http://schemas.microsoft.com/office/drawing/2014/main" val="20000"/>
                    </a:ext>
                  </a:extLst>
                </a:gridCol>
                <a:gridCol w="1928628">
                  <a:extLst>
                    <a:ext uri="{9D8B030D-6E8A-4147-A177-3AD203B41FA5}">
                      <a16:colId xmlns:a16="http://schemas.microsoft.com/office/drawing/2014/main" val="20001"/>
                    </a:ext>
                  </a:extLst>
                </a:gridCol>
                <a:gridCol w="993959">
                  <a:extLst>
                    <a:ext uri="{9D8B030D-6E8A-4147-A177-3AD203B41FA5}">
                      <a16:colId xmlns:a16="http://schemas.microsoft.com/office/drawing/2014/main" val="20002"/>
                    </a:ext>
                  </a:extLst>
                </a:gridCol>
                <a:gridCol w="702571">
                  <a:extLst>
                    <a:ext uri="{9D8B030D-6E8A-4147-A177-3AD203B41FA5}">
                      <a16:colId xmlns:a16="http://schemas.microsoft.com/office/drawing/2014/main" val="20003"/>
                    </a:ext>
                  </a:extLst>
                </a:gridCol>
              </a:tblGrid>
              <a:tr h="282789">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構面</a:t>
                      </a: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正式問卷題號</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Cronbach’s α</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整體信度</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0"/>
                  </a:ext>
                </a:extLst>
              </a:tr>
              <a:tr h="282789">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放鬆休息</a:t>
                      </a:r>
                    </a:p>
                  </a:txBody>
                  <a:tcPr marL="17780" marR="17780" marT="0" marB="0" anchor="ctr"/>
                </a:tc>
                <a:tc>
                  <a:txBody>
                    <a:bodyPr/>
                    <a:lstStyle/>
                    <a:p>
                      <a:pPr algn="ctr">
                        <a:lnSpc>
                          <a:spcPct val="150000"/>
                        </a:lnSpc>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18</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19</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20</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21</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22</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.906</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rowSpan="4">
                  <a:txBody>
                    <a:bodyPr/>
                    <a:lstStyle/>
                    <a:p>
                      <a:pPr algn="ctr">
                        <a:lnSpc>
                          <a:spcPct val="150000"/>
                        </a:lnSpc>
                        <a:spcAft>
                          <a:spcPts val="0"/>
                        </a:spcAft>
                      </a:pPr>
                      <a:r>
                        <a:rPr lang="en-US" sz="1200" kern="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0" dirty="0" smtClean="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899</a:t>
                      </a:r>
                      <a:endParaRPr lang="zh-TW" sz="12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1"/>
                  </a:ext>
                </a:extLst>
              </a:tr>
              <a:tr h="282789">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尋求知識</a:t>
                      </a:r>
                    </a:p>
                  </a:txBody>
                  <a:tcPr marL="17780" marR="17780" marT="0" marB="0" anchor="ctr"/>
                </a:tc>
                <a:tc>
                  <a:txBody>
                    <a:bodyPr/>
                    <a:lstStyle/>
                    <a:p>
                      <a:pPr algn="ctr">
                        <a:lnSpc>
                          <a:spcPct val="150000"/>
                        </a:lnSpc>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23</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.558</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endParaRPr lang="zh-TW" altLang="en-US"/>
                    </a:p>
                  </a:txBody>
                  <a:tcPr/>
                </a:tc>
                <a:extLst>
                  <a:ext uri="{0D108BD9-81ED-4DB2-BD59-A6C34878D82A}">
                    <a16:rowId xmlns:a16="http://schemas.microsoft.com/office/drawing/2014/main" val="10002"/>
                  </a:ext>
                </a:extLst>
              </a:tr>
              <a:tr h="282789">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新奇</a:t>
                      </a:r>
                    </a:p>
                  </a:txBody>
                  <a:tcPr marL="17780" marR="17780" marT="0" marB="0" anchor="ctr"/>
                </a:tc>
                <a:tc>
                  <a:txBody>
                    <a:bodyPr/>
                    <a:lstStyle/>
                    <a:p>
                      <a:pPr algn="ctr">
                        <a:lnSpc>
                          <a:spcPct val="150000"/>
                        </a:lnSpc>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25</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26</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27</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28</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29</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.793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endParaRPr lang="zh-TW" altLang="en-US"/>
                    </a:p>
                  </a:txBody>
                  <a:tcPr/>
                </a:tc>
                <a:extLst>
                  <a:ext uri="{0D108BD9-81ED-4DB2-BD59-A6C34878D82A}">
                    <a16:rowId xmlns:a16="http://schemas.microsoft.com/office/drawing/2014/main" val="10003"/>
                  </a:ext>
                </a:extLst>
              </a:tr>
              <a:tr h="282789">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自我增強</a:t>
                      </a:r>
                    </a:p>
                  </a:txBody>
                  <a:tcPr marL="17780" marR="17780" marT="0" marB="0" anchor="ctr"/>
                </a:tc>
                <a:tc>
                  <a:txBody>
                    <a:bodyPr/>
                    <a:lstStyle/>
                    <a:p>
                      <a:pPr algn="ctr">
                        <a:lnSpc>
                          <a:spcPct val="150000"/>
                        </a:lnSpc>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30</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31</a:t>
                      </a: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32</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.803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pPr algn="ctr">
                        <a:lnSpc>
                          <a:spcPct val="15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4"/>
                  </a:ext>
                </a:extLst>
              </a:tr>
            </a:tbl>
          </a:graphicData>
        </a:graphic>
      </p:graphicFrame>
      <p:sp>
        <p:nvSpPr>
          <p:cNvPr id="10" name="矩形 9"/>
          <p:cNvSpPr/>
          <p:nvPr/>
        </p:nvSpPr>
        <p:spPr>
          <a:xfrm>
            <a:off x="4012727" y="5693430"/>
            <a:ext cx="4849262" cy="400110"/>
          </a:xfrm>
          <a:prstGeom prst="rect">
            <a:avLst/>
          </a:prstGeom>
        </p:spPr>
        <p:txBody>
          <a:bodyPr wrap="square">
            <a:spAutoFit/>
          </a:bodyPr>
          <a:lstStyle/>
          <a:p>
            <a:r>
              <a:rPr lang="zh-TW" altLang="en-US" sz="2000" b="1" dirty="0" smtClean="0">
                <a:solidFill>
                  <a:schemeClr val="tx2"/>
                </a:solidFill>
                <a:latin typeface="標楷體" panose="03000509000000000000" pitchFamily="65" charset="-120"/>
                <a:ea typeface="標楷體" panose="03000509000000000000" pitchFamily="65" charset="-120"/>
              </a:rPr>
              <a:t>整體信度大於</a:t>
            </a:r>
            <a:r>
              <a:rPr lang="en-US" altLang="zh-TW" sz="2000" b="1" dirty="0" smtClean="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0.7</a:t>
            </a:r>
            <a:r>
              <a:rPr lang="zh-TW" altLang="en-US" sz="2000" b="1" dirty="0" smtClean="0">
                <a:solidFill>
                  <a:schemeClr val="tx2"/>
                </a:solidFill>
                <a:latin typeface="標楷體" panose="03000509000000000000" pitchFamily="65" charset="-120"/>
                <a:ea typeface="標楷體" panose="03000509000000000000" pitchFamily="65" charset="-120"/>
              </a:rPr>
              <a:t>以上，具有</a:t>
            </a:r>
            <a:r>
              <a:rPr lang="zh-TW" altLang="en-US" sz="2000" b="1" dirty="0" smtClean="0">
                <a:solidFill>
                  <a:srgbClr val="FF0000"/>
                </a:solidFill>
                <a:latin typeface="標楷體" panose="03000509000000000000" pitchFamily="65" charset="-120"/>
                <a:ea typeface="標楷體" panose="03000509000000000000" pitchFamily="65" charset="-120"/>
              </a:rPr>
              <a:t>高信度</a:t>
            </a:r>
            <a:endParaRPr lang="zh-TW" altLang="en-US" sz="2000" dirty="0">
              <a:solidFill>
                <a:srgbClr val="FF0000"/>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1388561496"/>
              </p:ext>
            </p:extLst>
          </p:nvPr>
        </p:nvGraphicFramePr>
        <p:xfrm>
          <a:off x="1239008" y="2117001"/>
          <a:ext cx="4526236" cy="1371600"/>
        </p:xfrm>
        <a:graphic>
          <a:graphicData uri="http://schemas.openxmlformats.org/drawingml/2006/table">
            <a:tbl>
              <a:tblPr firstRow="1" firstCol="1" bandRow="1">
                <a:tableStyleId>{5C22544A-7EE6-4342-B048-85BDC9FD1C3A}</a:tableStyleId>
              </a:tblPr>
              <a:tblGrid>
                <a:gridCol w="1198474">
                  <a:extLst>
                    <a:ext uri="{9D8B030D-6E8A-4147-A177-3AD203B41FA5}">
                      <a16:colId xmlns:a16="http://schemas.microsoft.com/office/drawing/2014/main" val="20000"/>
                    </a:ext>
                  </a:extLst>
                </a:gridCol>
                <a:gridCol w="1573207">
                  <a:extLst>
                    <a:ext uri="{9D8B030D-6E8A-4147-A177-3AD203B41FA5}">
                      <a16:colId xmlns:a16="http://schemas.microsoft.com/office/drawing/2014/main" val="20001"/>
                    </a:ext>
                  </a:extLst>
                </a:gridCol>
                <a:gridCol w="983342">
                  <a:extLst>
                    <a:ext uri="{9D8B030D-6E8A-4147-A177-3AD203B41FA5}">
                      <a16:colId xmlns:a16="http://schemas.microsoft.com/office/drawing/2014/main" val="20002"/>
                    </a:ext>
                  </a:extLst>
                </a:gridCol>
                <a:gridCol w="771213">
                  <a:extLst>
                    <a:ext uri="{9D8B030D-6E8A-4147-A177-3AD203B41FA5}">
                      <a16:colId xmlns:a16="http://schemas.microsoft.com/office/drawing/2014/main" val="20003"/>
                    </a:ext>
                  </a:extLst>
                </a:gridCol>
              </a:tblGrid>
              <a:tr h="122755">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構面</a:t>
                      </a: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正式問卷題號</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Cronbach’s α</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整體信度</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0"/>
                  </a:ext>
                </a:extLst>
              </a:tr>
              <a:tr h="0">
                <a:tc>
                  <a:txBody>
                    <a:bodyPr/>
                    <a:lstStyle/>
                    <a:p>
                      <a:pPr algn="ctr">
                        <a:lnSpc>
                          <a:spcPct val="150000"/>
                        </a:lnSpc>
                        <a:spcAft>
                          <a:spcPts val="0"/>
                        </a:spcAft>
                      </a:pPr>
                      <a:r>
                        <a:rPr lang="zh-TW"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方便的旅行時間</a:t>
                      </a:r>
                      <a:endParaRPr lang="zh-TW" alt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alt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1</a:t>
                      </a:r>
                      <a:r>
                        <a:rPr lang="zh-TW" alt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2</a:t>
                      </a:r>
                      <a:r>
                        <a:rPr lang="zh-TW" alt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3</a:t>
                      </a:r>
                      <a:endParaRPr lang="zh-TW"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.860</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rowSpan="4">
                  <a:txBody>
                    <a:bodyPr/>
                    <a:lstStyle/>
                    <a:p>
                      <a:pPr algn="ctr">
                        <a:lnSpc>
                          <a:spcPct val="150000"/>
                        </a:lnSpc>
                        <a:spcAft>
                          <a:spcPts val="0"/>
                        </a:spcAft>
                      </a:pPr>
                      <a:r>
                        <a:rPr lang="en-US" sz="1200" kern="0" dirty="0" smtClean="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.927</a:t>
                      </a: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1"/>
                  </a:ext>
                </a:extLst>
              </a:tr>
              <a:tr h="0">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zh-TW"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物超所值</a:t>
                      </a:r>
                    </a:p>
                  </a:txBody>
                  <a:tcPr marL="17780" marR="17780" marT="0" marB="0" anchor="ctr"/>
                </a:tc>
                <a:tc>
                  <a:txBody>
                    <a:bodyPr/>
                    <a:lstStyle/>
                    <a:p>
                      <a:pPr algn="ctr">
                        <a:lnSpc>
                          <a:spcPct val="150000"/>
                        </a:lnSpc>
                        <a:spcAft>
                          <a:spcPts val="0"/>
                        </a:spcAft>
                      </a:pPr>
                      <a:r>
                        <a:rPr 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4</a:t>
                      </a: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5</a:t>
                      </a: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6</a:t>
                      </a: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7</a:t>
                      </a: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8</a:t>
                      </a: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9</a:t>
                      </a: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10</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.906</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endParaRPr lang="zh-TW" altLang="en-US"/>
                    </a:p>
                  </a:txBody>
                  <a:tcPr/>
                </a:tc>
                <a:extLst>
                  <a:ext uri="{0D108BD9-81ED-4DB2-BD59-A6C34878D82A}">
                    <a16:rowId xmlns:a16="http://schemas.microsoft.com/office/drawing/2014/main" val="10002"/>
                  </a:ext>
                </a:extLst>
              </a:tr>
              <a:tr h="0">
                <a:tc>
                  <a:txBody>
                    <a:bodyPr/>
                    <a:lstStyle/>
                    <a:p>
                      <a:pPr algn="ctr">
                        <a:lnSpc>
                          <a:spcPct val="150000"/>
                        </a:lnSpc>
                        <a:spcAft>
                          <a:spcPts val="0"/>
                        </a:spcAft>
                      </a:pPr>
                      <a:r>
                        <a:rPr lang="zh-TW"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容易到達</a:t>
                      </a:r>
                      <a:endParaRPr lang="zh-TW" alt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11</a:t>
                      </a: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12</a:t>
                      </a: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.845</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endParaRPr lang="zh-TW" altLang="en-US"/>
                    </a:p>
                  </a:txBody>
                  <a:tcPr/>
                </a:tc>
                <a:extLst>
                  <a:ext uri="{0D108BD9-81ED-4DB2-BD59-A6C34878D82A}">
                    <a16:rowId xmlns:a16="http://schemas.microsoft.com/office/drawing/2014/main" val="10003"/>
                  </a:ext>
                </a:extLst>
              </a:tr>
              <a:tr h="0">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zh-TW"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服務提供</a:t>
                      </a:r>
                    </a:p>
                  </a:txBody>
                  <a:tcPr marL="17780" marR="17780" marT="0" marB="0" anchor="ctr"/>
                </a:tc>
                <a:tc>
                  <a:txBody>
                    <a:bodyPr/>
                    <a:lstStyle/>
                    <a:p>
                      <a:pPr algn="ctr">
                        <a:lnSpc>
                          <a:spcPct val="150000"/>
                        </a:lnSpc>
                        <a:spcAft>
                          <a:spcPts val="0"/>
                        </a:spcAft>
                      </a:pPr>
                      <a:r>
                        <a:rPr 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14</a:t>
                      </a: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15</a:t>
                      </a: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16</a:t>
                      </a:r>
                      <a:r>
                        <a:rPr lang="zh-TW" altLang="en-US"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200" kern="100" dirty="0" smtClean="0">
                          <a:effectLst/>
                          <a:latin typeface="Times New Roman" panose="02020603050405020304" pitchFamily="18" charset="0"/>
                          <a:ea typeface="標楷體" panose="03000509000000000000" pitchFamily="65" charset="-120"/>
                          <a:cs typeface="Times New Roman" panose="02020603050405020304" pitchFamily="18" charset="0"/>
                        </a:rPr>
                        <a:t>17</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0" dirty="0" smtClean="0">
                          <a:effectLst/>
                          <a:latin typeface="Times New Roman" panose="02020603050405020304" pitchFamily="18" charset="0"/>
                          <a:ea typeface="標楷體" panose="03000509000000000000" pitchFamily="65" charset="-120"/>
                          <a:cs typeface="Times New Roman" panose="02020603050405020304" pitchFamily="18" charset="0"/>
                        </a:rPr>
                        <a:t>853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pPr algn="ctr">
                        <a:lnSpc>
                          <a:spcPct val="150000"/>
                        </a:lnSpc>
                        <a:spcAft>
                          <a:spcPts val="0"/>
                        </a:spcAft>
                      </a:pP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4"/>
                  </a:ext>
                </a:extLst>
              </a:tr>
            </a:tbl>
          </a:graphicData>
        </a:graphic>
      </p:graphicFrame>
      <p:sp>
        <p:nvSpPr>
          <p:cNvPr id="13" name="文字方塊 12"/>
          <p:cNvSpPr txBox="1"/>
          <p:nvPr/>
        </p:nvSpPr>
        <p:spPr>
          <a:xfrm>
            <a:off x="583696" y="4746395"/>
            <a:ext cx="761896"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smtClean="0"/>
              <a:t>4-9</a:t>
            </a:r>
            <a:endParaRPr lang="zh-TW" altLang="en-US" dirty="0"/>
          </a:p>
        </p:txBody>
      </p:sp>
      <p:sp>
        <p:nvSpPr>
          <p:cNvPr id="14" name="矩形 13"/>
          <p:cNvSpPr/>
          <p:nvPr/>
        </p:nvSpPr>
        <p:spPr>
          <a:xfrm>
            <a:off x="6763685" y="1636354"/>
            <a:ext cx="4031873" cy="504882"/>
          </a:xfrm>
          <a:prstGeom prst="rect">
            <a:avLst/>
          </a:prstGeom>
        </p:spPr>
        <p:txBody>
          <a:bodyPr wrap="none">
            <a:spAutoFit/>
          </a:bodyPr>
          <a:lstStyle/>
          <a:p>
            <a:pPr>
              <a:lnSpc>
                <a:spcPct val="150000"/>
              </a:lnSpc>
              <a:spcAft>
                <a:spcPts val="0"/>
              </a:spcAft>
            </a:pPr>
            <a:r>
              <a:rPr lang="zh-TW" altLang="zh-TW" sz="2000" b="1" kern="100" dirty="0">
                <a:solidFill>
                  <a:srgbClr val="000000"/>
                </a:solidFill>
                <a:latin typeface="Calibri" panose="020F0502020204030204" pitchFamily="34" charset="0"/>
                <a:ea typeface="標楷體" panose="03000509000000000000" pitchFamily="65" charset="-120"/>
                <a:cs typeface="Times New Roman" panose="02020603050405020304" pitchFamily="18" charset="0"/>
              </a:rPr>
              <a:t>青年遊客滿意度量表信度分析摘要</a:t>
            </a:r>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p:txBody>
      </p:sp>
      <p:graphicFrame>
        <p:nvGraphicFramePr>
          <p:cNvPr id="15" name="表格 14"/>
          <p:cNvGraphicFramePr>
            <a:graphicFrameLocks noGrp="1"/>
          </p:cNvGraphicFramePr>
          <p:nvPr>
            <p:extLst>
              <p:ext uri="{D42A27DB-BD31-4B8C-83A1-F6EECF244321}">
                <p14:modId xmlns:p14="http://schemas.microsoft.com/office/powerpoint/2010/main" val="2710469000"/>
              </p:ext>
            </p:extLst>
          </p:nvPr>
        </p:nvGraphicFramePr>
        <p:xfrm>
          <a:off x="6763684" y="2133838"/>
          <a:ext cx="4448397" cy="1296000"/>
        </p:xfrm>
        <a:graphic>
          <a:graphicData uri="http://schemas.openxmlformats.org/drawingml/2006/table">
            <a:tbl>
              <a:tblPr firstRow="1" firstCol="1" bandRow="1">
                <a:tableStyleId>{5C22544A-7EE6-4342-B048-85BDC9FD1C3A}</a:tableStyleId>
              </a:tblPr>
              <a:tblGrid>
                <a:gridCol w="1236808">
                  <a:extLst>
                    <a:ext uri="{9D8B030D-6E8A-4147-A177-3AD203B41FA5}">
                      <a16:colId xmlns:a16="http://schemas.microsoft.com/office/drawing/2014/main" val="20000"/>
                    </a:ext>
                  </a:extLst>
                </a:gridCol>
                <a:gridCol w="1207309">
                  <a:extLst>
                    <a:ext uri="{9D8B030D-6E8A-4147-A177-3AD203B41FA5}">
                      <a16:colId xmlns:a16="http://schemas.microsoft.com/office/drawing/2014/main" val="20001"/>
                    </a:ext>
                  </a:extLst>
                </a:gridCol>
                <a:gridCol w="1087499">
                  <a:extLst>
                    <a:ext uri="{9D8B030D-6E8A-4147-A177-3AD203B41FA5}">
                      <a16:colId xmlns:a16="http://schemas.microsoft.com/office/drawing/2014/main" val="20002"/>
                    </a:ext>
                  </a:extLst>
                </a:gridCol>
                <a:gridCol w="916781">
                  <a:extLst>
                    <a:ext uri="{9D8B030D-6E8A-4147-A177-3AD203B41FA5}">
                      <a16:colId xmlns:a16="http://schemas.microsoft.com/office/drawing/2014/main" val="20003"/>
                    </a:ext>
                  </a:extLst>
                </a:gridCol>
              </a:tblGrid>
              <a:tr h="324000">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構面</a:t>
                      </a: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正式問卷題號</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Cronbach’s α</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整體信度</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0"/>
                  </a:ext>
                </a:extLst>
              </a:tr>
              <a:tr h="324000">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滿意度恢復</a:t>
                      </a: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33</a:t>
                      </a: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34</a:t>
                      </a: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35</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.728</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rowSpan="3">
                  <a:txBody>
                    <a:bodyPr/>
                    <a:lstStyle/>
                    <a:p>
                      <a:pPr algn="ctr">
                        <a:lnSpc>
                          <a:spcPct val="150000"/>
                        </a:lnSpc>
                        <a:spcAft>
                          <a:spcPts val="0"/>
                        </a:spcAft>
                      </a:pPr>
                      <a:r>
                        <a:rPr lang="en-US" sz="1200" kern="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.854</a:t>
                      </a:r>
                      <a:endParaRPr lang="zh-TW" sz="12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1"/>
                  </a:ext>
                </a:extLst>
              </a:tr>
              <a:tr h="324000">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旅遊滿意度</a:t>
                      </a: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36</a:t>
                      </a: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37</a:t>
                      </a: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38</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.855</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endParaRPr lang="zh-TW" altLang="en-US"/>
                    </a:p>
                  </a:txBody>
                  <a:tcPr/>
                </a:tc>
                <a:extLst>
                  <a:ext uri="{0D108BD9-81ED-4DB2-BD59-A6C34878D82A}">
                    <a16:rowId xmlns:a16="http://schemas.microsoft.com/office/drawing/2014/main" val="10002"/>
                  </a:ext>
                </a:extLst>
              </a:tr>
              <a:tr h="324000">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滿意度的連續性</a:t>
                      </a: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39</a:t>
                      </a: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40</a:t>
                      </a: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41</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.6</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vMerge="1">
                  <a:txBody>
                    <a:bodyPr/>
                    <a:lstStyle/>
                    <a:p>
                      <a:endParaRPr lang="zh-TW" altLang="en-US"/>
                    </a:p>
                  </a:txBody>
                  <a:tcPr/>
                </a:tc>
                <a:extLst>
                  <a:ext uri="{0D108BD9-81ED-4DB2-BD59-A6C34878D82A}">
                    <a16:rowId xmlns:a16="http://schemas.microsoft.com/office/drawing/2014/main" val="10003"/>
                  </a:ext>
                </a:extLst>
              </a:tr>
            </a:tbl>
          </a:graphicData>
        </a:graphic>
      </p:graphicFrame>
      <p:sp>
        <p:nvSpPr>
          <p:cNvPr id="16" name="文字方塊 15"/>
          <p:cNvSpPr txBox="1"/>
          <p:nvPr/>
        </p:nvSpPr>
        <p:spPr>
          <a:xfrm>
            <a:off x="5879506" y="2461452"/>
            <a:ext cx="884179"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smtClean="0"/>
              <a:t>4-10</a:t>
            </a:r>
            <a:endParaRPr lang="zh-TW" altLang="en-US" dirty="0"/>
          </a:p>
        </p:txBody>
      </p:sp>
      <p:sp>
        <p:nvSpPr>
          <p:cNvPr id="18" name="文字方塊 17"/>
          <p:cNvSpPr txBox="1"/>
          <p:nvPr/>
        </p:nvSpPr>
        <p:spPr>
          <a:xfrm>
            <a:off x="5898102" y="4607895"/>
            <a:ext cx="865581" cy="369332"/>
          </a:xfrm>
          <a:prstGeom prst="rect">
            <a:avLst/>
          </a:prstGeom>
          <a:noFill/>
        </p:spPr>
        <p:txBody>
          <a:bodyPr wrap="square" rtlCol="0">
            <a:spAutoFit/>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4-11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9" name="矩形 18"/>
          <p:cNvSpPr/>
          <p:nvPr/>
        </p:nvSpPr>
        <p:spPr>
          <a:xfrm>
            <a:off x="6880591" y="3859960"/>
            <a:ext cx="3775393" cy="504882"/>
          </a:xfrm>
          <a:prstGeom prst="rect">
            <a:avLst/>
          </a:prstGeom>
        </p:spPr>
        <p:txBody>
          <a:bodyPr wrap="none">
            <a:spAutoFit/>
          </a:bodyPr>
          <a:lstStyle/>
          <a:p>
            <a:pPr>
              <a:lnSpc>
                <a:spcPct val="150000"/>
              </a:lnSpc>
              <a:spcAft>
                <a:spcPts val="0"/>
              </a:spcAft>
            </a:pPr>
            <a:r>
              <a:rPr lang="zh-TW" altLang="zh-TW" sz="2000" b="1" kern="100" dirty="0">
                <a:solidFill>
                  <a:srgbClr val="000000"/>
                </a:solidFill>
                <a:latin typeface="Calibri" panose="020F0502020204030204" pitchFamily="34" charset="0"/>
                <a:ea typeface="標楷體" panose="03000509000000000000" pitchFamily="65" charset="-120"/>
                <a:cs typeface="Times New Roman" panose="02020603050405020304" pitchFamily="18" charset="0"/>
              </a:rPr>
              <a:t>青年行為意圖量表信度分析摘要</a:t>
            </a:r>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p:txBody>
      </p:sp>
      <p:graphicFrame>
        <p:nvGraphicFramePr>
          <p:cNvPr id="20" name="表格 19"/>
          <p:cNvGraphicFramePr>
            <a:graphicFrameLocks noGrp="1"/>
          </p:cNvGraphicFramePr>
          <p:nvPr>
            <p:extLst>
              <p:ext uri="{D42A27DB-BD31-4B8C-83A1-F6EECF244321}">
                <p14:modId xmlns:p14="http://schemas.microsoft.com/office/powerpoint/2010/main" val="1637589061"/>
              </p:ext>
            </p:extLst>
          </p:nvPr>
        </p:nvGraphicFramePr>
        <p:xfrm>
          <a:off x="6763685" y="4382419"/>
          <a:ext cx="4491125" cy="1197984"/>
        </p:xfrm>
        <a:graphic>
          <a:graphicData uri="http://schemas.openxmlformats.org/drawingml/2006/table">
            <a:tbl>
              <a:tblPr firstRow="1" firstCol="1" bandRow="1">
                <a:tableStyleId>{5C22544A-7EE6-4342-B048-85BDC9FD1C3A}</a:tableStyleId>
              </a:tblPr>
              <a:tblGrid>
                <a:gridCol w="982658">
                  <a:extLst>
                    <a:ext uri="{9D8B030D-6E8A-4147-A177-3AD203B41FA5}">
                      <a16:colId xmlns:a16="http://schemas.microsoft.com/office/drawing/2014/main" val="20000"/>
                    </a:ext>
                  </a:extLst>
                </a:gridCol>
                <a:gridCol w="1411306">
                  <a:extLst>
                    <a:ext uri="{9D8B030D-6E8A-4147-A177-3AD203B41FA5}">
                      <a16:colId xmlns:a16="http://schemas.microsoft.com/office/drawing/2014/main" val="20001"/>
                    </a:ext>
                  </a:extLst>
                </a:gridCol>
                <a:gridCol w="1074900">
                  <a:extLst>
                    <a:ext uri="{9D8B030D-6E8A-4147-A177-3AD203B41FA5}">
                      <a16:colId xmlns:a16="http://schemas.microsoft.com/office/drawing/2014/main" val="20002"/>
                    </a:ext>
                  </a:extLst>
                </a:gridCol>
                <a:gridCol w="1022261">
                  <a:extLst>
                    <a:ext uri="{9D8B030D-6E8A-4147-A177-3AD203B41FA5}">
                      <a16:colId xmlns:a16="http://schemas.microsoft.com/office/drawing/2014/main" val="20003"/>
                    </a:ext>
                  </a:extLst>
                </a:gridCol>
              </a:tblGrid>
              <a:tr h="598992">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構面</a:t>
                      </a: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正式問卷題號</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Cronbach’s α</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整體信度</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0"/>
                  </a:ext>
                </a:extLst>
              </a:tr>
              <a:tr h="598992">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行為意圖</a:t>
                      </a: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42</a:t>
                      </a: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43</a:t>
                      </a: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44</a:t>
                      </a: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45</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.828</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rPr>
                        <a:t>.828</a:t>
                      </a:r>
                      <a:endParaRPr lang="zh-TW" sz="12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1"/>
                  </a:ext>
                </a:extLst>
              </a:tr>
            </a:tbl>
          </a:graphicData>
        </a:graphic>
      </p:graphicFrame>
      <p:graphicFrame>
        <p:nvGraphicFramePr>
          <p:cNvPr id="24" name="內容版面配置區 3"/>
          <p:cNvGraphicFramePr>
            <a:graphicFrameLocks/>
          </p:cNvGraphicFramePr>
          <p:nvPr>
            <p:extLst>
              <p:ext uri="{D42A27DB-BD31-4B8C-83A1-F6EECF244321}">
                <p14:modId xmlns:p14="http://schemas.microsoft.com/office/powerpoint/2010/main" val="1468305769"/>
              </p:ext>
            </p:extLst>
          </p:nvPr>
        </p:nvGraphicFramePr>
        <p:xfrm>
          <a:off x="1556239" y="580292"/>
          <a:ext cx="9601200" cy="152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文字方塊 16"/>
          <p:cNvSpPr txBox="1"/>
          <p:nvPr/>
        </p:nvSpPr>
        <p:spPr>
          <a:xfrm>
            <a:off x="559984" y="2538330"/>
            <a:ext cx="761896"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smtClean="0"/>
              <a:t>4-8</a:t>
            </a:r>
            <a:endParaRPr lang="zh-TW" altLang="en-US" dirty="0"/>
          </a:p>
        </p:txBody>
      </p:sp>
    </p:spTree>
    <p:extLst>
      <p:ext uri="{BB962C8B-B14F-4D97-AF65-F5344CB8AC3E}">
        <p14:creationId xmlns:p14="http://schemas.microsoft.com/office/powerpoint/2010/main" val="57372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851573997"/>
              </p:ext>
            </p:extLst>
          </p:nvPr>
        </p:nvGraphicFramePr>
        <p:xfrm>
          <a:off x="771067" y="1518812"/>
          <a:ext cx="6484312" cy="4803873"/>
        </p:xfrm>
        <a:graphic>
          <a:graphicData uri="http://schemas.openxmlformats.org/drawingml/2006/table">
            <a:tbl>
              <a:tblPr firstRow="1" bandRow="1">
                <a:tableStyleId>{3C2FFA5D-87B4-456A-9821-1D502468CF0F}</a:tableStyleId>
              </a:tblPr>
              <a:tblGrid>
                <a:gridCol w="1237195">
                  <a:extLst>
                    <a:ext uri="{9D8B030D-6E8A-4147-A177-3AD203B41FA5}">
                      <a16:colId xmlns:a16="http://schemas.microsoft.com/office/drawing/2014/main" val="20000"/>
                    </a:ext>
                  </a:extLst>
                </a:gridCol>
                <a:gridCol w="1085353">
                  <a:extLst>
                    <a:ext uri="{9D8B030D-6E8A-4147-A177-3AD203B41FA5}">
                      <a16:colId xmlns:a16="http://schemas.microsoft.com/office/drawing/2014/main" val="20001"/>
                    </a:ext>
                  </a:extLst>
                </a:gridCol>
                <a:gridCol w="1376212">
                  <a:extLst>
                    <a:ext uri="{9D8B030D-6E8A-4147-A177-3AD203B41FA5}">
                      <a16:colId xmlns:a16="http://schemas.microsoft.com/office/drawing/2014/main" val="20002"/>
                    </a:ext>
                  </a:extLst>
                </a:gridCol>
                <a:gridCol w="1398798">
                  <a:extLst>
                    <a:ext uri="{9D8B030D-6E8A-4147-A177-3AD203B41FA5}">
                      <a16:colId xmlns:a16="http://schemas.microsoft.com/office/drawing/2014/main" val="20003"/>
                    </a:ext>
                  </a:extLst>
                </a:gridCol>
                <a:gridCol w="1386754">
                  <a:extLst>
                    <a:ext uri="{9D8B030D-6E8A-4147-A177-3AD203B41FA5}">
                      <a16:colId xmlns:a16="http://schemas.microsoft.com/office/drawing/2014/main" val="20004"/>
                    </a:ext>
                  </a:extLst>
                </a:gridCol>
              </a:tblGrid>
              <a:tr h="215984">
                <a:tc>
                  <a:txBody>
                    <a:bodyPr/>
                    <a:lstStyle/>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背景變項</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拉動因素</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zh-TW" sz="900" kern="0" dirty="0">
                          <a:latin typeface="Times New Roman" panose="02020603050405020304" pitchFamily="18" charset="0"/>
                          <a:ea typeface="標楷體" panose="03000509000000000000" pitchFamily="65" charset="-120"/>
                          <a:cs typeface="Times New Roman" panose="02020603050405020304" pitchFamily="18" charset="0"/>
                        </a:rPr>
                        <a:t>推動因素</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遊客滿意度</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旅遊意圖</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extLst>
                  <a:ext uri="{0D108BD9-81ED-4DB2-BD59-A6C34878D82A}">
                    <a16:rowId xmlns:a16="http://schemas.microsoft.com/office/drawing/2014/main" val="10000"/>
                  </a:ext>
                </a:extLst>
              </a:tr>
              <a:tr h="381779">
                <a:tc>
                  <a:txBody>
                    <a:bodyPr/>
                    <a:lstStyle/>
                    <a:p>
                      <a:pPr indent="165100" algn="ctr">
                        <a:spcAft>
                          <a:spcPts val="0"/>
                        </a:spcAft>
                      </a:pPr>
                      <a:r>
                        <a:rPr lang="zh-TW" sz="900" kern="100" dirty="0" smtClean="0">
                          <a:latin typeface="Times New Roman" panose="02020603050405020304" pitchFamily="18" charset="0"/>
                          <a:ea typeface="標楷體" panose="03000509000000000000" pitchFamily="65" charset="-120"/>
                          <a:cs typeface="Times New Roman" panose="02020603050405020304" pitchFamily="18" charset="0"/>
                        </a:rPr>
                        <a:t>性別</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男</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女</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男</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女</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男</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女</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男</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女</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extLst>
                  <a:ext uri="{0D108BD9-81ED-4DB2-BD59-A6C34878D82A}">
                    <a16:rowId xmlns:a16="http://schemas.microsoft.com/office/drawing/2014/main" val="10001"/>
                  </a:ext>
                </a:extLst>
              </a:tr>
              <a:tr h="308279">
                <a:tc>
                  <a:txBody>
                    <a:bodyPr/>
                    <a:lstStyle/>
                    <a:p>
                      <a:pPr algn="ctr">
                        <a:spcAft>
                          <a:spcPts val="0"/>
                        </a:spcAft>
                      </a:pPr>
                      <a:r>
                        <a:rPr lang="zh-TW" sz="900" kern="0" dirty="0">
                          <a:latin typeface="Times New Roman" panose="02020603050405020304" pitchFamily="18" charset="0"/>
                          <a:ea typeface="標楷體" panose="03000509000000000000" pitchFamily="65" charset="-120"/>
                          <a:cs typeface="Times New Roman" panose="02020603050405020304" pitchFamily="18" charset="0"/>
                        </a:rPr>
                        <a:t>年齡</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3&gt;2,4&gt;2,7&gt;2</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.003**</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.001**</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extLst>
                  <a:ext uri="{0D108BD9-81ED-4DB2-BD59-A6C34878D82A}">
                    <a16:rowId xmlns:a16="http://schemas.microsoft.com/office/drawing/2014/main" val="10002"/>
                  </a:ext>
                </a:extLst>
              </a:tr>
              <a:tr h="879992">
                <a:tc>
                  <a:txBody>
                    <a:bodyPr/>
                    <a:lstStyle/>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職業</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公職</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學生</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公職</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自營</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學生</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自營</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上班族</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自營</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學生</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公職</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學生</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公職</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自營</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學生</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自營</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公職</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學生</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公職</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自營</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學生</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自營</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上班族</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學生</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extLst>
                  <a:ext uri="{0D108BD9-81ED-4DB2-BD59-A6C34878D82A}">
                    <a16:rowId xmlns:a16="http://schemas.microsoft.com/office/drawing/2014/main" val="10003"/>
                  </a:ext>
                </a:extLst>
              </a:tr>
              <a:tr h="203412">
                <a:tc>
                  <a:txBody>
                    <a:bodyPr/>
                    <a:lstStyle/>
                    <a:p>
                      <a:pPr algn="ctr">
                        <a:spcAft>
                          <a:spcPts val="0"/>
                        </a:spcAft>
                      </a:pPr>
                      <a:r>
                        <a:rPr lang="zh-TW" sz="900" kern="0" dirty="0">
                          <a:latin typeface="Times New Roman" panose="02020603050405020304" pitchFamily="18" charset="0"/>
                          <a:ea typeface="標楷體" panose="03000509000000000000" pitchFamily="65" charset="-120"/>
                          <a:cs typeface="Times New Roman" panose="02020603050405020304" pitchFamily="18" charset="0"/>
                        </a:rPr>
                        <a:t>月收入</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.014*</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.141</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.028*</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3&gt;1,4&gt;1</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extLst>
                  <a:ext uri="{0D108BD9-81ED-4DB2-BD59-A6C34878D82A}">
                    <a16:rowId xmlns:a16="http://schemas.microsoft.com/office/drawing/2014/main" val="10004"/>
                  </a:ext>
                </a:extLst>
              </a:tr>
              <a:tr h="190737">
                <a:tc>
                  <a:txBody>
                    <a:bodyPr/>
                    <a:lstStyle/>
                    <a:p>
                      <a:pPr algn="ctr">
                        <a:spcAft>
                          <a:spcPts val="0"/>
                        </a:spcAft>
                      </a:pPr>
                      <a:r>
                        <a:rPr lang="zh-TW" sz="900" kern="0" dirty="0">
                          <a:latin typeface="Times New Roman" panose="02020603050405020304" pitchFamily="18" charset="0"/>
                          <a:ea typeface="標楷體" panose="03000509000000000000" pitchFamily="65" charset="-120"/>
                          <a:cs typeface="Times New Roman" panose="02020603050405020304" pitchFamily="18" charset="0"/>
                        </a:rPr>
                        <a:t>交通工具</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extLst>
                  <a:ext uri="{0D108BD9-81ED-4DB2-BD59-A6C34878D82A}">
                    <a16:rowId xmlns:a16="http://schemas.microsoft.com/office/drawing/2014/main" val="10005"/>
                  </a:ext>
                </a:extLst>
              </a:tr>
              <a:tr h="509039">
                <a:tc>
                  <a:txBody>
                    <a:bodyPr/>
                    <a:lstStyle/>
                    <a:p>
                      <a:pPr algn="ctr">
                        <a:spcAft>
                          <a:spcPts val="0"/>
                        </a:spcAft>
                      </a:pPr>
                      <a:r>
                        <a:rPr lang="zh-TW" sz="900" kern="0" dirty="0">
                          <a:latin typeface="Times New Roman" panose="02020603050405020304" pitchFamily="18" charset="0"/>
                          <a:ea typeface="標楷體" panose="03000509000000000000" pitchFamily="65" charset="-120"/>
                          <a:cs typeface="Times New Roman" panose="02020603050405020304" pitchFamily="18" charset="0"/>
                        </a:rPr>
                        <a:t>一年出去旅遊幾次</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3-4</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&gt;1-2</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5-6</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&gt;1-2</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3-4</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&gt;1-2</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5-6</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&gt;1-2</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5-6</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&gt;3-4</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3-4</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&gt;1-2</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5-6</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&gt;1-2</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5-6</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&gt;3-4</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3-4</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&gt;1-2</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5-6</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&gt;1-2</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6</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次以上</a:t>
                      </a:r>
                      <a:r>
                        <a:rPr lang="en-US" sz="900" kern="100">
                          <a:latin typeface="Times New Roman" panose="02020603050405020304" pitchFamily="18" charset="0"/>
                          <a:ea typeface="標楷體" panose="03000509000000000000" pitchFamily="65" charset="-120"/>
                          <a:cs typeface="Times New Roman" panose="02020603050405020304" pitchFamily="18" charset="0"/>
                        </a:rPr>
                        <a:t>&gt;1-2</a:t>
                      </a:r>
                      <a:r>
                        <a:rPr lang="zh-TW" sz="900" kern="100">
                          <a:latin typeface="Times New Roman" panose="02020603050405020304" pitchFamily="18" charset="0"/>
                          <a:ea typeface="標楷體" panose="03000509000000000000" pitchFamily="65" charset="-120"/>
                          <a:cs typeface="Times New Roman" panose="02020603050405020304" pitchFamily="18" charset="0"/>
                        </a:rPr>
                        <a:t>次</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extLst>
                  <a:ext uri="{0D108BD9-81ED-4DB2-BD59-A6C34878D82A}">
                    <a16:rowId xmlns:a16="http://schemas.microsoft.com/office/drawing/2014/main" val="10006"/>
                  </a:ext>
                </a:extLst>
              </a:tr>
              <a:tr h="485482">
                <a:tc>
                  <a:txBody>
                    <a:bodyPr/>
                    <a:lstStyle/>
                    <a:p>
                      <a:pPr algn="ctr">
                        <a:spcAft>
                          <a:spcPts val="0"/>
                        </a:spcAft>
                      </a:pPr>
                      <a:r>
                        <a:rPr lang="zh-TW" sz="900" kern="0" dirty="0">
                          <a:latin typeface="Times New Roman" panose="02020603050405020304" pitchFamily="18" charset="0"/>
                          <a:ea typeface="標楷體" panose="03000509000000000000" pitchFamily="65" charset="-120"/>
                          <a:cs typeface="Times New Roman" panose="02020603050405020304" pitchFamily="18" charset="0"/>
                        </a:rPr>
                        <a:t>旅遊通常會出去幾天</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3-4</a:t>
                      </a:r>
                      <a:r>
                        <a:rPr lang="zh-TW" sz="900" kern="100">
                          <a:latin typeface="Times New Roman" panose="02020603050405020304" pitchFamily="18" charset="0"/>
                          <a:ea typeface="標楷體" panose="03000509000000000000" pitchFamily="65" charset="-120"/>
                          <a:cs typeface="Times New Roman" panose="02020603050405020304" pitchFamily="18" charset="0"/>
                        </a:rPr>
                        <a:t>天</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小於一天</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5-6</a:t>
                      </a:r>
                      <a:r>
                        <a:rPr lang="zh-TW" sz="900" kern="100">
                          <a:latin typeface="Times New Roman" panose="02020603050405020304" pitchFamily="18" charset="0"/>
                          <a:ea typeface="標楷體" panose="03000509000000000000" pitchFamily="65" charset="-120"/>
                          <a:cs typeface="Times New Roman" panose="02020603050405020304" pitchFamily="18" charset="0"/>
                        </a:rPr>
                        <a:t>天</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小於一天</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3-4</a:t>
                      </a:r>
                      <a:r>
                        <a:rPr lang="zh-TW" sz="900" kern="100">
                          <a:latin typeface="Times New Roman" panose="02020603050405020304" pitchFamily="18" charset="0"/>
                          <a:ea typeface="標楷體" panose="03000509000000000000" pitchFamily="65" charset="-120"/>
                          <a:cs typeface="Times New Roman" panose="02020603050405020304" pitchFamily="18" charset="0"/>
                        </a:rPr>
                        <a:t>天</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小於一天</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5-6</a:t>
                      </a:r>
                      <a:r>
                        <a:rPr lang="zh-TW" sz="900" kern="100">
                          <a:latin typeface="Times New Roman" panose="02020603050405020304" pitchFamily="18" charset="0"/>
                          <a:ea typeface="標楷體" panose="03000509000000000000" pitchFamily="65" charset="-120"/>
                          <a:cs typeface="Times New Roman" panose="02020603050405020304" pitchFamily="18" charset="0"/>
                        </a:rPr>
                        <a:t>天</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小於一天</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3-4</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天</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小於一天</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5-6</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天</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小於一天</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.001**</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3-4</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天</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小於一天</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5-6</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天</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小於一天</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extLst>
                  <a:ext uri="{0D108BD9-81ED-4DB2-BD59-A6C34878D82A}">
                    <a16:rowId xmlns:a16="http://schemas.microsoft.com/office/drawing/2014/main" val="10007"/>
                  </a:ext>
                </a:extLst>
              </a:tr>
              <a:tr h="890818">
                <a:tc>
                  <a:txBody>
                    <a:bodyPr/>
                    <a:lstStyle/>
                    <a:p>
                      <a:pPr algn="ctr">
                        <a:spcAft>
                          <a:spcPts val="0"/>
                        </a:spcAft>
                      </a:pPr>
                      <a:r>
                        <a:rPr lang="zh-TW" sz="900" kern="0" dirty="0">
                          <a:latin typeface="Times New Roman" panose="02020603050405020304" pitchFamily="18" charset="0"/>
                          <a:ea typeface="標楷體" panose="03000509000000000000" pitchFamily="65" charset="-120"/>
                          <a:cs typeface="Times New Roman" panose="02020603050405020304" pitchFamily="18" charset="0"/>
                        </a:rPr>
                        <a:t>和甚麼人一起去旅遊</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0">
                          <a:latin typeface="Times New Roman" panose="02020603050405020304" pitchFamily="18" charset="0"/>
                          <a:ea typeface="標楷體" panose="03000509000000000000" pitchFamily="65" charset="-120"/>
                          <a:cs typeface="Times New Roman" panose="02020603050405020304" pitchFamily="18" charset="0"/>
                        </a:rPr>
                        <a:t>跟團</a:t>
                      </a:r>
                      <a:r>
                        <a:rPr lang="en-US" sz="900" kern="0">
                          <a:latin typeface="Times New Roman" panose="02020603050405020304" pitchFamily="18" charset="0"/>
                          <a:ea typeface="標楷體" panose="03000509000000000000" pitchFamily="65" charset="-120"/>
                          <a:cs typeface="Times New Roman" panose="02020603050405020304" pitchFamily="18" charset="0"/>
                        </a:rPr>
                        <a:t>&gt;</a:t>
                      </a:r>
                      <a:r>
                        <a:rPr lang="zh-TW" sz="900" kern="0">
                          <a:latin typeface="Times New Roman" panose="02020603050405020304" pitchFamily="18" charset="0"/>
                          <a:ea typeface="標楷體" panose="03000509000000000000" pitchFamily="65" charset="-120"/>
                          <a:cs typeface="Times New Roman" panose="02020603050405020304" pitchFamily="18" charset="0"/>
                        </a:rPr>
                        <a:t>家人</a:t>
                      </a:r>
                      <a:r>
                        <a:rPr lang="en-US" sz="900" kern="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0">
                          <a:latin typeface="Times New Roman" panose="02020603050405020304" pitchFamily="18" charset="0"/>
                          <a:ea typeface="標楷體" panose="03000509000000000000" pitchFamily="65" charset="-120"/>
                          <a:cs typeface="Times New Roman" panose="02020603050405020304" pitchFamily="18" charset="0"/>
                        </a:rPr>
                        <a:t>家人</a:t>
                      </a:r>
                      <a:r>
                        <a:rPr lang="en-US" sz="900" kern="0">
                          <a:latin typeface="Times New Roman" panose="02020603050405020304" pitchFamily="18" charset="0"/>
                          <a:ea typeface="標楷體" panose="03000509000000000000" pitchFamily="65" charset="-120"/>
                          <a:cs typeface="Times New Roman" panose="02020603050405020304" pitchFamily="18" charset="0"/>
                        </a:rPr>
                        <a:t>&gt;</a:t>
                      </a:r>
                      <a:r>
                        <a:rPr lang="zh-TW" sz="900" kern="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0">
                          <a:latin typeface="Times New Roman" panose="02020603050405020304" pitchFamily="18" charset="0"/>
                          <a:ea typeface="標楷體" panose="03000509000000000000" pitchFamily="65" charset="-120"/>
                          <a:cs typeface="Times New Roman" panose="02020603050405020304" pitchFamily="18" charset="0"/>
                        </a:rPr>
                        <a:t>&gt;</a:t>
                      </a:r>
                      <a:r>
                        <a:rPr lang="zh-TW" sz="900" kern="0">
                          <a:latin typeface="Times New Roman" panose="02020603050405020304" pitchFamily="18" charset="0"/>
                          <a:ea typeface="標楷體" panose="03000509000000000000" pitchFamily="65" charset="-120"/>
                          <a:cs typeface="Times New Roman" panose="02020603050405020304" pitchFamily="18" charset="0"/>
                        </a:rPr>
                        <a:t>同事</a:t>
                      </a:r>
                      <a:r>
                        <a:rPr lang="en-US" sz="900" kern="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0">
                          <a:latin typeface="Times New Roman" panose="02020603050405020304" pitchFamily="18" charset="0"/>
                          <a:ea typeface="標楷體" panose="03000509000000000000" pitchFamily="65" charset="-120"/>
                          <a:cs typeface="Times New Roman" panose="02020603050405020304" pitchFamily="18" charset="0"/>
                        </a:rPr>
                        <a:t>跟團</a:t>
                      </a:r>
                      <a:r>
                        <a:rPr lang="en-US" sz="900" kern="0">
                          <a:latin typeface="Times New Roman" panose="02020603050405020304" pitchFamily="18" charset="0"/>
                          <a:ea typeface="標楷體" panose="03000509000000000000" pitchFamily="65" charset="-120"/>
                          <a:cs typeface="Times New Roman" panose="02020603050405020304" pitchFamily="18" charset="0"/>
                        </a:rPr>
                        <a:t>&gt;</a:t>
                      </a:r>
                      <a:r>
                        <a:rPr lang="zh-TW" sz="900" kern="0">
                          <a:latin typeface="Times New Roman" panose="02020603050405020304" pitchFamily="18" charset="0"/>
                          <a:ea typeface="標楷體" panose="03000509000000000000" pitchFamily="65" charset="-120"/>
                          <a:cs typeface="Times New Roman" panose="02020603050405020304" pitchFamily="18" charset="0"/>
                        </a:rPr>
                        <a:t>同學</a:t>
                      </a:r>
                      <a:r>
                        <a:rPr lang="en-US" sz="900" kern="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0">
                          <a:latin typeface="Times New Roman" panose="02020603050405020304" pitchFamily="18" charset="0"/>
                          <a:ea typeface="標楷體" panose="03000509000000000000" pitchFamily="65" charset="-120"/>
                          <a:cs typeface="Times New Roman" panose="02020603050405020304" pitchFamily="18" charset="0"/>
                        </a:rPr>
                        <a:t>同學</a:t>
                      </a:r>
                      <a:r>
                        <a:rPr lang="en-US" sz="900" kern="0">
                          <a:latin typeface="Times New Roman" panose="02020603050405020304" pitchFamily="18" charset="0"/>
                          <a:ea typeface="標楷體" panose="03000509000000000000" pitchFamily="65" charset="-120"/>
                          <a:cs typeface="Times New Roman" panose="02020603050405020304" pitchFamily="18" charset="0"/>
                        </a:rPr>
                        <a:t>&gt;</a:t>
                      </a:r>
                      <a:r>
                        <a:rPr lang="zh-TW" sz="900" kern="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0">
                          <a:latin typeface="Times New Roman" panose="02020603050405020304" pitchFamily="18" charset="0"/>
                          <a:ea typeface="標楷體" panose="03000509000000000000" pitchFamily="65" charset="-120"/>
                          <a:cs typeface="Times New Roman" panose="02020603050405020304" pitchFamily="18" charset="0"/>
                        </a:rPr>
                        <a:t>跟團</a:t>
                      </a:r>
                      <a:r>
                        <a:rPr lang="en-US" sz="900" kern="0">
                          <a:latin typeface="Times New Roman" panose="02020603050405020304" pitchFamily="18" charset="0"/>
                          <a:ea typeface="標楷體" panose="03000509000000000000" pitchFamily="65" charset="-120"/>
                          <a:cs typeface="Times New Roman" panose="02020603050405020304" pitchFamily="18" charset="0"/>
                        </a:rPr>
                        <a:t>&gt;</a:t>
                      </a:r>
                      <a:r>
                        <a:rPr lang="zh-TW" sz="900" kern="0">
                          <a:latin typeface="Times New Roman" panose="02020603050405020304" pitchFamily="18" charset="0"/>
                          <a:ea typeface="標楷體" panose="03000509000000000000" pitchFamily="65" charset="-120"/>
                          <a:cs typeface="Times New Roman" panose="02020603050405020304" pitchFamily="18" charset="0"/>
                        </a:rPr>
                        <a:t>其他</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家人</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同事</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同學</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跟團</a:t>
                      </a: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dirty="0">
                          <a:latin typeface="Times New Roman" panose="02020603050405020304" pitchFamily="18" charset="0"/>
                          <a:ea typeface="標楷體" panose="03000509000000000000" pitchFamily="65" charset="-120"/>
                          <a:cs typeface="Times New Roman" panose="02020603050405020304" pitchFamily="18" charset="0"/>
                        </a:rPr>
                        <a:t>其他</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家人</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同事</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同學</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跟團</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其他</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家人</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同事</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其他</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跟團</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家人</a:t>
                      </a:r>
                      <a:r>
                        <a:rPr lang="en-US" sz="900" kern="100">
                          <a:latin typeface="Times New Roman" panose="02020603050405020304" pitchFamily="18" charset="0"/>
                          <a:ea typeface="標楷體" panose="03000509000000000000" pitchFamily="65" charset="-120"/>
                          <a:cs typeface="Times New Roman" panose="02020603050405020304" pitchFamily="18" charset="0"/>
                        </a:rPr>
                        <a:t>,</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zh-TW" sz="900" kern="100">
                          <a:latin typeface="Times New Roman" panose="02020603050405020304" pitchFamily="18" charset="0"/>
                          <a:ea typeface="標楷體" panose="03000509000000000000" pitchFamily="65" charset="-120"/>
                          <a:cs typeface="Times New Roman" panose="02020603050405020304" pitchFamily="18" charset="0"/>
                        </a:rPr>
                        <a:t>跟團</a:t>
                      </a:r>
                      <a:r>
                        <a:rPr lang="en-US" sz="900" kern="100">
                          <a:latin typeface="Times New Roman" panose="02020603050405020304" pitchFamily="18" charset="0"/>
                          <a:ea typeface="標楷體" panose="03000509000000000000" pitchFamily="65" charset="-120"/>
                          <a:cs typeface="Times New Roman" panose="02020603050405020304" pitchFamily="18" charset="0"/>
                        </a:rPr>
                        <a:t>&gt;</a:t>
                      </a:r>
                      <a:r>
                        <a:rPr lang="zh-TW" sz="900" kern="100">
                          <a:latin typeface="Times New Roman" panose="02020603050405020304" pitchFamily="18" charset="0"/>
                          <a:ea typeface="標楷體" panose="03000509000000000000" pitchFamily="65" charset="-120"/>
                          <a:cs typeface="Times New Roman" panose="02020603050405020304" pitchFamily="18" charset="0"/>
                        </a:rPr>
                        <a:t>其他</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extLst>
                  <a:ext uri="{0D108BD9-81ED-4DB2-BD59-A6C34878D82A}">
                    <a16:rowId xmlns:a16="http://schemas.microsoft.com/office/drawing/2014/main" val="10008"/>
                  </a:ext>
                </a:extLst>
              </a:tr>
              <a:tr h="254519">
                <a:tc>
                  <a:txBody>
                    <a:bodyPr/>
                    <a:lstStyle/>
                    <a:p>
                      <a:pPr algn="ctr">
                        <a:spcAft>
                          <a:spcPts val="0"/>
                        </a:spcAft>
                      </a:pPr>
                      <a:r>
                        <a:rPr lang="zh-TW" sz="900" kern="0" dirty="0">
                          <a:latin typeface="Times New Roman" panose="02020603050405020304" pitchFamily="18" charset="0"/>
                          <a:ea typeface="標楷體" panose="03000509000000000000" pitchFamily="65" charset="-120"/>
                          <a:cs typeface="Times New Roman" panose="02020603050405020304" pitchFamily="18" charset="0"/>
                        </a:rPr>
                        <a:t>旅遊的平均花費</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0">
                          <a:latin typeface="Times New Roman" panose="02020603050405020304" pitchFamily="18" charset="0"/>
                          <a:ea typeface="標楷體" panose="03000509000000000000" pitchFamily="65" charset="-120"/>
                          <a:cs typeface="Times New Roman" panose="02020603050405020304" pitchFamily="18" charset="0"/>
                        </a:rPr>
                        <a:t>2&gt;1, 3&gt;1</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.019*</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3&gt;1</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a:latin typeface="Times New Roman" panose="02020603050405020304" pitchFamily="18" charset="0"/>
                          <a:ea typeface="標楷體" panose="03000509000000000000" pitchFamily="65" charset="-120"/>
                          <a:cs typeface="Times New Roman" panose="02020603050405020304" pitchFamily="18" charset="0"/>
                        </a:rPr>
                        <a:t>.110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0.001**</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3&gt;1</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extLst>
                  <a:ext uri="{0D108BD9-81ED-4DB2-BD59-A6C34878D82A}">
                    <a16:rowId xmlns:a16="http://schemas.microsoft.com/office/drawing/2014/main" val="10009"/>
                  </a:ext>
                </a:extLst>
              </a:tr>
              <a:tr h="254519">
                <a:tc>
                  <a:txBody>
                    <a:bodyPr/>
                    <a:lstStyle/>
                    <a:p>
                      <a:pPr algn="ctr">
                        <a:spcAft>
                          <a:spcPts val="0"/>
                        </a:spcAft>
                      </a:pPr>
                      <a:r>
                        <a:rPr lang="zh-TW" sz="900" kern="0" dirty="0">
                          <a:latin typeface="Times New Roman" panose="02020603050405020304" pitchFamily="18" charset="0"/>
                          <a:ea typeface="標楷體" panose="03000509000000000000" pitchFamily="65" charset="-120"/>
                          <a:cs typeface="Times New Roman" panose="02020603050405020304" pitchFamily="18" charset="0"/>
                        </a:rPr>
                        <a:t>喜歡的旅遊方式</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0">
                          <a:latin typeface="Times New Roman" panose="02020603050405020304" pitchFamily="18" charset="0"/>
                          <a:ea typeface="標楷體" panose="03000509000000000000" pitchFamily="65" charset="-120"/>
                          <a:cs typeface="Times New Roman" panose="02020603050405020304" pitchFamily="18" charset="0"/>
                        </a:rPr>
                        <a:t>.000***</a:t>
                      </a:r>
                      <a:endParaRPr lang="zh-TW" sz="1000" kern="10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.029*</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.076</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tc>
                  <a:txBody>
                    <a:bodyPr/>
                    <a:lstStyle/>
                    <a:p>
                      <a:pPr algn="ctr">
                        <a:spcAft>
                          <a:spcPts val="0"/>
                        </a:spcAft>
                      </a:pPr>
                      <a:r>
                        <a:rPr lang="en-US" sz="900" kern="100" dirty="0">
                          <a:latin typeface="Times New Roman" panose="02020603050405020304" pitchFamily="18" charset="0"/>
                          <a:ea typeface="標楷體" panose="03000509000000000000" pitchFamily="65" charset="-120"/>
                          <a:cs typeface="Times New Roman" panose="02020603050405020304" pitchFamily="18" charset="0"/>
                        </a:rPr>
                        <a:t>0.12</a:t>
                      </a:r>
                      <a:endParaRPr lang="zh-TW" sz="1000" kern="100" dirty="0">
                        <a:latin typeface="Times New Roman" panose="02020603050405020304" pitchFamily="18" charset="0"/>
                        <a:ea typeface="標楷體" panose="03000509000000000000" pitchFamily="65" charset="-120"/>
                        <a:cs typeface="Times New Roman" panose="02020603050405020304" pitchFamily="18" charset="0"/>
                      </a:endParaRPr>
                    </a:p>
                  </a:txBody>
                  <a:tcPr marL="55012" marR="55012" marT="0" marB="0" anchor="ctr"/>
                </a:tc>
                <a:extLst>
                  <a:ext uri="{0D108BD9-81ED-4DB2-BD59-A6C34878D82A}">
                    <a16:rowId xmlns:a16="http://schemas.microsoft.com/office/drawing/2014/main" val="10010"/>
                  </a:ext>
                </a:extLst>
              </a:tr>
            </a:tbl>
          </a:graphicData>
        </a:graphic>
      </p:graphicFrame>
      <p:sp>
        <p:nvSpPr>
          <p:cNvPr id="2" name="矩形 1"/>
          <p:cNvSpPr/>
          <p:nvPr/>
        </p:nvSpPr>
        <p:spPr>
          <a:xfrm>
            <a:off x="7255379" y="5970882"/>
            <a:ext cx="4347149" cy="261610"/>
          </a:xfrm>
          <a:prstGeom prst="rect">
            <a:avLst/>
          </a:prstGeom>
        </p:spPr>
        <p:txBody>
          <a:bodyPr wrap="square">
            <a:spAutoFit/>
          </a:bodyPr>
          <a:lstStyle/>
          <a:p>
            <a:r>
              <a:rPr lang="zh-TW" altLang="en-US" sz="1100" dirty="0">
                <a:latin typeface="Times New Roman" panose="02020603050405020304" pitchFamily="18" charset="0"/>
                <a:ea typeface="標楷體" panose="03000509000000000000" pitchFamily="65" charset="-120"/>
                <a:cs typeface="Times New Roman" panose="02020603050405020304" pitchFamily="18" charset="0"/>
              </a:rPr>
              <a:t>備註：</a:t>
            </a:r>
            <a:r>
              <a:rPr lang="en-US" altLang="zh-TW" sz="1100" dirty="0">
                <a:latin typeface="Times New Roman" panose="02020603050405020304" pitchFamily="18" charset="0"/>
                <a:ea typeface="標楷體" panose="03000509000000000000" pitchFamily="65" charset="-120"/>
                <a:cs typeface="Times New Roman" panose="02020603050405020304" pitchFamily="18" charset="0"/>
              </a:rPr>
              <a:t>N=300</a:t>
            </a:r>
            <a:r>
              <a:rPr lang="zh-TW" altLang="en-US" sz="1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100" dirty="0">
                <a:latin typeface="Times New Roman" panose="02020603050405020304" pitchFamily="18" charset="0"/>
                <a:ea typeface="標楷體" panose="03000509000000000000" pitchFamily="65" charset="-120"/>
                <a:cs typeface="Times New Roman" panose="02020603050405020304" pitchFamily="18" charset="0"/>
              </a:rPr>
              <a:t>p</a:t>
            </a:r>
            <a:r>
              <a:rPr lang="zh-TW" altLang="en-US" sz="1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100" dirty="0">
                <a:latin typeface="Times New Roman" panose="02020603050405020304" pitchFamily="18" charset="0"/>
                <a:ea typeface="標楷體" panose="03000509000000000000" pitchFamily="65" charset="-120"/>
                <a:cs typeface="Times New Roman" panose="02020603050405020304" pitchFamily="18" charset="0"/>
              </a:rPr>
              <a:t>.05</a:t>
            </a:r>
            <a:r>
              <a:rPr lang="zh-TW" altLang="en-US" sz="1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100" dirty="0">
                <a:latin typeface="Times New Roman" panose="02020603050405020304" pitchFamily="18" charset="0"/>
                <a:ea typeface="標楷體" panose="03000509000000000000" pitchFamily="65" charset="-120"/>
                <a:cs typeface="Times New Roman" panose="02020603050405020304" pitchFamily="18" charset="0"/>
              </a:rPr>
              <a:t>p</a:t>
            </a:r>
            <a:r>
              <a:rPr lang="zh-TW" altLang="en-US" sz="1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100" dirty="0">
                <a:latin typeface="Times New Roman" panose="02020603050405020304" pitchFamily="18" charset="0"/>
                <a:ea typeface="標楷體" panose="03000509000000000000" pitchFamily="65" charset="-120"/>
                <a:cs typeface="Times New Roman" panose="02020603050405020304" pitchFamily="18" charset="0"/>
              </a:rPr>
              <a:t>.01</a:t>
            </a:r>
            <a:r>
              <a:rPr lang="zh-TW" altLang="en-US" sz="1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100" dirty="0">
                <a:latin typeface="Times New Roman" panose="02020603050405020304" pitchFamily="18" charset="0"/>
                <a:ea typeface="標楷體" panose="03000509000000000000" pitchFamily="65" charset="-120"/>
                <a:cs typeface="Times New Roman" panose="02020603050405020304" pitchFamily="18" charset="0"/>
              </a:rPr>
              <a:t>p</a:t>
            </a:r>
            <a:r>
              <a:rPr lang="zh-TW" altLang="en-US" sz="11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100" dirty="0">
                <a:latin typeface="Times New Roman" panose="02020603050405020304" pitchFamily="18" charset="0"/>
                <a:ea typeface="標楷體" panose="03000509000000000000" pitchFamily="65" charset="-120"/>
                <a:cs typeface="Times New Roman" panose="02020603050405020304" pitchFamily="18" charset="0"/>
              </a:rPr>
              <a:t>.001</a:t>
            </a:r>
            <a:r>
              <a:rPr lang="zh-TW" altLang="en-US" sz="1100" dirty="0">
                <a:latin typeface="Times New Roman" panose="02020603050405020304" pitchFamily="18" charset="0"/>
                <a:ea typeface="標楷體" panose="03000509000000000000" pitchFamily="65" charset="-120"/>
                <a:cs typeface="Times New Roman" panose="02020603050405020304" pitchFamily="18" charset="0"/>
              </a:rPr>
              <a:t>（編碼參照表</a:t>
            </a:r>
            <a:r>
              <a:rPr lang="en-US" altLang="zh-TW" sz="1100" dirty="0">
                <a:latin typeface="Times New Roman" panose="02020603050405020304" pitchFamily="18" charset="0"/>
                <a:ea typeface="標楷體" panose="03000509000000000000" pitchFamily="65" charset="-120"/>
                <a:cs typeface="Times New Roman" panose="02020603050405020304" pitchFamily="18" charset="0"/>
              </a:rPr>
              <a:t>4-1</a:t>
            </a:r>
            <a:r>
              <a:rPr lang="zh-TW" altLang="en-US" sz="1100" dirty="0">
                <a:latin typeface="Times New Roman" panose="02020603050405020304" pitchFamily="18" charset="0"/>
                <a:ea typeface="標楷體" panose="03000509000000000000" pitchFamily="65" charset="-120"/>
                <a:cs typeface="Times New Roman" panose="02020603050405020304" pitchFamily="18" charset="0"/>
              </a:rPr>
              <a:t>）</a:t>
            </a:r>
          </a:p>
        </p:txBody>
      </p:sp>
      <p:graphicFrame>
        <p:nvGraphicFramePr>
          <p:cNvPr id="9" name="內容版面配置區 3"/>
          <p:cNvGraphicFramePr>
            <a:graphicFrameLocks/>
          </p:cNvGraphicFramePr>
          <p:nvPr>
            <p:extLst>
              <p:ext uri="{D42A27DB-BD31-4B8C-83A1-F6EECF244321}">
                <p14:modId xmlns:p14="http://schemas.microsoft.com/office/powerpoint/2010/main" val="3176947543"/>
              </p:ext>
            </p:extLst>
          </p:nvPr>
        </p:nvGraphicFramePr>
        <p:xfrm>
          <a:off x="1292470" y="615461"/>
          <a:ext cx="9601200" cy="896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字方塊 4"/>
          <p:cNvSpPr txBox="1"/>
          <p:nvPr/>
        </p:nvSpPr>
        <p:spPr>
          <a:xfrm>
            <a:off x="7520827" y="1862518"/>
            <a:ext cx="1201142"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smtClean="0"/>
              <a:t>4-12</a:t>
            </a:r>
            <a:endParaRPr lang="zh-TW"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8314" y="1581834"/>
            <a:ext cx="7825945" cy="400110"/>
          </a:xfrm>
          <a:prstGeom prst="rect">
            <a:avLst/>
          </a:prstGeom>
        </p:spPr>
        <p:txBody>
          <a:bodyPr wrap="square">
            <a:spAutoFit/>
          </a:bodyPr>
          <a:lstStyle/>
          <a:p>
            <a:pPr algn="ctr"/>
            <a:r>
              <a:rPr lang="zh-TW" altLang="zh-TW" sz="20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青年遊客滿意度</a:t>
            </a:r>
            <a:r>
              <a:rPr lang="zh-TW" altLang="zh-TW" sz="2000" dirty="0">
                <a:solidFill>
                  <a:srgbClr val="000000"/>
                </a:solidFill>
                <a:ea typeface="標楷體" panose="03000509000000000000" pitchFamily="65" charset="-120"/>
                <a:cs typeface="Times New Roman" panose="02020603050405020304" pitchFamily="18" charset="0"/>
              </a:rPr>
              <a:t>、拉動青年旅遊、青年行為意圖構面之一因一果模式</a:t>
            </a:r>
            <a:endParaRPr lang="zh-TW" altLang="en-US" sz="2000" dirty="0"/>
          </a:p>
        </p:txBody>
      </p:sp>
      <p:pic>
        <p:nvPicPr>
          <p:cNvPr id="4" name="圖片 3" descr="G:\多變量\sem .PNG"/>
          <p:cNvPicPr/>
          <p:nvPr/>
        </p:nvPicPr>
        <p:blipFill>
          <a:blip r:embed="rId2">
            <a:extLst>
              <a:ext uri="{28A0092B-C50C-407E-A947-70E740481C1C}">
                <a14:useLocalDpi xmlns:a14="http://schemas.microsoft.com/office/drawing/2010/main" val="0"/>
              </a:ext>
            </a:extLst>
          </a:blip>
          <a:srcRect/>
          <a:stretch>
            <a:fillRect/>
          </a:stretch>
        </p:blipFill>
        <p:spPr bwMode="auto">
          <a:xfrm>
            <a:off x="730410" y="1907931"/>
            <a:ext cx="7258165" cy="4204496"/>
          </a:xfrm>
          <a:prstGeom prst="rect">
            <a:avLst/>
          </a:prstGeom>
          <a:noFill/>
          <a:ln>
            <a:noFill/>
          </a:ln>
        </p:spPr>
      </p:pic>
      <p:graphicFrame>
        <p:nvGraphicFramePr>
          <p:cNvPr id="7" name="內容版面配置區 3"/>
          <p:cNvGraphicFramePr>
            <a:graphicFrameLocks/>
          </p:cNvGraphicFramePr>
          <p:nvPr>
            <p:extLst>
              <p:ext uri="{D42A27DB-BD31-4B8C-83A1-F6EECF244321}">
                <p14:modId xmlns:p14="http://schemas.microsoft.com/office/powerpoint/2010/main" val="3559491226"/>
              </p:ext>
            </p:extLst>
          </p:nvPr>
        </p:nvGraphicFramePr>
        <p:xfrm>
          <a:off x="1547447" y="378069"/>
          <a:ext cx="9601200" cy="152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730410" y="5743095"/>
            <a:ext cx="10418237" cy="369332"/>
          </a:xfrm>
          <a:prstGeom prst="rect">
            <a:avLst/>
          </a:prstGeom>
        </p:spPr>
        <p:txBody>
          <a:bodyPr wrap="none">
            <a:spAutoFit/>
          </a:bodyPr>
          <a:lstStyle/>
          <a:p>
            <a:r>
              <a:rPr lang="zh-TW" altLang="en-US" spc="-15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pc="-150" dirty="0">
                <a:latin typeface="Times New Roman" panose="02020603050405020304" pitchFamily="18" charset="0"/>
                <a:ea typeface="標楷體" panose="03000509000000000000" pitchFamily="65" charset="-120"/>
                <a:cs typeface="Times New Roman" panose="02020603050405020304" pitchFamily="18" charset="0"/>
              </a:rPr>
              <a:t>p</a:t>
            </a:r>
            <a:r>
              <a:rPr lang="zh-TW" altLang="en-US" spc="-1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pc="-150" dirty="0">
                <a:latin typeface="Times New Roman" panose="02020603050405020304" pitchFamily="18" charset="0"/>
                <a:ea typeface="標楷體" panose="03000509000000000000" pitchFamily="65" charset="-120"/>
                <a:cs typeface="Times New Roman" panose="02020603050405020304" pitchFamily="18" charset="0"/>
              </a:rPr>
              <a:t>.05</a:t>
            </a:r>
            <a:r>
              <a:rPr lang="zh-TW" altLang="en-US" spc="-15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pc="-150" dirty="0">
                <a:latin typeface="Times New Roman" panose="02020603050405020304" pitchFamily="18" charset="0"/>
                <a:ea typeface="標楷體" panose="03000509000000000000" pitchFamily="65" charset="-120"/>
                <a:cs typeface="Times New Roman" panose="02020603050405020304" pitchFamily="18" charset="0"/>
              </a:rPr>
              <a:t>p</a:t>
            </a:r>
            <a:r>
              <a:rPr lang="zh-TW" altLang="en-US" spc="-1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pc="-150" dirty="0">
                <a:latin typeface="Times New Roman" panose="02020603050405020304" pitchFamily="18" charset="0"/>
                <a:ea typeface="標楷體" panose="03000509000000000000" pitchFamily="65" charset="-120"/>
                <a:cs typeface="Times New Roman" panose="02020603050405020304" pitchFamily="18" charset="0"/>
              </a:rPr>
              <a:t>.01</a:t>
            </a:r>
            <a:r>
              <a:rPr lang="zh-TW" altLang="en-US" spc="-15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pc="-150" dirty="0">
                <a:latin typeface="Times New Roman" panose="02020603050405020304" pitchFamily="18" charset="0"/>
                <a:ea typeface="標楷體" panose="03000509000000000000" pitchFamily="65" charset="-120"/>
                <a:cs typeface="Times New Roman" panose="02020603050405020304" pitchFamily="18" charset="0"/>
              </a:rPr>
              <a:t>p</a:t>
            </a:r>
            <a:r>
              <a:rPr lang="zh-TW" altLang="en-US" spc="-1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pc="-1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pc="-150" dirty="0" smtClean="0">
                <a:latin typeface="Times New Roman" panose="02020603050405020304" pitchFamily="18" charset="0"/>
                <a:ea typeface="標楷體" panose="03000509000000000000" pitchFamily="65" charset="-120"/>
                <a:cs typeface="Times New Roman" panose="02020603050405020304" pitchFamily="18" charset="0"/>
              </a:rPr>
              <a:t>001</a:t>
            </a:r>
            <a:r>
              <a:rPr lang="zh-TW" altLang="en-US" spc="-150" dirty="0" smtClean="0">
                <a:latin typeface="Times New Roman" panose="02020603050405020304" pitchFamily="18" charset="0"/>
                <a:ea typeface="標楷體" panose="03000509000000000000" pitchFamily="65" charset="-120"/>
                <a:cs typeface="Times New Roman" panose="02020603050405020304" pitchFamily="18" charset="0"/>
              </a:rPr>
              <a:t>，因素負荷量除了推動因素→滿意度以及拉動因素→滿意度為*，其餘皆為***</a:t>
            </a:r>
            <a:endParaRPr lang="en-US" altLang="zh-TW" spc="-15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矩形 5"/>
          <p:cNvSpPr/>
          <p:nvPr/>
        </p:nvSpPr>
        <p:spPr>
          <a:xfrm>
            <a:off x="5939527" y="3437793"/>
            <a:ext cx="5657115" cy="222830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ts val="2100"/>
              </a:lnSpc>
              <a:buFont typeface="Arial" panose="020B0604020202020204" pitchFamily="34" charset="0"/>
              <a:buChar char="•"/>
            </a:pPr>
            <a:r>
              <a:rPr lang="zh-TW" altLang="zh-TW" sz="1600" spc="-15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spc="-15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推動動機</a:t>
            </a:r>
            <a:r>
              <a:rPr lang="zh-TW" altLang="zh-TW" sz="1600" spc="-15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zh-TW" sz="1600" spc="-150" dirty="0">
                <a:latin typeface="Times New Roman" panose="02020603050405020304" pitchFamily="18" charset="0"/>
                <a:ea typeface="標楷體" panose="03000509000000000000" pitchFamily="65" charset="-120"/>
                <a:cs typeface="Times New Roman" panose="02020603050405020304" pitchFamily="18" charset="0"/>
              </a:rPr>
              <a:t>對於</a:t>
            </a:r>
            <a:r>
              <a:rPr lang="zh-TW" altLang="zh-TW" sz="1600" spc="-15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spc="-15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拉動動</a:t>
            </a:r>
            <a:r>
              <a:rPr lang="zh-TW" altLang="en-US" sz="1600" spc="-15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機</a:t>
            </a:r>
            <a:r>
              <a:rPr lang="zh-TW" altLang="zh-TW" sz="1600" spc="-15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zh-TW" sz="1600" spc="-150" dirty="0">
                <a:latin typeface="Times New Roman" panose="02020603050405020304" pitchFamily="18" charset="0"/>
                <a:ea typeface="標楷體" panose="03000509000000000000" pitchFamily="65" charset="-120"/>
                <a:cs typeface="Times New Roman" panose="02020603050405020304" pitchFamily="18" charset="0"/>
              </a:rPr>
              <a:t>的路徑係數達</a:t>
            </a:r>
            <a:r>
              <a:rPr lang="en-US" altLang="zh-TW" sz="1600" b="1" spc="-15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0.967</a:t>
            </a:r>
          </a:p>
          <a:p>
            <a:pPr>
              <a:lnSpc>
                <a:spcPts val="2100"/>
              </a:lnSpc>
            </a:pP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1600" spc="-150" dirty="0" smtClean="0">
                <a:latin typeface="Times New Roman" panose="02020603050405020304" pitchFamily="18" charset="0"/>
                <a:ea typeface="標楷體" panose="03000509000000000000" pitchFamily="65" charset="-120"/>
                <a:cs typeface="Times New Roman" panose="02020603050405020304" pitchFamily="18" charset="0"/>
              </a:rPr>
              <a:t>代表「</a:t>
            </a:r>
            <a:r>
              <a:rPr lang="zh-TW" altLang="en-US" sz="1600" spc="-15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推動動機</a:t>
            </a:r>
            <a:r>
              <a:rPr lang="zh-TW" altLang="zh-TW" sz="1600" spc="-150" dirty="0" smtClean="0">
                <a:latin typeface="Times New Roman" panose="02020603050405020304" pitchFamily="18" charset="0"/>
                <a:ea typeface="標楷體" panose="03000509000000000000" pitchFamily="65" charset="-120"/>
                <a:cs typeface="Times New Roman" panose="02020603050405020304" pitchFamily="18" charset="0"/>
              </a:rPr>
              <a:t>」對於「</a:t>
            </a:r>
            <a:r>
              <a:rPr lang="zh-TW" altLang="en-US" sz="1600" spc="-15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拉動動機</a:t>
            </a:r>
            <a:r>
              <a:rPr lang="zh-TW" altLang="zh-TW" sz="1600" spc="-150" dirty="0" smtClean="0">
                <a:latin typeface="Times New Roman" panose="02020603050405020304" pitchFamily="18" charset="0"/>
                <a:ea typeface="標楷體" panose="03000509000000000000" pitchFamily="65" charset="-120"/>
                <a:cs typeface="Times New Roman" panose="02020603050405020304" pitchFamily="18" charset="0"/>
              </a:rPr>
              <a:t>」有</a:t>
            </a:r>
            <a:r>
              <a:rPr lang="zh-TW" altLang="zh-TW" sz="1600" b="1" spc="-15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極強烈顯著正向影響</a:t>
            </a:r>
            <a:r>
              <a:rPr lang="zh-TW" altLang="zh-TW" sz="1600" spc="-15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spc="-15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ts val="2100"/>
              </a:lnSpc>
              <a:buFont typeface="Arial" panose="020B0604020202020204" pitchFamily="34" charset="0"/>
              <a:buChar char="•"/>
            </a:pP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spc="-15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推動動機</a:t>
            </a: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」對於「</a:t>
            </a:r>
            <a:r>
              <a:rPr lang="zh-TW" altLang="en-US" sz="1600" spc="-15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滿意度</a:t>
            </a: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」的路徑係數達</a:t>
            </a:r>
            <a:r>
              <a:rPr lang="en-US" altLang="zh-TW" sz="1600" b="1" spc="-15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1.507</a:t>
            </a:r>
          </a:p>
          <a:p>
            <a:pPr>
              <a:lnSpc>
                <a:spcPts val="2100"/>
              </a:lnSpc>
            </a:pPr>
            <a:r>
              <a:rPr lang="zh-TW" altLang="en-US" sz="1600" spc="-15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spc="-150" dirty="0">
                <a:latin typeface="Times New Roman" panose="02020603050405020304" pitchFamily="18" charset="0"/>
                <a:ea typeface="標楷體" panose="03000509000000000000" pitchFamily="65" charset="-120"/>
                <a:cs typeface="Times New Roman" panose="02020603050405020304" pitchFamily="18" charset="0"/>
              </a:rPr>
              <a:t>代表「</a:t>
            </a:r>
            <a:r>
              <a:rPr lang="zh-TW" altLang="en-US" sz="1600" spc="-15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推動動機</a:t>
            </a:r>
            <a:r>
              <a:rPr lang="zh-TW" altLang="en-US" sz="1600" spc="-150" dirty="0">
                <a:latin typeface="Times New Roman" panose="02020603050405020304" pitchFamily="18" charset="0"/>
                <a:ea typeface="標楷體" panose="03000509000000000000" pitchFamily="65" charset="-120"/>
                <a:cs typeface="Times New Roman" panose="02020603050405020304" pitchFamily="18" charset="0"/>
              </a:rPr>
              <a:t>」對於「</a:t>
            </a:r>
            <a:r>
              <a:rPr lang="zh-TW" altLang="en-US" sz="1600" spc="-15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滿意度</a:t>
            </a: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sz="1600" b="1" spc="-15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不顯著正向影響</a:t>
            </a: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spc="-15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ts val="2100"/>
              </a:lnSpc>
              <a:buFont typeface="Arial" panose="020B0604020202020204" pitchFamily="34" charset="0"/>
              <a:buChar char="•"/>
            </a:pP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spc="-15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拉動動機</a:t>
            </a: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」對於「</a:t>
            </a:r>
            <a:r>
              <a:rPr lang="zh-TW" altLang="en-US" sz="1600" spc="-15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滿意度</a:t>
            </a: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」的路徑係數達</a:t>
            </a:r>
            <a:r>
              <a:rPr lang="en-US" altLang="zh-TW" sz="1600" b="1" spc="-15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-0.559</a:t>
            </a:r>
          </a:p>
          <a:p>
            <a:pPr>
              <a:lnSpc>
                <a:spcPts val="2100"/>
              </a:lnSpc>
            </a:pP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1600" spc="-150" dirty="0" smtClean="0">
                <a:latin typeface="Times New Roman" panose="02020603050405020304" pitchFamily="18" charset="0"/>
                <a:ea typeface="標楷體" panose="03000509000000000000" pitchFamily="65" charset="-120"/>
                <a:cs typeface="Times New Roman" panose="02020603050405020304" pitchFamily="18" charset="0"/>
              </a:rPr>
              <a:t>代表</a:t>
            </a:r>
            <a:r>
              <a:rPr lang="zh-TW" altLang="en-US" sz="1600" spc="-15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spc="-15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拉動動機</a:t>
            </a:r>
            <a:r>
              <a:rPr lang="zh-TW" altLang="en-US" sz="1600" spc="-150" dirty="0">
                <a:latin typeface="Times New Roman" panose="02020603050405020304" pitchFamily="18" charset="0"/>
                <a:ea typeface="標楷體" panose="03000509000000000000" pitchFamily="65" charset="-120"/>
                <a:cs typeface="Times New Roman" panose="02020603050405020304" pitchFamily="18" charset="0"/>
              </a:rPr>
              <a:t>」對於「</a:t>
            </a:r>
            <a:r>
              <a:rPr lang="zh-TW" altLang="en-US" sz="1600" spc="-15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滿意度</a:t>
            </a: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sz="1600" b="1" spc="-15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不顯著負向影響</a:t>
            </a:r>
            <a:r>
              <a:rPr lang="zh-TW" altLang="en-US" sz="1600" b="1" spc="-15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b="1" spc="-15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ts val="2100"/>
              </a:lnSpc>
              <a:buFont typeface="Arial" panose="020B0604020202020204" pitchFamily="34" charset="0"/>
              <a:buChar char="•"/>
            </a:pP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spc="-15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滿意度</a:t>
            </a: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」對於「</a:t>
            </a:r>
            <a:r>
              <a:rPr lang="zh-TW" altLang="en-US" sz="1600" spc="-150" dirty="0" smtClean="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行為意圖</a:t>
            </a: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」的路徑係數達</a:t>
            </a:r>
            <a:r>
              <a:rPr lang="en-US" altLang="zh-TW" sz="1600" b="1" spc="-15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0.754</a:t>
            </a:r>
          </a:p>
          <a:p>
            <a:pPr>
              <a:lnSpc>
                <a:spcPts val="2100"/>
              </a:lnSpc>
            </a:pPr>
            <a:r>
              <a:rPr lang="zh-TW" altLang="en-US" sz="1600" b="1" spc="-15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代表「</a:t>
            </a:r>
            <a:r>
              <a:rPr lang="zh-TW" altLang="en-US" sz="1600" spc="-15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滿意度</a:t>
            </a:r>
            <a:r>
              <a:rPr lang="zh-TW" altLang="en-US" sz="1600" spc="-150" dirty="0">
                <a:latin typeface="Times New Roman" panose="02020603050405020304" pitchFamily="18" charset="0"/>
                <a:ea typeface="標楷體" panose="03000509000000000000" pitchFamily="65" charset="-120"/>
                <a:cs typeface="Times New Roman" panose="02020603050405020304" pitchFamily="18" charset="0"/>
              </a:rPr>
              <a:t>」對於「</a:t>
            </a:r>
            <a:r>
              <a:rPr lang="zh-TW" altLang="en-US" sz="1600" spc="-15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行為意圖</a:t>
            </a:r>
            <a:r>
              <a:rPr lang="zh-TW" altLang="en-US" sz="1600" spc="-15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zh-TW" sz="1600" b="1" spc="-15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極強烈顯著正向</a:t>
            </a:r>
            <a:r>
              <a:rPr lang="zh-TW" altLang="zh-TW" sz="1600" b="1" spc="-15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影響</a:t>
            </a:r>
            <a:r>
              <a:rPr lang="zh-TW" altLang="en-US" sz="1600" b="1" spc="-15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600" b="1" spc="-15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文字方塊 8"/>
          <p:cNvSpPr txBox="1"/>
          <p:nvPr/>
        </p:nvSpPr>
        <p:spPr>
          <a:xfrm>
            <a:off x="7988574" y="2340536"/>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smtClean="0"/>
              <a:t>圖</a:t>
            </a:r>
            <a:r>
              <a:rPr lang="en-US" altLang="zh-TW" dirty="0" smtClean="0"/>
              <a:t>4-</a:t>
            </a:r>
            <a:r>
              <a:rPr lang="en-US" altLang="zh-TW" dirty="0"/>
              <a:t>1</a:t>
            </a:r>
            <a:endParaRPr lang="zh-TW" altLang="en-US" dirty="0"/>
          </a:p>
        </p:txBody>
      </p:sp>
    </p:spTree>
    <p:extLst>
      <p:ext uri="{BB962C8B-B14F-4D97-AF65-F5344CB8AC3E}">
        <p14:creationId xmlns:p14="http://schemas.microsoft.com/office/powerpoint/2010/main" val="3444878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514422" y="2216281"/>
            <a:ext cx="4978980" cy="707886"/>
          </a:xfrm>
          <a:prstGeom prst="rect">
            <a:avLst/>
          </a:prstGeom>
        </p:spPr>
        <p:txBody>
          <a:bodyPr wrap="square">
            <a:spAutoFit/>
          </a:bodyPr>
          <a:lstStyle/>
          <a:p>
            <a:r>
              <a:rPr lang="zh-TW" altLang="zh-TW" sz="2000" b="1" dirty="0">
                <a:solidFill>
                  <a:srgbClr val="000000"/>
                </a:solidFill>
                <a:latin typeface="Times New Roman" panose="02020603050405020304" pitchFamily="18" charset="0"/>
                <a:cs typeface="Times New Roman" panose="02020603050405020304" pitchFamily="18" charset="0"/>
              </a:rPr>
              <a:t>青年遊客滿意度、拉動青年旅遊、青年行為意圖</a:t>
            </a:r>
            <a:r>
              <a:rPr lang="en-US" altLang="zh-TW" sz="2000" b="1" dirty="0">
                <a:solidFill>
                  <a:srgbClr val="000000"/>
                </a:solidFill>
                <a:latin typeface="Times New Roman" panose="02020603050405020304" pitchFamily="18" charset="0"/>
              </a:rPr>
              <a:t>-</a:t>
            </a:r>
            <a:r>
              <a:rPr lang="zh-TW" altLang="zh-TW" sz="2000" b="1" dirty="0">
                <a:solidFill>
                  <a:srgbClr val="000000"/>
                </a:solidFill>
                <a:latin typeface="Times New Roman" panose="02020603050405020304" pitchFamily="18" charset="0"/>
                <a:cs typeface="Times New Roman" panose="02020603050405020304" pitchFamily="18" charset="0"/>
              </a:rPr>
              <a:t>調整後</a:t>
            </a:r>
            <a:r>
              <a:rPr lang="en-US" altLang="zh-TW" sz="2000" b="1" dirty="0">
                <a:solidFill>
                  <a:srgbClr val="000000"/>
                </a:solidFill>
                <a:latin typeface="Times New Roman" panose="02020603050405020304" pitchFamily="18" charset="0"/>
              </a:rPr>
              <a:t>R</a:t>
            </a:r>
            <a:r>
              <a:rPr lang="en-US" altLang="zh-TW" sz="2000" b="1" baseline="30000" dirty="0">
                <a:solidFill>
                  <a:srgbClr val="000000"/>
                </a:solidFill>
                <a:latin typeface="Times New Roman" panose="02020603050405020304" pitchFamily="18" charset="0"/>
              </a:rPr>
              <a:t>2</a:t>
            </a:r>
            <a:r>
              <a:rPr lang="zh-TW" altLang="zh-TW" sz="2000" b="1" dirty="0">
                <a:solidFill>
                  <a:srgbClr val="000000"/>
                </a:solidFill>
                <a:latin typeface="Times New Roman" panose="02020603050405020304" pitchFamily="18" charset="0"/>
                <a:cs typeface="Times New Roman" panose="02020603050405020304" pitchFamily="18" charset="0"/>
              </a:rPr>
              <a:t>直方圖</a:t>
            </a:r>
            <a:endParaRPr lang="zh-TW" altLang="en-US" sz="2000" dirty="0"/>
          </a:p>
        </p:txBody>
      </p:sp>
      <p:sp>
        <p:nvSpPr>
          <p:cNvPr id="6" name="文字方塊 5"/>
          <p:cNvSpPr txBox="1"/>
          <p:nvPr/>
        </p:nvSpPr>
        <p:spPr>
          <a:xfrm>
            <a:off x="6921761" y="4824518"/>
            <a:ext cx="3871003"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變項解釋</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力</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調整後</a:t>
            </a:r>
            <a:r>
              <a:rPr lang="en-US" sz="2000" dirty="0" smtClean="0">
                <a:latin typeface="Times New Roman" panose="02020603050405020304" pitchFamily="18" charset="0"/>
                <a:ea typeface="標楷體" panose="03000509000000000000" pitchFamily="65" charset="-120"/>
                <a:cs typeface="Times New Roman" panose="02020603050405020304" pitchFamily="18" charset="0"/>
              </a:rPr>
              <a:t>R</a:t>
            </a:r>
            <a:r>
              <a:rPr lang="en-US" sz="20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都大於</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0.3</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模式</a:t>
            </a:r>
            <a:r>
              <a:rPr lang="zh-TW" altLang="en-US"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適配度為十全十美。</a:t>
            </a:r>
            <a:endParaRPr lang="zh-TW" altLang="en-US" sz="20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5" name="Picture 1" descr="Picture"/>
          <p:cNvPicPr/>
          <p:nvPr/>
        </p:nvPicPr>
        <p:blipFill>
          <a:blip r:embed="rId2"/>
          <a:stretch>
            <a:fillRect/>
          </a:stretch>
        </p:blipFill>
        <p:spPr>
          <a:xfrm>
            <a:off x="852286" y="2216281"/>
            <a:ext cx="5400040" cy="3623900"/>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2772969211"/>
              </p:ext>
            </p:extLst>
          </p:nvPr>
        </p:nvGraphicFramePr>
        <p:xfrm>
          <a:off x="6675173" y="3462953"/>
          <a:ext cx="4630913" cy="1203052"/>
        </p:xfrm>
        <a:graphic>
          <a:graphicData uri="http://schemas.openxmlformats.org/drawingml/2006/table">
            <a:tbl>
              <a:tblPr firstRow="1" firstCol="1" bandRow="1">
                <a:tableStyleId>{5C22544A-7EE6-4342-B048-85BDC9FD1C3A}</a:tableStyleId>
              </a:tblPr>
              <a:tblGrid>
                <a:gridCol w="1819676">
                  <a:extLst>
                    <a:ext uri="{9D8B030D-6E8A-4147-A177-3AD203B41FA5}">
                      <a16:colId xmlns:a16="http://schemas.microsoft.com/office/drawing/2014/main" val="20000"/>
                    </a:ext>
                  </a:extLst>
                </a:gridCol>
                <a:gridCol w="1220382">
                  <a:extLst>
                    <a:ext uri="{9D8B030D-6E8A-4147-A177-3AD203B41FA5}">
                      <a16:colId xmlns:a16="http://schemas.microsoft.com/office/drawing/2014/main" val="20001"/>
                    </a:ext>
                  </a:extLst>
                </a:gridCol>
                <a:gridCol w="1590855">
                  <a:extLst>
                    <a:ext uri="{9D8B030D-6E8A-4147-A177-3AD203B41FA5}">
                      <a16:colId xmlns:a16="http://schemas.microsoft.com/office/drawing/2014/main" val="20002"/>
                    </a:ext>
                  </a:extLst>
                </a:gridCol>
              </a:tblGrid>
              <a:tr h="300763">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因素</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100" dirty="0">
                          <a:effectLst/>
                          <a:latin typeface="Times New Roman" panose="02020603050405020304" pitchFamily="18" charset="0"/>
                          <a:ea typeface="標楷體" panose="03000509000000000000" pitchFamily="65" charset="-120"/>
                          <a:cs typeface="Times New Roman" panose="02020603050405020304" pitchFamily="18" charset="0"/>
                        </a:rPr>
                        <a:t>R</a:t>
                      </a:r>
                      <a:r>
                        <a:rPr lang="en-US" sz="1200" kern="100" baseline="30000" dirty="0">
                          <a:effectLst/>
                          <a:latin typeface="Times New Roman" panose="02020603050405020304" pitchFamily="18" charset="0"/>
                          <a:ea typeface="標楷體" panose="03000509000000000000" pitchFamily="65" charset="-120"/>
                          <a:cs typeface="Times New Roman" panose="02020603050405020304" pitchFamily="18" charset="0"/>
                        </a:rPr>
                        <a:t>2</a:t>
                      </a: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 Adjusted</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程度</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0"/>
                  </a:ext>
                </a:extLst>
              </a:tr>
              <a:tr h="300763">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青年遊客滿意度</a:t>
                      </a: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0.954</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高</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1"/>
                  </a:ext>
                </a:extLst>
              </a:tr>
              <a:tr h="300763">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拉動青年旅遊</a:t>
                      </a: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0.935</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高</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2"/>
                  </a:ext>
                </a:extLst>
              </a:tr>
              <a:tr h="300763">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青年行為意圖</a:t>
                      </a: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0.568</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高</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3"/>
                  </a:ext>
                </a:extLst>
              </a:tr>
            </a:tbl>
          </a:graphicData>
        </a:graphic>
      </p:graphicFrame>
      <p:graphicFrame>
        <p:nvGraphicFramePr>
          <p:cNvPr id="9" name="內容版面配置區 3"/>
          <p:cNvGraphicFramePr>
            <a:graphicFrameLocks/>
          </p:cNvGraphicFramePr>
          <p:nvPr>
            <p:extLst>
              <p:ext uri="{D42A27DB-BD31-4B8C-83A1-F6EECF244321}">
                <p14:modId xmlns:p14="http://schemas.microsoft.com/office/powerpoint/2010/main" val="2843020936"/>
              </p:ext>
            </p:extLst>
          </p:nvPr>
        </p:nvGraphicFramePr>
        <p:xfrm>
          <a:off x="1556239" y="580292"/>
          <a:ext cx="9601200" cy="152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字方塊 6"/>
          <p:cNvSpPr txBox="1"/>
          <p:nvPr/>
        </p:nvSpPr>
        <p:spPr>
          <a:xfrm>
            <a:off x="8709543" y="3008894"/>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smtClean="0"/>
              <a:t>4-13</a:t>
            </a:r>
            <a:endParaRPr lang="zh-TW" altLang="en-US" dirty="0"/>
          </a:p>
        </p:txBody>
      </p:sp>
      <p:sp>
        <p:nvSpPr>
          <p:cNvPr id="8" name="文字方塊 7"/>
          <p:cNvSpPr txBox="1"/>
          <p:nvPr/>
        </p:nvSpPr>
        <p:spPr>
          <a:xfrm>
            <a:off x="852286" y="1793886"/>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smtClean="0"/>
              <a:t>圖</a:t>
            </a:r>
            <a:r>
              <a:rPr lang="en-US" altLang="zh-TW" dirty="0" smtClean="0"/>
              <a:t>4-2</a:t>
            </a:r>
            <a:endParaRPr lang="zh-TW" altLang="en-US" dirty="0"/>
          </a:p>
        </p:txBody>
      </p:sp>
    </p:spTree>
    <p:extLst>
      <p:ext uri="{BB962C8B-B14F-4D97-AF65-F5344CB8AC3E}">
        <p14:creationId xmlns:p14="http://schemas.microsoft.com/office/powerpoint/2010/main" val="2786945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420667" y="2777992"/>
            <a:ext cx="9601200" cy="1303337"/>
          </a:xfrm>
        </p:spPr>
        <p:txBody>
          <a:bodyPr>
            <a:normAutofit/>
          </a:bodyPr>
          <a:lstStyle/>
          <a:p>
            <a:r>
              <a:rPr lang="zh-TW" altLang="en-US" sz="5400" dirty="0" smtClean="0">
                <a:latin typeface="標楷體" panose="03000509000000000000" pitchFamily="65" charset="-120"/>
                <a:ea typeface="標楷體" panose="03000509000000000000" pitchFamily="65" charset="-120"/>
              </a:rPr>
              <a:t>第一章</a:t>
            </a:r>
            <a:r>
              <a:rPr lang="zh-TW" altLang="en-US" sz="5400" dirty="0">
                <a:latin typeface="標楷體" panose="03000509000000000000" pitchFamily="65" charset="-120"/>
                <a:ea typeface="標楷體" panose="03000509000000000000" pitchFamily="65" charset="-120"/>
              </a:rPr>
              <a:t> </a:t>
            </a:r>
            <a:r>
              <a:rPr lang="zh-TW" altLang="en-US" sz="5400" dirty="0" smtClean="0">
                <a:latin typeface="標楷體" panose="03000509000000000000" pitchFamily="65" charset="-120"/>
                <a:ea typeface="標楷體" panose="03000509000000000000" pitchFamily="65" charset="-120"/>
              </a:rPr>
              <a:t>緒論</a:t>
            </a:r>
            <a:endParaRPr lang="zh-TW" altLang="en-US" sz="5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020071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7387" y="2060205"/>
            <a:ext cx="5173363" cy="1631216"/>
          </a:xfrm>
          <a:prstGeom prst="rect">
            <a:avLst/>
          </a:prstGeom>
        </p:spPr>
        <p:txBody>
          <a:bodyPr wrap="square">
            <a:spAutoFit/>
          </a:bodyPr>
          <a:lstStyle/>
          <a:p>
            <a:r>
              <a:rPr lang="zh-TW" altLang="zh-TW" sz="20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拉動青年旅遊</a:t>
            </a:r>
            <a:r>
              <a:rPr lang="zh-TW" altLang="zh-TW" sz="2000" b="1" dirty="0">
                <a:latin typeface="Times New Roman" panose="02020603050405020304" pitchFamily="18" charset="0"/>
                <a:ea typeface="標楷體" panose="03000509000000000000" pitchFamily="65" charset="-120"/>
                <a:cs typeface="Times New Roman" panose="02020603050405020304" pitchFamily="18" charset="0"/>
              </a:rPr>
              <a:t>」對於「</a:t>
            </a:r>
            <a:r>
              <a:rPr lang="zh-TW" altLang="zh-TW" sz="2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青年遊客滿意度</a:t>
            </a:r>
            <a:r>
              <a:rPr lang="zh-TW" altLang="zh-TW" sz="20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推動青年旅遊</a:t>
            </a:r>
            <a:r>
              <a:rPr lang="zh-TW" altLang="zh-TW" sz="2000" b="1" dirty="0">
                <a:latin typeface="Times New Roman" panose="02020603050405020304" pitchFamily="18" charset="0"/>
                <a:ea typeface="標楷體" panose="03000509000000000000" pitchFamily="65" charset="-120"/>
                <a:cs typeface="Times New Roman" panose="02020603050405020304" pitchFamily="18" charset="0"/>
              </a:rPr>
              <a:t>」對於「</a:t>
            </a:r>
            <a:r>
              <a:rPr lang="zh-TW" altLang="zh-TW" sz="2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拉動青年旅遊</a:t>
            </a:r>
            <a:r>
              <a:rPr lang="zh-TW" altLang="zh-TW" sz="20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推動青年旅遊</a:t>
            </a:r>
            <a:r>
              <a:rPr lang="zh-TW" altLang="zh-TW" sz="2000" b="1" dirty="0">
                <a:latin typeface="Times New Roman" panose="02020603050405020304" pitchFamily="18" charset="0"/>
                <a:ea typeface="標楷體" panose="03000509000000000000" pitchFamily="65" charset="-120"/>
                <a:cs typeface="Times New Roman" panose="02020603050405020304" pitchFamily="18" charset="0"/>
              </a:rPr>
              <a:t>」對於「</a:t>
            </a:r>
            <a:r>
              <a:rPr lang="zh-TW" altLang="zh-TW" sz="2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青年遊客滿意度</a:t>
            </a:r>
            <a:r>
              <a:rPr lang="zh-TW" altLang="zh-TW" sz="20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青年遊客滿意度</a:t>
            </a:r>
            <a:r>
              <a:rPr lang="zh-TW" altLang="zh-TW" sz="2000" b="1" dirty="0">
                <a:latin typeface="Times New Roman" panose="02020603050405020304" pitchFamily="18" charset="0"/>
                <a:ea typeface="標楷體" panose="03000509000000000000" pitchFamily="65" charset="-120"/>
                <a:cs typeface="Times New Roman" panose="02020603050405020304" pitchFamily="18" charset="0"/>
              </a:rPr>
              <a:t>」對於「青年行為意圖」</a:t>
            </a:r>
            <a:r>
              <a:rPr lang="en-US" altLang="zh-TW" sz="2000" b="1" dirty="0">
                <a:solidFill>
                  <a:srgbClr val="000000"/>
                </a:solidFill>
                <a:latin typeface="Times New Roman" panose="02020603050405020304" pitchFamily="18" charset="0"/>
                <a:ea typeface="標楷體" panose="03000509000000000000" pitchFamily="65" charset="-120"/>
              </a:rPr>
              <a:t>-f</a:t>
            </a:r>
            <a:r>
              <a:rPr lang="en-US" altLang="zh-TW" sz="2000" b="1" baseline="30000" dirty="0">
                <a:solidFill>
                  <a:srgbClr val="000000"/>
                </a:solidFill>
                <a:latin typeface="Times New Roman" panose="02020603050405020304" pitchFamily="18" charset="0"/>
                <a:ea typeface="標楷體" panose="03000509000000000000" pitchFamily="65" charset="-120"/>
              </a:rPr>
              <a:t>2</a:t>
            </a:r>
            <a:r>
              <a:rPr lang="zh-TW" altLang="zh-TW" sz="20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直方圖</a:t>
            </a:r>
            <a:endParaRPr lang="zh-TW" altLang="en-US" sz="2000" b="1" dirty="0"/>
          </a:p>
        </p:txBody>
      </p:sp>
      <p:pic>
        <p:nvPicPr>
          <p:cNvPr id="4" name="Picture 1" descr="Picture"/>
          <p:cNvPicPr/>
          <p:nvPr/>
        </p:nvPicPr>
        <p:blipFill>
          <a:blip r:embed="rId2"/>
          <a:stretch>
            <a:fillRect/>
          </a:stretch>
        </p:blipFill>
        <p:spPr>
          <a:xfrm>
            <a:off x="827347" y="1906438"/>
            <a:ext cx="5400040" cy="3775802"/>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1520746823"/>
              </p:ext>
            </p:extLst>
          </p:nvPr>
        </p:nvGraphicFramePr>
        <p:xfrm>
          <a:off x="6300180" y="3879006"/>
          <a:ext cx="5228097" cy="1387735"/>
        </p:xfrm>
        <a:graphic>
          <a:graphicData uri="http://schemas.openxmlformats.org/drawingml/2006/table">
            <a:tbl>
              <a:tblPr firstRow="1" firstCol="1" bandRow="1">
                <a:tableStyleId>{5C22544A-7EE6-4342-B048-85BDC9FD1C3A}</a:tableStyleId>
              </a:tblPr>
              <a:tblGrid>
                <a:gridCol w="1080712">
                  <a:extLst>
                    <a:ext uri="{9D8B030D-6E8A-4147-A177-3AD203B41FA5}">
                      <a16:colId xmlns:a16="http://schemas.microsoft.com/office/drawing/2014/main" val="20000"/>
                    </a:ext>
                  </a:extLst>
                </a:gridCol>
                <a:gridCol w="929004">
                  <a:extLst>
                    <a:ext uri="{9D8B030D-6E8A-4147-A177-3AD203B41FA5}">
                      <a16:colId xmlns:a16="http://schemas.microsoft.com/office/drawing/2014/main" val="20001"/>
                    </a:ext>
                  </a:extLst>
                </a:gridCol>
                <a:gridCol w="916918">
                  <a:extLst>
                    <a:ext uri="{9D8B030D-6E8A-4147-A177-3AD203B41FA5}">
                      <a16:colId xmlns:a16="http://schemas.microsoft.com/office/drawing/2014/main" val="20002"/>
                    </a:ext>
                  </a:extLst>
                </a:gridCol>
                <a:gridCol w="1036117">
                  <a:extLst>
                    <a:ext uri="{9D8B030D-6E8A-4147-A177-3AD203B41FA5}">
                      <a16:colId xmlns:a16="http://schemas.microsoft.com/office/drawing/2014/main" val="20003"/>
                    </a:ext>
                  </a:extLst>
                </a:gridCol>
                <a:gridCol w="926087">
                  <a:extLst>
                    <a:ext uri="{9D8B030D-6E8A-4147-A177-3AD203B41FA5}">
                      <a16:colId xmlns:a16="http://schemas.microsoft.com/office/drawing/2014/main" val="20004"/>
                    </a:ext>
                  </a:extLst>
                </a:gridCol>
                <a:gridCol w="339259">
                  <a:extLst>
                    <a:ext uri="{9D8B030D-6E8A-4147-A177-3AD203B41FA5}">
                      <a16:colId xmlns:a16="http://schemas.microsoft.com/office/drawing/2014/main" val="20005"/>
                    </a:ext>
                  </a:extLst>
                </a:gridCol>
              </a:tblGrid>
              <a:tr h="277547">
                <a:tc>
                  <a:txBody>
                    <a:bodyPr/>
                    <a:lstStyle/>
                    <a:p>
                      <a:pPr algn="ctr">
                        <a:lnSpc>
                          <a:spcPct val="150000"/>
                        </a:lnSpc>
                        <a:spcAft>
                          <a:spcPts val="0"/>
                        </a:spcAft>
                      </a:pPr>
                      <a:r>
                        <a:rPr lang="zh-TW" sz="1050" kern="0" dirty="0">
                          <a:effectLst/>
                          <a:latin typeface="Times New Roman" panose="02020603050405020304" pitchFamily="18" charset="0"/>
                          <a:ea typeface="標楷體" panose="03000509000000000000" pitchFamily="65" charset="-120"/>
                          <a:cs typeface="Times New Roman" panose="02020603050405020304" pitchFamily="18" charset="0"/>
                        </a:rPr>
                        <a:t>因素</a:t>
                      </a:r>
                      <a:endParaRPr lang="zh-TW" sz="105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050" kern="100" dirty="0">
                          <a:effectLst/>
                          <a:latin typeface="Times New Roman" panose="02020603050405020304" pitchFamily="18" charset="0"/>
                          <a:ea typeface="標楷體" panose="03000509000000000000" pitchFamily="65" charset="-120"/>
                          <a:cs typeface="Times New Roman" panose="02020603050405020304" pitchFamily="18" charset="0"/>
                        </a:rPr>
                        <a:t>推動青年旅遊</a:t>
                      </a:r>
                    </a:p>
                  </a:txBody>
                  <a:tcPr marL="17780" marR="17780" marT="0" marB="0" anchor="ctr"/>
                </a:tc>
                <a:tc>
                  <a:txBody>
                    <a:bodyPr/>
                    <a:lstStyle/>
                    <a:p>
                      <a:pPr algn="ctr">
                        <a:lnSpc>
                          <a:spcPct val="150000"/>
                        </a:lnSpc>
                        <a:spcAft>
                          <a:spcPts val="0"/>
                        </a:spcAft>
                      </a:pPr>
                      <a:r>
                        <a:rPr lang="zh-TW" sz="1050" kern="100" dirty="0">
                          <a:effectLst/>
                          <a:latin typeface="Times New Roman" panose="02020603050405020304" pitchFamily="18" charset="0"/>
                          <a:ea typeface="標楷體" panose="03000509000000000000" pitchFamily="65" charset="-120"/>
                          <a:cs typeface="Times New Roman" panose="02020603050405020304" pitchFamily="18" charset="0"/>
                        </a:rPr>
                        <a:t>拉動青年旅遊</a:t>
                      </a:r>
                    </a:p>
                  </a:txBody>
                  <a:tcPr marL="17780" marR="17780" marT="0" marB="0" anchor="ctr"/>
                </a:tc>
                <a:tc>
                  <a:txBody>
                    <a:bodyPr/>
                    <a:lstStyle/>
                    <a:p>
                      <a:pPr algn="ctr">
                        <a:lnSpc>
                          <a:spcPct val="150000"/>
                        </a:lnSpc>
                        <a:spcAft>
                          <a:spcPts val="0"/>
                        </a:spcAft>
                      </a:pPr>
                      <a:r>
                        <a:rPr lang="zh-TW" sz="1050" kern="100" dirty="0">
                          <a:effectLst/>
                          <a:latin typeface="Times New Roman" panose="02020603050405020304" pitchFamily="18" charset="0"/>
                          <a:ea typeface="標楷體" panose="03000509000000000000" pitchFamily="65" charset="-120"/>
                          <a:cs typeface="Times New Roman" panose="02020603050405020304" pitchFamily="18" charset="0"/>
                        </a:rPr>
                        <a:t>青年遊客滿意度</a:t>
                      </a:r>
                    </a:p>
                  </a:txBody>
                  <a:tcPr marL="17780" marR="17780" marT="0" marB="0" anchor="ctr"/>
                </a:tc>
                <a:tc>
                  <a:txBody>
                    <a:bodyPr/>
                    <a:lstStyle/>
                    <a:p>
                      <a:pPr algn="ctr">
                        <a:lnSpc>
                          <a:spcPct val="150000"/>
                        </a:lnSpc>
                        <a:spcAft>
                          <a:spcPts val="0"/>
                        </a:spcAft>
                      </a:pPr>
                      <a:r>
                        <a:rPr lang="zh-TW" sz="1050" kern="100" dirty="0">
                          <a:effectLst/>
                          <a:latin typeface="Times New Roman" panose="02020603050405020304" pitchFamily="18" charset="0"/>
                          <a:ea typeface="標楷體" panose="03000509000000000000" pitchFamily="65" charset="-120"/>
                          <a:cs typeface="Times New Roman" panose="02020603050405020304" pitchFamily="18" charset="0"/>
                        </a:rPr>
                        <a:t>青年行為意圖</a:t>
                      </a:r>
                    </a:p>
                  </a:txBody>
                  <a:tcPr marL="17780" marR="17780" marT="0" marB="0" anchor="ctr"/>
                </a:tc>
                <a:tc>
                  <a:txBody>
                    <a:bodyPr/>
                    <a:lstStyle/>
                    <a:p>
                      <a:pPr algn="ctr">
                        <a:lnSpc>
                          <a:spcPct val="150000"/>
                        </a:lnSpc>
                        <a:spcAft>
                          <a:spcPts val="0"/>
                        </a:spcAft>
                      </a:pPr>
                      <a:r>
                        <a:rPr lang="zh-TW" sz="1050" kern="0" dirty="0">
                          <a:effectLst/>
                          <a:latin typeface="Times New Roman" panose="02020603050405020304" pitchFamily="18" charset="0"/>
                          <a:ea typeface="標楷體" panose="03000509000000000000" pitchFamily="65" charset="-120"/>
                          <a:cs typeface="Times New Roman" panose="02020603050405020304" pitchFamily="18" charset="0"/>
                        </a:rPr>
                        <a:t>效用</a:t>
                      </a:r>
                      <a:endParaRPr lang="zh-TW" sz="105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0"/>
                  </a:ext>
                </a:extLst>
              </a:tr>
              <a:tr h="277547">
                <a:tc>
                  <a:txBody>
                    <a:bodyPr/>
                    <a:lstStyle/>
                    <a:p>
                      <a:pPr algn="ctr">
                        <a:lnSpc>
                          <a:spcPct val="150000"/>
                        </a:lnSpc>
                        <a:spcAft>
                          <a:spcPts val="0"/>
                        </a:spcAft>
                      </a:pPr>
                      <a:r>
                        <a:rPr lang="zh-TW" sz="1050" kern="100">
                          <a:effectLst/>
                          <a:latin typeface="Times New Roman" panose="02020603050405020304" pitchFamily="18" charset="0"/>
                          <a:ea typeface="標楷體" panose="03000509000000000000" pitchFamily="65" charset="-120"/>
                          <a:cs typeface="Times New Roman" panose="02020603050405020304" pitchFamily="18" charset="0"/>
                        </a:rPr>
                        <a:t>推動青年旅遊</a:t>
                      </a:r>
                    </a:p>
                  </a:txBody>
                  <a:tcPr marL="17780" marR="17780" marT="0" marB="0" anchor="ctr"/>
                </a:tc>
                <a:tc>
                  <a:txBody>
                    <a:bodyPr/>
                    <a:lstStyle/>
                    <a:p>
                      <a:pPr algn="ct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14.422</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3.204</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050" kern="100">
                          <a:effectLst/>
                          <a:latin typeface="Times New Roman" panose="02020603050405020304" pitchFamily="18" charset="0"/>
                          <a:ea typeface="標楷體" panose="03000509000000000000" pitchFamily="65" charset="-120"/>
                          <a:cs typeface="Times New Roman" panose="02020603050405020304" pitchFamily="18" charset="0"/>
                        </a:rPr>
                        <a:t>強</a:t>
                      </a:r>
                    </a:p>
                  </a:txBody>
                  <a:tcPr marL="17780" marR="17780" marT="0" marB="0" anchor="ctr"/>
                </a:tc>
                <a:extLst>
                  <a:ext uri="{0D108BD9-81ED-4DB2-BD59-A6C34878D82A}">
                    <a16:rowId xmlns:a16="http://schemas.microsoft.com/office/drawing/2014/main" val="10001"/>
                  </a:ext>
                </a:extLst>
              </a:tr>
              <a:tr h="277547">
                <a:tc>
                  <a:txBody>
                    <a:bodyPr/>
                    <a:lstStyle/>
                    <a:p>
                      <a:pPr algn="ctr">
                        <a:lnSpc>
                          <a:spcPct val="150000"/>
                        </a:lnSpc>
                        <a:spcAft>
                          <a:spcPts val="0"/>
                        </a:spcAft>
                      </a:pPr>
                      <a:r>
                        <a:rPr lang="zh-TW" sz="1050" kern="100">
                          <a:effectLst/>
                          <a:latin typeface="Times New Roman" panose="02020603050405020304" pitchFamily="18" charset="0"/>
                          <a:ea typeface="標楷體" panose="03000509000000000000" pitchFamily="65" charset="-120"/>
                          <a:cs typeface="Times New Roman" panose="02020603050405020304" pitchFamily="18" charset="0"/>
                        </a:rPr>
                        <a:t>拉動青年旅遊</a:t>
                      </a:r>
                    </a:p>
                  </a:txBody>
                  <a:tcPr marL="17780" marR="17780" marT="0" marB="0" anchor="ctr"/>
                </a:tc>
                <a:tc>
                  <a:txBody>
                    <a:bodyPr/>
                    <a:lstStyle/>
                    <a:p>
                      <a:pPr algn="ctr"/>
                      <a:endParaRPr lang="zh-TW" sz="105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0.441</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050" kern="100">
                          <a:effectLst/>
                          <a:latin typeface="Times New Roman" panose="02020603050405020304" pitchFamily="18" charset="0"/>
                          <a:ea typeface="標楷體" panose="03000509000000000000" pitchFamily="65" charset="-120"/>
                          <a:cs typeface="Times New Roman" panose="02020603050405020304" pitchFamily="18" charset="0"/>
                        </a:rPr>
                        <a:t>強</a:t>
                      </a:r>
                    </a:p>
                  </a:txBody>
                  <a:tcPr marL="17780" marR="17780" marT="0" marB="0" anchor="ctr"/>
                </a:tc>
                <a:extLst>
                  <a:ext uri="{0D108BD9-81ED-4DB2-BD59-A6C34878D82A}">
                    <a16:rowId xmlns:a16="http://schemas.microsoft.com/office/drawing/2014/main" val="10002"/>
                  </a:ext>
                </a:extLst>
              </a:tr>
              <a:tr h="277547">
                <a:tc>
                  <a:txBody>
                    <a:bodyPr/>
                    <a:lstStyle/>
                    <a:p>
                      <a:pPr algn="ctr">
                        <a:lnSpc>
                          <a:spcPct val="150000"/>
                        </a:lnSpc>
                        <a:spcAft>
                          <a:spcPts val="0"/>
                        </a:spcAft>
                      </a:pPr>
                      <a:r>
                        <a:rPr lang="zh-TW" sz="1050" kern="100">
                          <a:effectLst/>
                          <a:latin typeface="Times New Roman" panose="02020603050405020304" pitchFamily="18" charset="0"/>
                          <a:ea typeface="標楷體" panose="03000509000000000000" pitchFamily="65" charset="-120"/>
                          <a:cs typeface="Times New Roman" panose="02020603050405020304" pitchFamily="18" charset="0"/>
                        </a:rPr>
                        <a:t>青年遊客滿意度</a:t>
                      </a: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1.320</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050" kern="100">
                          <a:effectLst/>
                          <a:latin typeface="Times New Roman" panose="02020603050405020304" pitchFamily="18" charset="0"/>
                          <a:ea typeface="標楷體" panose="03000509000000000000" pitchFamily="65" charset="-120"/>
                          <a:cs typeface="Times New Roman" panose="02020603050405020304" pitchFamily="18" charset="0"/>
                        </a:rPr>
                        <a:t>強</a:t>
                      </a:r>
                    </a:p>
                  </a:txBody>
                  <a:tcPr marL="17780" marR="17780" marT="0" marB="0" anchor="ctr"/>
                </a:tc>
                <a:extLst>
                  <a:ext uri="{0D108BD9-81ED-4DB2-BD59-A6C34878D82A}">
                    <a16:rowId xmlns:a16="http://schemas.microsoft.com/office/drawing/2014/main" val="10003"/>
                  </a:ext>
                </a:extLst>
              </a:tr>
              <a:tr h="277547">
                <a:tc>
                  <a:txBody>
                    <a:bodyPr/>
                    <a:lstStyle/>
                    <a:p>
                      <a:pPr algn="ctr">
                        <a:lnSpc>
                          <a:spcPct val="150000"/>
                        </a:lnSpc>
                        <a:spcAft>
                          <a:spcPts val="0"/>
                        </a:spcAft>
                      </a:pPr>
                      <a:r>
                        <a:rPr lang="zh-TW" sz="1050" kern="100">
                          <a:effectLst/>
                          <a:latin typeface="Times New Roman" panose="02020603050405020304" pitchFamily="18" charset="0"/>
                          <a:ea typeface="標楷體" panose="03000509000000000000" pitchFamily="65" charset="-120"/>
                          <a:cs typeface="Times New Roman" panose="02020603050405020304" pitchFamily="18" charset="0"/>
                        </a:rPr>
                        <a:t>青年行為意圖</a:t>
                      </a: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05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05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05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4"/>
                  </a:ext>
                </a:extLst>
              </a:tr>
            </a:tbl>
          </a:graphicData>
        </a:graphic>
      </p:graphicFrame>
      <p:sp>
        <p:nvSpPr>
          <p:cNvPr id="39937" name="Rectangle 1"/>
          <p:cNvSpPr>
            <a:spLocks noChangeArrowheads="1"/>
          </p:cNvSpPr>
          <p:nvPr/>
        </p:nvSpPr>
        <p:spPr bwMode="auto">
          <a:xfrm>
            <a:off x="6300180" y="5266741"/>
            <a:ext cx="496269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itchFamily="65" charset="-120"/>
                <a:cs typeface="Times New Roman" panose="02020603050405020304" pitchFamily="18" charset="0"/>
              </a:rPr>
              <a:t>弱（</a:t>
            </a: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.02 &lt; f </a:t>
            </a:r>
            <a:r>
              <a:rPr kumimoji="1" lang="en-US" altLang="zh-TW" sz="1600" b="0" i="0" u="none" strike="noStrike" cap="none" normalizeH="0" baseline="3000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 </a:t>
            </a: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&lt; .15</a:t>
            </a: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itchFamily="65" charset="-120"/>
                <a:cs typeface="Times New Roman" panose="02020603050405020304" pitchFamily="18" charset="0"/>
              </a:rPr>
              <a:t>），中（</a:t>
            </a: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0.15 &lt; f </a:t>
            </a:r>
            <a:r>
              <a:rPr kumimoji="1" lang="en-US" altLang="zh-TW" sz="1600" b="0" i="0" u="none" strike="noStrike" cap="none" normalizeH="0" baseline="3000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a:t>
            </a: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&lt; .35</a:t>
            </a: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itchFamily="65" charset="-120"/>
                <a:cs typeface="Times New Roman" panose="02020603050405020304" pitchFamily="18" charset="0"/>
              </a:rPr>
              <a:t>），</a:t>
            </a:r>
            <a:endPar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itchFamily="65" charset="-120"/>
              <a:cs typeface="Times New Roman" panose="02020603050405020304" pitchFamily="18" charset="0"/>
            </a:endParaRPr>
          </a:p>
          <a:p>
            <a:pPr lvl="0" defTabSz="914400" fontAlgn="base">
              <a:spcBef>
                <a:spcPct val="0"/>
              </a:spcBef>
              <a:spcAft>
                <a:spcPct val="0"/>
              </a:spcAf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itchFamily="65" charset="-120"/>
                <a:cs typeface="Times New Roman" panose="02020603050405020304" pitchFamily="18" charset="0"/>
              </a:rPr>
              <a:t>強（</a:t>
            </a: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 </a:t>
            </a:r>
            <a:r>
              <a:rPr kumimoji="1" lang="en-US" altLang="zh-TW" sz="1600" b="0" i="0" u="none" strike="noStrike" cap="none" normalizeH="0" baseline="3000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a:t>
            </a: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&gt; .35</a:t>
            </a:r>
            <a:r>
              <a:rPr kumimoji="1" lang="en-US" altLang="zh-TW" sz="1600" dirty="0">
                <a:latin typeface="Times New Roman" panose="02020603050405020304" pitchFamily="18" charset="0"/>
                <a:ea typeface="標楷體" pitchFamily="65" charset="-120"/>
                <a:cs typeface="Times New Roman" panose="02020603050405020304" pitchFamily="18" charset="0"/>
              </a:rPr>
              <a:t>)</a:t>
            </a: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endPar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p>
            <a:pPr lvl="0" defTabSz="914400" fontAlgn="base">
              <a:spcBef>
                <a:spcPct val="0"/>
              </a:spcBef>
              <a:spcAft>
                <a:spcPct val="0"/>
              </a:spcAft>
            </a:pPr>
            <a:r>
              <a:rPr kumimoji="1"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f </a:t>
            </a:r>
            <a:r>
              <a:rPr kumimoji="1" lang="en-US" altLang="zh-TW" sz="1600" baseline="30000" dirty="0" smtClean="0">
                <a:latin typeface="Times New Roman" panose="02020603050405020304" pitchFamily="18" charset="0"/>
                <a:ea typeface="標楷體" panose="03000509000000000000" pitchFamily="65" charset="-120"/>
                <a:cs typeface="Times New Roman" panose="02020603050405020304" pitchFamily="18" charset="0"/>
              </a:rPr>
              <a:t>2</a:t>
            </a:r>
            <a:r>
              <a:rPr kumimoji="1"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對應的數值皆大於</a:t>
            </a:r>
            <a:r>
              <a:rPr kumimoji="1" lang="en-US" altLang="zh-TW" sz="1600" dirty="0" smtClean="0">
                <a:latin typeface="Times New Roman" panose="02020603050405020304" pitchFamily="18" charset="0"/>
                <a:ea typeface="標楷體" panose="03000509000000000000" pitchFamily="65" charset="-120"/>
                <a:cs typeface="Times New Roman" panose="02020603050405020304" pitchFamily="18" charset="0"/>
              </a:rPr>
              <a:t>0.35 </a:t>
            </a:r>
            <a:r>
              <a:rPr kumimoji="1"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，所以</a:t>
            </a:r>
            <a:r>
              <a:rPr kumimoji="1" lang="zh-TW" altLang="en-US" sz="16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影響力為強度</a:t>
            </a:r>
            <a:r>
              <a:rPr kumimoji="1" lang="zh-TW" altLang="en-US" sz="1600" dirty="0" smtClean="0">
                <a:latin typeface="Times New Roman" panose="02020603050405020304" pitchFamily="18" charset="0"/>
                <a:ea typeface="標楷體" panose="03000509000000000000" pitchFamily="65" charset="-120"/>
                <a:cs typeface="Times New Roman" panose="02020603050405020304" pitchFamily="18" charset="0"/>
              </a:rPr>
              <a:t>。</a:t>
            </a:r>
            <a:endPar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8" name="內容版面配置區 3"/>
          <p:cNvGraphicFramePr>
            <a:graphicFrameLocks/>
          </p:cNvGraphicFramePr>
          <p:nvPr>
            <p:extLst>
              <p:ext uri="{D42A27DB-BD31-4B8C-83A1-F6EECF244321}">
                <p14:modId xmlns:p14="http://schemas.microsoft.com/office/powerpoint/2010/main" val="716767093"/>
              </p:ext>
            </p:extLst>
          </p:nvPr>
        </p:nvGraphicFramePr>
        <p:xfrm>
          <a:off x="1556239" y="580292"/>
          <a:ext cx="9601200" cy="152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字方塊 6"/>
          <p:cNvSpPr txBox="1"/>
          <p:nvPr/>
        </p:nvSpPr>
        <p:spPr>
          <a:xfrm>
            <a:off x="8477192" y="3497889"/>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smtClean="0"/>
              <a:t>4-14</a:t>
            </a:r>
            <a:endParaRPr lang="zh-TW" altLang="en-US" dirty="0"/>
          </a:p>
        </p:txBody>
      </p:sp>
      <p:sp>
        <p:nvSpPr>
          <p:cNvPr id="9" name="文字方塊 8"/>
          <p:cNvSpPr txBox="1"/>
          <p:nvPr/>
        </p:nvSpPr>
        <p:spPr>
          <a:xfrm>
            <a:off x="852286" y="1793886"/>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smtClean="0"/>
              <a:t>圖</a:t>
            </a:r>
            <a:r>
              <a:rPr lang="en-US" altLang="zh-TW" dirty="0" smtClean="0"/>
              <a:t>4-3</a:t>
            </a:r>
            <a:endParaRPr lang="zh-TW" altLang="en-US" dirty="0"/>
          </a:p>
        </p:txBody>
      </p:sp>
    </p:spTree>
    <p:extLst>
      <p:ext uri="{BB962C8B-B14F-4D97-AF65-F5344CB8AC3E}">
        <p14:creationId xmlns:p14="http://schemas.microsoft.com/office/powerpoint/2010/main" val="3293769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93731" y="1949570"/>
            <a:ext cx="5119891" cy="1384995"/>
          </a:xfrm>
          <a:prstGeom prst="rect">
            <a:avLst/>
          </a:prstGeom>
        </p:spPr>
        <p:txBody>
          <a:bodyPr wrap="square">
            <a:spAutoFit/>
          </a:bodyPr>
          <a:lstStyle/>
          <a:p>
            <a:pPr>
              <a:spcAft>
                <a:spcPts val="0"/>
              </a:spcAft>
            </a:pPr>
            <a:r>
              <a:rPr lang="zh-TW" altLang="zh-TW" sz="28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推動青年旅遊、拉動青年旅遊、青年行為意圖、青年遊客滿意度</a:t>
            </a:r>
            <a:r>
              <a:rPr lang="en-US" altLang="zh-TW" sz="28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(AVE)</a:t>
            </a:r>
            <a:r>
              <a:rPr lang="zh-TW" altLang="zh-TW" sz="28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直方圖</a:t>
            </a:r>
            <a:endParaRPr lang="zh-TW" altLang="zh-TW" sz="2800" kern="100" dirty="0">
              <a:latin typeface="Calibri" panose="020F0502020204030204" pitchFamily="34" charset="0"/>
              <a:cs typeface="Times New Roman" panose="02020603050405020304" pitchFamily="18" charset="0"/>
            </a:endParaRPr>
          </a:p>
        </p:txBody>
      </p:sp>
      <p:sp>
        <p:nvSpPr>
          <p:cNvPr id="6" name="矩形 5"/>
          <p:cNvSpPr/>
          <p:nvPr/>
        </p:nvSpPr>
        <p:spPr>
          <a:xfrm>
            <a:off x="6444613" y="5121021"/>
            <a:ext cx="4938385" cy="523220"/>
          </a:xfrm>
          <a:prstGeom prst="rect">
            <a:avLst/>
          </a:prstGeom>
        </p:spPr>
        <p:txBody>
          <a:bodyPr wrap="square">
            <a:spAutoFit/>
          </a:bodyPr>
          <a:lstStyle/>
          <a:p>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AVE</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標準</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值</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須大於</a:t>
            </a:r>
            <a:r>
              <a:rPr lang="en-US" altLang="zh-TW" sz="1400" dirty="0" smtClean="0">
                <a:latin typeface="Times New Roman" panose="02020603050405020304" pitchFamily="18" charset="0"/>
                <a:ea typeface="標楷體" panose="03000509000000000000" pitchFamily="65" charset="-120"/>
                <a:cs typeface="Times New Roman" panose="02020603050405020304" pitchFamily="18" charset="0"/>
              </a:rPr>
              <a:t>0.5</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此</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四</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個</a:t>
            </a:r>
            <a:r>
              <a:rPr lang="zh-TW" altLang="en-US" sz="1400" dirty="0" smtClean="0">
                <a:latin typeface="Times New Roman" panose="02020603050405020304" pitchFamily="18" charset="0"/>
                <a:ea typeface="標楷體" panose="03000509000000000000" pitchFamily="65" charset="-120"/>
                <a:cs typeface="Times New Roman" panose="02020603050405020304" pitchFamily="18" charset="0"/>
              </a:rPr>
              <a:t>因素</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構</a:t>
            </a:r>
            <a:r>
              <a:rPr lang="zh-TW" altLang="zh-TW" sz="1400" dirty="0">
                <a:latin typeface="Times New Roman" panose="02020603050405020304" pitchFamily="18" charset="0"/>
                <a:ea typeface="標楷體" panose="03000509000000000000" pitchFamily="65" charset="-120"/>
                <a:cs typeface="Times New Roman" panose="02020603050405020304" pitchFamily="18" charset="0"/>
              </a:rPr>
              <a:t>面</a:t>
            </a:r>
            <a:r>
              <a:rPr lang="zh-TW" altLang="zh-TW" sz="1400" dirty="0" smtClean="0">
                <a:latin typeface="Times New Roman" panose="02020603050405020304" pitchFamily="18" charset="0"/>
                <a:ea typeface="標楷體" panose="03000509000000000000" pitchFamily="65" charset="-120"/>
                <a:cs typeface="Times New Roman" panose="02020603050405020304" pitchFamily="18" charset="0"/>
              </a:rPr>
              <a:t>皆</a:t>
            </a:r>
            <a:r>
              <a:rPr lang="zh-TW" altLang="en-US" sz="1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達到標準</a:t>
            </a:r>
            <a:endParaRPr lang="zh-TW" altLang="en-US" sz="1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Picture 1" descr="Picture"/>
          <p:cNvPicPr/>
          <p:nvPr/>
        </p:nvPicPr>
        <p:blipFill>
          <a:blip r:embed="rId2"/>
          <a:stretch>
            <a:fillRect/>
          </a:stretch>
        </p:blipFill>
        <p:spPr>
          <a:xfrm>
            <a:off x="652780" y="1949570"/>
            <a:ext cx="5400040" cy="4077156"/>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3536263537"/>
              </p:ext>
            </p:extLst>
          </p:nvPr>
        </p:nvGraphicFramePr>
        <p:xfrm>
          <a:off x="6193731" y="3600938"/>
          <a:ext cx="5231995" cy="1395004"/>
        </p:xfrm>
        <a:graphic>
          <a:graphicData uri="http://schemas.openxmlformats.org/drawingml/2006/table">
            <a:tbl>
              <a:tblPr firstRow="1" firstCol="1" bandRow="1">
                <a:tableStyleId>{5C22544A-7EE6-4342-B048-85BDC9FD1C3A}</a:tableStyleId>
              </a:tblPr>
              <a:tblGrid>
                <a:gridCol w="2090545">
                  <a:extLst>
                    <a:ext uri="{9D8B030D-6E8A-4147-A177-3AD203B41FA5}">
                      <a16:colId xmlns:a16="http://schemas.microsoft.com/office/drawing/2014/main" val="20000"/>
                    </a:ext>
                  </a:extLst>
                </a:gridCol>
                <a:gridCol w="1402042">
                  <a:extLst>
                    <a:ext uri="{9D8B030D-6E8A-4147-A177-3AD203B41FA5}">
                      <a16:colId xmlns:a16="http://schemas.microsoft.com/office/drawing/2014/main" val="20001"/>
                    </a:ext>
                  </a:extLst>
                </a:gridCol>
                <a:gridCol w="1739408">
                  <a:extLst>
                    <a:ext uri="{9D8B030D-6E8A-4147-A177-3AD203B41FA5}">
                      <a16:colId xmlns:a16="http://schemas.microsoft.com/office/drawing/2014/main" val="20002"/>
                    </a:ext>
                  </a:extLst>
                </a:gridCol>
              </a:tblGrid>
              <a:tr h="269122">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因素</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AVE</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模式成立</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0"/>
                  </a:ext>
                </a:extLst>
              </a:tr>
              <a:tr h="280171">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推動青年旅遊</a:t>
                      </a: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0.523</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接受</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1"/>
                  </a:ext>
                </a:extLst>
              </a:tr>
              <a:tr h="280171">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拉動青年旅遊</a:t>
                      </a: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0.519</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接受</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2"/>
                  </a:ext>
                </a:extLst>
              </a:tr>
              <a:tr h="280171">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青年遊客滿意度</a:t>
                      </a: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0.598</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接受</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3"/>
                  </a:ext>
                </a:extLst>
              </a:tr>
              <a:tr h="280171">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青年行為意圖</a:t>
                      </a: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接受</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4"/>
                  </a:ext>
                </a:extLst>
              </a:tr>
            </a:tbl>
          </a:graphicData>
        </a:graphic>
      </p:graphicFrame>
      <p:graphicFrame>
        <p:nvGraphicFramePr>
          <p:cNvPr id="8" name="內容版面配置區 3"/>
          <p:cNvGraphicFramePr>
            <a:graphicFrameLocks/>
          </p:cNvGraphicFramePr>
          <p:nvPr>
            <p:extLst>
              <p:ext uri="{D42A27DB-BD31-4B8C-83A1-F6EECF244321}">
                <p14:modId xmlns:p14="http://schemas.microsoft.com/office/powerpoint/2010/main" val="2582311167"/>
              </p:ext>
            </p:extLst>
          </p:nvPr>
        </p:nvGraphicFramePr>
        <p:xfrm>
          <a:off x="1556239" y="580292"/>
          <a:ext cx="9601200" cy="152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字方塊 6"/>
          <p:cNvSpPr txBox="1"/>
          <p:nvPr/>
        </p:nvSpPr>
        <p:spPr>
          <a:xfrm>
            <a:off x="8316640" y="3212439"/>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smtClean="0"/>
              <a:t>4-15</a:t>
            </a:r>
            <a:endParaRPr lang="zh-TW" altLang="en-US" dirty="0"/>
          </a:p>
        </p:txBody>
      </p:sp>
      <p:sp>
        <p:nvSpPr>
          <p:cNvPr id="9" name="文字方塊 8"/>
          <p:cNvSpPr txBox="1"/>
          <p:nvPr/>
        </p:nvSpPr>
        <p:spPr>
          <a:xfrm>
            <a:off x="852286" y="1793886"/>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smtClean="0"/>
              <a:t>圖</a:t>
            </a:r>
            <a:r>
              <a:rPr lang="en-US" altLang="zh-TW" dirty="0" smtClean="0"/>
              <a:t>4-4</a:t>
            </a:r>
          </a:p>
        </p:txBody>
      </p:sp>
    </p:spTree>
    <p:extLst>
      <p:ext uri="{BB962C8B-B14F-4D97-AF65-F5344CB8AC3E}">
        <p14:creationId xmlns:p14="http://schemas.microsoft.com/office/powerpoint/2010/main" val="412345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
          <p:cNvPicPr/>
          <p:nvPr/>
        </p:nvPicPr>
        <p:blipFill>
          <a:blip r:embed="rId2"/>
          <a:stretch>
            <a:fillRect/>
          </a:stretch>
        </p:blipFill>
        <p:spPr>
          <a:xfrm>
            <a:off x="760845" y="1923691"/>
            <a:ext cx="5400040" cy="4127974"/>
          </a:xfrm>
          <a:prstGeom prst="rect">
            <a:avLst/>
          </a:prstGeom>
        </p:spPr>
      </p:pic>
      <p:sp>
        <p:nvSpPr>
          <p:cNvPr id="44033" name="Rectangle 1"/>
          <p:cNvSpPr>
            <a:spLocks noChangeArrowheads="1"/>
          </p:cNvSpPr>
          <p:nvPr/>
        </p:nvSpPr>
        <p:spPr bwMode="auto">
          <a:xfrm>
            <a:off x="6301045" y="1832704"/>
            <a:ext cx="5170517"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sz="2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推動青年旅遊、拉動青年旅遊、青年行為意圖、青年遊客滿意度</a:t>
            </a:r>
            <a:r>
              <a:rPr kumimoji="1" lang="zh-TW" altLang="en-US" sz="2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 </a:t>
            </a:r>
            <a:r>
              <a:rPr kumimoji="1" lang="en-US" altLang="zh-TW" sz="2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(CR) </a:t>
            </a:r>
            <a:r>
              <a:rPr kumimoji="1" lang="zh-TW" altLang="en-US" sz="2800" b="0" i="0" u="none" strike="noStrike" cap="none" normalizeH="0" baseline="0" dirty="0" smtClean="0">
                <a:ln>
                  <a:noFill/>
                </a:ln>
                <a:solidFill>
                  <a:srgbClr val="000000"/>
                </a:solidFill>
                <a:effectLst/>
                <a:latin typeface="Times New Roman" pitchFamily="18" charset="0"/>
                <a:ea typeface="標楷體" pitchFamily="65" charset="-120"/>
                <a:cs typeface="Times New Roman" pitchFamily="18" charset="0"/>
              </a:rPr>
              <a:t>直方圖</a:t>
            </a:r>
            <a:endParaRPr kumimoji="1" lang="zh-TW" altLang="en-US" sz="28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3988374469"/>
              </p:ext>
            </p:extLst>
          </p:nvPr>
        </p:nvGraphicFramePr>
        <p:xfrm>
          <a:off x="6350922" y="3608977"/>
          <a:ext cx="5120640" cy="1484315"/>
        </p:xfrm>
        <a:graphic>
          <a:graphicData uri="http://schemas.openxmlformats.org/drawingml/2006/table">
            <a:tbl>
              <a:tblPr firstRow="1" firstCol="1" bandRow="1">
                <a:tableStyleId>{5C22544A-7EE6-4342-B048-85BDC9FD1C3A}</a:tableStyleId>
              </a:tblPr>
              <a:tblGrid>
                <a:gridCol w="2046050">
                  <a:extLst>
                    <a:ext uri="{9D8B030D-6E8A-4147-A177-3AD203B41FA5}">
                      <a16:colId xmlns:a16="http://schemas.microsoft.com/office/drawing/2014/main" val="20000"/>
                    </a:ext>
                  </a:extLst>
                </a:gridCol>
                <a:gridCol w="1372203">
                  <a:extLst>
                    <a:ext uri="{9D8B030D-6E8A-4147-A177-3AD203B41FA5}">
                      <a16:colId xmlns:a16="http://schemas.microsoft.com/office/drawing/2014/main" val="20001"/>
                    </a:ext>
                  </a:extLst>
                </a:gridCol>
                <a:gridCol w="1702387">
                  <a:extLst>
                    <a:ext uri="{9D8B030D-6E8A-4147-A177-3AD203B41FA5}">
                      <a16:colId xmlns:a16="http://schemas.microsoft.com/office/drawing/2014/main" val="20002"/>
                    </a:ext>
                  </a:extLst>
                </a:gridCol>
              </a:tblGrid>
              <a:tr h="296863">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因素</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CR</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組成信度</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0"/>
                  </a:ext>
                </a:extLst>
              </a:tr>
              <a:tr h="296863">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推動青年旅遊</a:t>
                      </a: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0.812</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高</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1"/>
                  </a:ext>
                </a:extLst>
              </a:tr>
              <a:tr h="296863">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拉動青年旅遊</a:t>
                      </a: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0.811</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高</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2"/>
                  </a:ext>
                </a:extLst>
              </a:tr>
              <a:tr h="296863">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青年遊客滿意度</a:t>
                      </a: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0.814</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高</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3"/>
                  </a:ext>
                </a:extLst>
              </a:tr>
              <a:tr h="296863">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青年行為意圖</a:t>
                      </a: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高</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4"/>
                  </a:ext>
                </a:extLst>
              </a:tr>
            </a:tbl>
          </a:graphicData>
        </a:graphic>
      </p:graphicFrame>
      <p:sp>
        <p:nvSpPr>
          <p:cNvPr id="5" name="矩形 4"/>
          <p:cNvSpPr/>
          <p:nvPr/>
        </p:nvSpPr>
        <p:spPr>
          <a:xfrm>
            <a:off x="6350922" y="5193384"/>
            <a:ext cx="5120640" cy="677108"/>
          </a:xfrm>
          <a:prstGeom prst="rect">
            <a:avLst/>
          </a:prstGeom>
        </p:spPr>
        <p:txBody>
          <a:bodyPr wrap="square">
            <a:spAutoFit/>
          </a:bodyPr>
          <a:lstStyle/>
          <a:p>
            <a:pPr lvl="0" fontAlgn="auto">
              <a:spcBef>
                <a:spcPts val="0"/>
              </a:spcBef>
              <a:spcAft>
                <a:spcPts val="0"/>
              </a:spcAft>
            </a:pPr>
            <a:r>
              <a:rPr lang="en-US"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CR</a:t>
            </a:r>
            <a:r>
              <a:rPr lang="zh-TW" altLang="en-US"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潛在變項組成信度門檻值為</a:t>
            </a:r>
            <a:r>
              <a:rPr lang="en-US"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0.7</a:t>
            </a:r>
            <a:endParaRPr lang="en-US" altLang="zh-TW" sz="2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pPr lvl="0" fontAlgn="auto">
              <a:spcBef>
                <a:spcPts val="0"/>
              </a:spcBef>
              <a:spcAft>
                <a:spcPts val="0"/>
              </a:spcAft>
            </a:pPr>
            <a:r>
              <a:rPr lang="zh-TW" altLang="en-US" sz="2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此四個因素因素構面皆</a:t>
            </a:r>
            <a:r>
              <a:rPr lang="zh-TW" altLang="en-US" sz="20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達到標準</a:t>
            </a:r>
            <a:endPar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7" name="內容版面配置區 3"/>
          <p:cNvGraphicFramePr>
            <a:graphicFrameLocks/>
          </p:cNvGraphicFramePr>
          <p:nvPr>
            <p:extLst>
              <p:ext uri="{D42A27DB-BD31-4B8C-83A1-F6EECF244321}">
                <p14:modId xmlns:p14="http://schemas.microsoft.com/office/powerpoint/2010/main" val="3921812061"/>
              </p:ext>
            </p:extLst>
          </p:nvPr>
        </p:nvGraphicFramePr>
        <p:xfrm>
          <a:off x="1556239" y="580292"/>
          <a:ext cx="9601200" cy="152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字方塊 7"/>
          <p:cNvSpPr txBox="1"/>
          <p:nvPr/>
        </p:nvSpPr>
        <p:spPr>
          <a:xfrm>
            <a:off x="8449267" y="3004933"/>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smtClean="0"/>
              <a:t>4-16</a:t>
            </a:r>
            <a:endParaRPr lang="zh-TW" altLang="en-US" dirty="0"/>
          </a:p>
        </p:txBody>
      </p:sp>
      <p:sp>
        <p:nvSpPr>
          <p:cNvPr id="9" name="文字方塊 8"/>
          <p:cNvSpPr txBox="1"/>
          <p:nvPr/>
        </p:nvSpPr>
        <p:spPr>
          <a:xfrm>
            <a:off x="852286" y="1793886"/>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smtClean="0"/>
              <a:t>圖</a:t>
            </a:r>
            <a:r>
              <a:rPr lang="en-US" altLang="zh-TW" dirty="0" smtClean="0"/>
              <a:t>4-5</a:t>
            </a: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
          <p:cNvPicPr/>
          <p:nvPr/>
        </p:nvPicPr>
        <p:blipFill>
          <a:blip r:embed="rId2"/>
          <a:stretch>
            <a:fillRect/>
          </a:stretch>
        </p:blipFill>
        <p:spPr>
          <a:xfrm>
            <a:off x="735158" y="2191109"/>
            <a:ext cx="5400040" cy="3677107"/>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423711815"/>
              </p:ext>
            </p:extLst>
          </p:nvPr>
        </p:nvGraphicFramePr>
        <p:xfrm>
          <a:off x="6241864" y="3324090"/>
          <a:ext cx="5307965" cy="1371600"/>
        </p:xfrm>
        <a:graphic>
          <a:graphicData uri="http://schemas.openxmlformats.org/drawingml/2006/table">
            <a:tbl>
              <a:tblPr firstRow="1" firstCol="1" bandRow="1">
                <a:tableStyleId>{5C22544A-7EE6-4342-B048-85BDC9FD1C3A}</a:tableStyleId>
              </a:tblPr>
              <a:tblGrid>
                <a:gridCol w="21209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764665">
                  <a:extLst>
                    <a:ext uri="{9D8B030D-6E8A-4147-A177-3AD203B41FA5}">
                      <a16:colId xmlns:a16="http://schemas.microsoft.com/office/drawing/2014/main" val="20002"/>
                    </a:ext>
                  </a:extLst>
                </a:gridCol>
              </a:tblGrid>
              <a:tr h="264838">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因素</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0" dirty="0" err="1">
                          <a:effectLst/>
                          <a:latin typeface="Times New Roman" panose="02020603050405020304" pitchFamily="18" charset="0"/>
                          <a:ea typeface="標楷體" panose="03000509000000000000" pitchFamily="65" charset="-120"/>
                          <a:cs typeface="Times New Roman" panose="02020603050405020304" pitchFamily="18" charset="0"/>
                        </a:rPr>
                        <a:t>Cronbach’s</a:t>
                      </a: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 α</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信度</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0"/>
                  </a:ext>
                </a:extLst>
              </a:tr>
              <a:tr h="264838">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推動青年旅遊</a:t>
                      </a: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0.804</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高</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1"/>
                  </a:ext>
                </a:extLst>
              </a:tr>
              <a:tr h="264838">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拉動青年旅遊</a:t>
                      </a:r>
                    </a:p>
                  </a:txBody>
                  <a:tcPr marL="17780" marR="17780" marT="0" marB="0" anchor="ctr"/>
                </a:tc>
                <a:tc>
                  <a:txBody>
                    <a:bodyPr/>
                    <a:lstStyle/>
                    <a:p>
                      <a:pPr algn="ctr">
                        <a:lnSpc>
                          <a:spcPct val="150000"/>
                        </a:lnSpc>
                        <a:spcAft>
                          <a:spcPts val="0"/>
                        </a:spcAft>
                      </a:pPr>
                      <a:r>
                        <a:rPr lang="en-US" sz="1200" kern="0" dirty="0">
                          <a:effectLst/>
                          <a:latin typeface="Times New Roman" panose="02020603050405020304" pitchFamily="18" charset="0"/>
                          <a:ea typeface="標楷體" panose="03000509000000000000" pitchFamily="65" charset="-120"/>
                          <a:cs typeface="Times New Roman" panose="02020603050405020304" pitchFamily="18" charset="0"/>
                        </a:rPr>
                        <a:t>0.809</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高</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2"/>
                  </a:ext>
                </a:extLst>
              </a:tr>
              <a:tr h="264838">
                <a:tc>
                  <a:txBody>
                    <a:bodyPr/>
                    <a:lstStyle/>
                    <a:p>
                      <a:pPr algn="ctr">
                        <a:lnSpc>
                          <a:spcPct val="150000"/>
                        </a:lnSpc>
                        <a:spcAft>
                          <a:spcPts val="0"/>
                        </a:spcAft>
                      </a:pPr>
                      <a:r>
                        <a:rPr lang="zh-TW" sz="1200" kern="100">
                          <a:effectLst/>
                          <a:latin typeface="Times New Roman" panose="02020603050405020304" pitchFamily="18" charset="0"/>
                          <a:ea typeface="標楷體" panose="03000509000000000000" pitchFamily="65" charset="-120"/>
                          <a:cs typeface="Times New Roman" panose="02020603050405020304" pitchFamily="18" charset="0"/>
                        </a:rPr>
                        <a:t>青年遊客滿意度</a:t>
                      </a: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0.813</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a:effectLst/>
                          <a:latin typeface="Times New Roman" panose="02020603050405020304" pitchFamily="18" charset="0"/>
                          <a:ea typeface="標楷體" panose="03000509000000000000" pitchFamily="65" charset="-120"/>
                          <a:cs typeface="Times New Roman" panose="02020603050405020304" pitchFamily="18" charset="0"/>
                        </a:rPr>
                        <a:t>高</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3"/>
                  </a:ext>
                </a:extLst>
              </a:tr>
              <a:tr h="264838">
                <a:tc>
                  <a:txBody>
                    <a:bodyPr/>
                    <a:lstStyle/>
                    <a:p>
                      <a:pPr algn="ctr">
                        <a:lnSpc>
                          <a:spcPct val="150000"/>
                        </a:lnSpc>
                        <a:spcAft>
                          <a:spcPts val="0"/>
                        </a:spcAft>
                      </a:pPr>
                      <a:r>
                        <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rPr>
                        <a:t>青年行為意圖</a:t>
                      </a:r>
                    </a:p>
                  </a:txBody>
                  <a:tcPr marL="17780" marR="17780" marT="0" marB="0" anchor="ctr"/>
                </a:tc>
                <a:tc>
                  <a:txBody>
                    <a:bodyPr/>
                    <a:lstStyle/>
                    <a:p>
                      <a:pPr algn="ctr">
                        <a:lnSpc>
                          <a:spcPct val="150000"/>
                        </a:lnSpc>
                        <a:spcAft>
                          <a:spcPts val="0"/>
                        </a:spcAft>
                      </a:pPr>
                      <a:r>
                        <a:rPr lang="en-US" sz="1200" kern="0">
                          <a:effectLst/>
                          <a:latin typeface="Times New Roman" panose="02020603050405020304" pitchFamily="18" charset="0"/>
                          <a:ea typeface="標楷體" panose="03000509000000000000" pitchFamily="65" charset="-120"/>
                          <a:cs typeface="Times New Roman" panose="02020603050405020304" pitchFamily="18" charset="0"/>
                        </a:rPr>
                        <a:t>1</a:t>
                      </a:r>
                      <a:endParaRPr lang="zh-TW" sz="12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zh-TW" sz="1200" kern="0" dirty="0">
                          <a:effectLst/>
                          <a:latin typeface="Times New Roman" panose="02020603050405020304" pitchFamily="18" charset="0"/>
                          <a:ea typeface="標楷體" panose="03000509000000000000" pitchFamily="65" charset="-120"/>
                          <a:cs typeface="Times New Roman" panose="02020603050405020304" pitchFamily="18" charset="0"/>
                        </a:rPr>
                        <a:t>高</a:t>
                      </a:r>
                      <a:endParaRPr lang="zh-TW" sz="12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17780" marR="17780" marT="0" marB="0" anchor="ctr"/>
                </a:tc>
                <a:extLst>
                  <a:ext uri="{0D108BD9-81ED-4DB2-BD59-A6C34878D82A}">
                    <a16:rowId xmlns:a16="http://schemas.microsoft.com/office/drawing/2014/main" val="10004"/>
                  </a:ext>
                </a:extLst>
              </a:tr>
            </a:tbl>
          </a:graphicData>
        </a:graphic>
      </p:graphicFrame>
      <p:sp>
        <p:nvSpPr>
          <p:cNvPr id="4" name="矩形 3"/>
          <p:cNvSpPr/>
          <p:nvPr/>
        </p:nvSpPr>
        <p:spPr>
          <a:xfrm>
            <a:off x="6159730" y="1580090"/>
            <a:ext cx="5295208" cy="1754326"/>
          </a:xfrm>
          <a:prstGeom prst="rect">
            <a:avLst/>
          </a:prstGeom>
        </p:spPr>
        <p:txBody>
          <a:bodyPr wrap="square">
            <a:spAutoFit/>
          </a:bodyPr>
          <a:lstStyle/>
          <a:p>
            <a:pPr>
              <a:lnSpc>
                <a:spcPct val="150000"/>
              </a:lnSpc>
              <a:spcAft>
                <a:spcPts val="0"/>
              </a:spcAft>
            </a:pPr>
            <a:r>
              <a:rPr lang="zh-TW" altLang="zh-TW" sz="24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推動青年旅遊、拉動青年旅遊、青年行為意圖、青年遊客滿意度</a:t>
            </a:r>
            <a:r>
              <a:rPr lang="en-US" altLang="zh-TW" sz="24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-Cronbach’s α</a:t>
            </a:r>
            <a:endParaRPr lang="zh-TW" alt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矩形 4"/>
          <p:cNvSpPr/>
          <p:nvPr/>
        </p:nvSpPr>
        <p:spPr>
          <a:xfrm>
            <a:off x="6159730" y="4648281"/>
            <a:ext cx="4957156" cy="1200329"/>
          </a:xfrm>
          <a:prstGeom prst="rect">
            <a:avLst/>
          </a:prstGeom>
        </p:spPr>
        <p:txBody>
          <a:bodyPr wrap="square">
            <a:spAutoFit/>
          </a:bodyPr>
          <a:lstStyle/>
          <a:p>
            <a:pPr lvl="0" fontAlgn="auto">
              <a:spcBef>
                <a:spcPts val="0"/>
              </a:spcBef>
              <a:spcAft>
                <a:spcPts val="0"/>
              </a:spcAft>
            </a:pPr>
            <a:r>
              <a:rPr lang="zh-TW"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低信度（</a:t>
            </a:r>
            <a:r>
              <a:rPr lang="en-US"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α&lt;0.35</a:t>
            </a:r>
            <a:r>
              <a:rPr lang="zh-TW"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pPr lvl="0" fontAlgn="auto">
              <a:spcBef>
                <a:spcPts val="0"/>
              </a:spcBef>
              <a:spcAft>
                <a:spcPts val="0"/>
              </a:spcAft>
            </a:pPr>
            <a:r>
              <a:rPr lang="zh-TW"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中信度（</a:t>
            </a:r>
            <a:r>
              <a:rPr lang="en-US"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0.35&lt;α&lt;0.70</a:t>
            </a:r>
            <a:r>
              <a:rPr lang="zh-TW"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pPr lvl="0" fontAlgn="auto">
              <a:spcBef>
                <a:spcPts val="0"/>
              </a:spcBef>
              <a:spcAft>
                <a:spcPts val="0"/>
              </a:spcAft>
            </a:pPr>
            <a:r>
              <a:rPr lang="zh-TW"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高信度（</a:t>
            </a:r>
            <a:r>
              <a:rPr lang="en-US"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α&gt;0.70</a:t>
            </a:r>
            <a:r>
              <a:rPr lang="zh-TW"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a:p>
            <a:pPr lvl="0" fontAlgn="auto">
              <a:spcBef>
                <a:spcPts val="0"/>
              </a:spcBef>
              <a:spcAft>
                <a:spcPts val="0"/>
              </a:spcAft>
            </a:pPr>
            <a:r>
              <a:rPr lang="zh-TW"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此</a:t>
            </a:r>
            <a:r>
              <a:rPr lang="zh-TW" altLang="en-US"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四</a:t>
            </a:r>
            <a:r>
              <a:rPr lang="zh-TW"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個</a:t>
            </a:r>
            <a:r>
              <a:rPr lang="zh-TW" altLang="en-US"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因素</a:t>
            </a:r>
            <a:r>
              <a:rPr lang="zh-TW" altLang="zh-TW"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構面皆</a:t>
            </a:r>
            <a:r>
              <a:rPr lang="zh-TW" altLang="en-US"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為</a:t>
            </a:r>
            <a:r>
              <a:rPr lang="zh-TW" altLang="en-US"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高信度</a:t>
            </a:r>
            <a:endParaRPr lang="en-US" altLang="zh-TW"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7" name="內容版面配置區 3"/>
          <p:cNvGraphicFramePr>
            <a:graphicFrameLocks/>
          </p:cNvGraphicFramePr>
          <p:nvPr>
            <p:extLst>
              <p:ext uri="{D42A27DB-BD31-4B8C-83A1-F6EECF244321}">
                <p14:modId xmlns:p14="http://schemas.microsoft.com/office/powerpoint/2010/main" val="3401603705"/>
              </p:ext>
            </p:extLst>
          </p:nvPr>
        </p:nvGraphicFramePr>
        <p:xfrm>
          <a:off x="1556239" y="580292"/>
          <a:ext cx="9601200" cy="152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字方塊 7"/>
          <p:cNvSpPr txBox="1"/>
          <p:nvPr/>
        </p:nvSpPr>
        <p:spPr>
          <a:xfrm>
            <a:off x="8458810" y="2965084"/>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smtClean="0"/>
              <a:t>4-17</a:t>
            </a:r>
            <a:endParaRPr lang="zh-TW" altLang="en-US" dirty="0"/>
          </a:p>
        </p:txBody>
      </p:sp>
      <p:sp>
        <p:nvSpPr>
          <p:cNvPr id="9" name="文字方塊 8"/>
          <p:cNvSpPr txBox="1"/>
          <p:nvPr/>
        </p:nvSpPr>
        <p:spPr>
          <a:xfrm>
            <a:off x="852286" y="1793886"/>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smtClean="0"/>
              <a:t>圖</a:t>
            </a:r>
            <a:r>
              <a:rPr lang="en-US" altLang="zh-TW" dirty="0" smtClean="0"/>
              <a:t>4-6</a:t>
            </a:r>
            <a:endParaRPr lang="zh-TW" altLang="en-US" dirty="0"/>
          </a:p>
        </p:txBody>
      </p:sp>
    </p:spTree>
    <p:extLst>
      <p:ext uri="{BB962C8B-B14F-4D97-AF65-F5344CB8AC3E}">
        <p14:creationId xmlns:p14="http://schemas.microsoft.com/office/powerpoint/2010/main" val="3804903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0119458"/>
              </p:ext>
            </p:extLst>
          </p:nvPr>
        </p:nvGraphicFramePr>
        <p:xfrm>
          <a:off x="956186" y="1771475"/>
          <a:ext cx="6195112" cy="1371600"/>
        </p:xfrm>
        <a:graphic>
          <a:graphicData uri="http://schemas.openxmlformats.org/drawingml/2006/table">
            <a:tbl>
              <a:tblPr firstRow="1" firstCol="1" bandRow="1">
                <a:tableStyleId>{5C22544A-7EE6-4342-B048-85BDC9FD1C3A}</a:tableStyleId>
              </a:tblPr>
              <a:tblGrid>
                <a:gridCol w="1165912">
                  <a:extLst>
                    <a:ext uri="{9D8B030D-6E8A-4147-A177-3AD203B41FA5}">
                      <a16:colId xmlns:a16="http://schemas.microsoft.com/office/drawing/2014/main" val="20000"/>
                    </a:ext>
                  </a:extLst>
                </a:gridCol>
                <a:gridCol w="1026544">
                  <a:extLst>
                    <a:ext uri="{9D8B030D-6E8A-4147-A177-3AD203B41FA5}">
                      <a16:colId xmlns:a16="http://schemas.microsoft.com/office/drawing/2014/main" val="20001"/>
                    </a:ext>
                  </a:extLst>
                </a:gridCol>
                <a:gridCol w="1224950">
                  <a:extLst>
                    <a:ext uri="{9D8B030D-6E8A-4147-A177-3AD203B41FA5}">
                      <a16:colId xmlns:a16="http://schemas.microsoft.com/office/drawing/2014/main" val="20002"/>
                    </a:ext>
                  </a:extLst>
                </a:gridCol>
                <a:gridCol w="1397480">
                  <a:extLst>
                    <a:ext uri="{9D8B030D-6E8A-4147-A177-3AD203B41FA5}">
                      <a16:colId xmlns:a16="http://schemas.microsoft.com/office/drawing/2014/main" val="20003"/>
                    </a:ext>
                  </a:extLst>
                </a:gridCol>
                <a:gridCol w="1380226">
                  <a:extLst>
                    <a:ext uri="{9D8B030D-6E8A-4147-A177-3AD203B41FA5}">
                      <a16:colId xmlns:a16="http://schemas.microsoft.com/office/drawing/2014/main" val="20004"/>
                    </a:ext>
                  </a:extLst>
                </a:gridCol>
              </a:tblGrid>
              <a:tr h="0">
                <a:tc>
                  <a:txBody>
                    <a:bodyPr/>
                    <a:lstStyle/>
                    <a:p>
                      <a:pPr algn="ctr">
                        <a:lnSpc>
                          <a:spcPct val="150000"/>
                        </a:lnSpc>
                        <a:spcAft>
                          <a:spcPts val="0"/>
                        </a:spcAft>
                      </a:pPr>
                      <a:r>
                        <a:rPr lang="zh-TW" sz="1200" kern="0" dirty="0">
                          <a:effectLst/>
                        </a:rPr>
                        <a:t>因素</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b"/>
                </a:tc>
                <a:tc>
                  <a:txBody>
                    <a:bodyPr/>
                    <a:lstStyle/>
                    <a:p>
                      <a:pPr algn="ctr">
                        <a:lnSpc>
                          <a:spcPct val="150000"/>
                        </a:lnSpc>
                        <a:spcAft>
                          <a:spcPts val="0"/>
                        </a:spcAft>
                      </a:pPr>
                      <a:r>
                        <a:rPr lang="zh-TW" sz="1200" kern="100">
                          <a:effectLst/>
                        </a:rPr>
                        <a:t>推動青年旅遊</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b"/>
                </a:tc>
                <a:tc>
                  <a:txBody>
                    <a:bodyPr/>
                    <a:lstStyle/>
                    <a:p>
                      <a:pPr algn="ctr">
                        <a:lnSpc>
                          <a:spcPct val="150000"/>
                        </a:lnSpc>
                        <a:spcAft>
                          <a:spcPts val="0"/>
                        </a:spcAft>
                      </a:pPr>
                      <a:r>
                        <a:rPr lang="zh-TW" sz="1200" kern="100" dirty="0">
                          <a:effectLst/>
                        </a:rPr>
                        <a:t>拉動青年旅遊</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zh-TW" sz="1200" kern="100" dirty="0">
                          <a:effectLst/>
                        </a:rPr>
                        <a:t>青年遊客滿意度</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b"/>
                </a:tc>
                <a:tc>
                  <a:txBody>
                    <a:bodyPr/>
                    <a:lstStyle/>
                    <a:p>
                      <a:pPr algn="ctr">
                        <a:lnSpc>
                          <a:spcPct val="150000"/>
                        </a:lnSpc>
                        <a:spcAft>
                          <a:spcPts val="0"/>
                        </a:spcAft>
                      </a:pPr>
                      <a:r>
                        <a:rPr lang="zh-TW" sz="1200" kern="100" dirty="0">
                          <a:effectLst/>
                        </a:rPr>
                        <a:t>青年行為意圖</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tc>
                <a:extLst>
                  <a:ext uri="{0D108BD9-81ED-4DB2-BD59-A6C34878D82A}">
                    <a16:rowId xmlns:a16="http://schemas.microsoft.com/office/drawing/2014/main" val="10000"/>
                  </a:ext>
                </a:extLst>
              </a:tr>
              <a:tr h="0">
                <a:tc>
                  <a:txBody>
                    <a:bodyPr/>
                    <a:lstStyle/>
                    <a:p>
                      <a:pPr>
                        <a:lnSpc>
                          <a:spcPct val="150000"/>
                        </a:lnSpc>
                        <a:spcAft>
                          <a:spcPts val="0"/>
                        </a:spcAft>
                      </a:pPr>
                      <a:r>
                        <a:rPr lang="zh-TW" sz="1200" kern="100" dirty="0">
                          <a:effectLst/>
                        </a:rPr>
                        <a:t>推動青年旅遊</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0.978</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endParaRPr lang="zh-TW" sz="1200" kern="100" dirty="0">
                        <a:effectLst/>
                        <a:latin typeface="Times New Roman" panose="02020603050405020304" pitchFamily="18" charset="0"/>
                        <a:cs typeface="Times New Roman" panose="02020603050405020304" pitchFamily="18" charset="0"/>
                      </a:endParaRPr>
                    </a:p>
                  </a:txBody>
                  <a:tcPr marL="17780" marR="17780" marT="0" marB="0" anchor="b"/>
                </a:tc>
                <a:tc>
                  <a:txBody>
                    <a:bodyPr/>
                    <a:lstStyle/>
                    <a:p>
                      <a:pPr algn="ctr">
                        <a:lnSpc>
                          <a:spcPct val="150000"/>
                        </a:lnSpc>
                        <a:spcAft>
                          <a:spcPts val="0"/>
                        </a:spcAft>
                      </a:pPr>
                      <a:r>
                        <a:rPr lang="en-US" sz="1200" kern="100">
                          <a:effectLst/>
                          <a:latin typeface="Times New Roman" panose="02020603050405020304" pitchFamily="18" charset="0"/>
                          <a:cs typeface="Times New Roman" panose="02020603050405020304" pitchFamily="18" charset="0"/>
                        </a:rPr>
                        <a:t>0.760</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nchor="b"/>
                </a:tc>
                <a:extLst>
                  <a:ext uri="{0D108BD9-81ED-4DB2-BD59-A6C34878D82A}">
                    <a16:rowId xmlns:a16="http://schemas.microsoft.com/office/drawing/2014/main" val="10001"/>
                  </a:ext>
                </a:extLst>
              </a:tr>
              <a:tr h="0">
                <a:tc>
                  <a:txBody>
                    <a:bodyPr/>
                    <a:lstStyle/>
                    <a:p>
                      <a:pPr>
                        <a:lnSpc>
                          <a:spcPct val="150000"/>
                        </a:lnSpc>
                        <a:spcAft>
                          <a:spcPts val="0"/>
                        </a:spcAft>
                      </a:pPr>
                      <a:r>
                        <a:rPr lang="zh-TW" sz="1200" kern="100">
                          <a:effectLst/>
                        </a:rPr>
                        <a:t>拉動青年旅遊</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a:effectLst/>
                          <a:latin typeface="Times New Roman" panose="02020603050405020304" pitchFamily="18" charset="0"/>
                          <a:cs typeface="Times New Roman" panose="02020603050405020304" pitchFamily="18" charset="0"/>
                        </a:rPr>
                        <a:t> </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nchor="b"/>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0.696</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nchor="b"/>
                </a:tc>
                <a:extLst>
                  <a:ext uri="{0D108BD9-81ED-4DB2-BD59-A6C34878D82A}">
                    <a16:rowId xmlns:a16="http://schemas.microsoft.com/office/drawing/2014/main" val="10002"/>
                  </a:ext>
                </a:extLst>
              </a:tr>
              <a:tr h="0">
                <a:tc>
                  <a:txBody>
                    <a:bodyPr/>
                    <a:lstStyle/>
                    <a:p>
                      <a:pPr>
                        <a:lnSpc>
                          <a:spcPct val="150000"/>
                        </a:lnSpc>
                        <a:spcAft>
                          <a:spcPts val="0"/>
                        </a:spcAft>
                      </a:pPr>
                      <a:r>
                        <a:rPr lang="zh-TW" sz="1200" kern="100" dirty="0">
                          <a:effectLst/>
                        </a:rPr>
                        <a:t>青年遊客滿意度</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100">
                          <a:effectLst/>
                          <a:latin typeface="Times New Roman" panose="02020603050405020304" pitchFamily="18" charset="0"/>
                          <a:cs typeface="Times New Roman" panose="02020603050405020304" pitchFamily="18" charset="0"/>
                        </a:rPr>
                        <a:t>0.979</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0.904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a:effectLst/>
                          <a:latin typeface="Times New Roman" panose="02020603050405020304" pitchFamily="18" charset="0"/>
                          <a:cs typeface="Times New Roman" panose="02020603050405020304" pitchFamily="18" charset="0"/>
                        </a:rPr>
                        <a:t> </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nchor="b"/>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0.744</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nchor="b"/>
                </a:tc>
                <a:extLst>
                  <a:ext uri="{0D108BD9-81ED-4DB2-BD59-A6C34878D82A}">
                    <a16:rowId xmlns:a16="http://schemas.microsoft.com/office/drawing/2014/main" val="10003"/>
                  </a:ext>
                </a:extLst>
              </a:tr>
              <a:tr h="0">
                <a:tc>
                  <a:txBody>
                    <a:bodyPr/>
                    <a:lstStyle/>
                    <a:p>
                      <a:pPr>
                        <a:lnSpc>
                          <a:spcPct val="150000"/>
                        </a:lnSpc>
                        <a:spcAft>
                          <a:spcPts val="0"/>
                        </a:spcAft>
                      </a:pPr>
                      <a:r>
                        <a:rPr lang="zh-TW" sz="1200" kern="100">
                          <a:effectLst/>
                        </a:rPr>
                        <a:t>青年行為意圖</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endParaRPr lang="zh-TW" sz="1200" kern="100">
                        <a:effectLst/>
                        <a:latin typeface="Times New Roman" panose="02020603050405020304" pitchFamily="18" charset="0"/>
                        <a:cs typeface="Times New Roman" panose="02020603050405020304" pitchFamily="18" charset="0"/>
                      </a:endParaRPr>
                    </a:p>
                  </a:txBody>
                  <a:tcPr marL="17780" marR="17780" marT="0" marB="0" anchor="b"/>
                </a:tc>
                <a:tc>
                  <a:txBody>
                    <a:bodyPr/>
                    <a:lstStyle/>
                    <a:p>
                      <a:endParaRPr lang="zh-TW" sz="1200" kern="100" dirty="0">
                        <a:effectLst/>
                        <a:latin typeface="Times New Roman" panose="02020603050405020304" pitchFamily="18" charset="0"/>
                        <a:cs typeface="Times New Roman" panose="02020603050405020304" pitchFamily="18" charset="0"/>
                      </a:endParaRPr>
                    </a:p>
                  </a:txBody>
                  <a:tcPr marL="17780" marR="17780" marT="0" marB="0" anchor="b"/>
                </a:tc>
                <a:extLst>
                  <a:ext uri="{0D108BD9-81ED-4DB2-BD59-A6C34878D82A}">
                    <a16:rowId xmlns:a16="http://schemas.microsoft.com/office/drawing/2014/main" val="10004"/>
                  </a:ext>
                </a:extLst>
              </a:tr>
            </a:tbl>
          </a:graphicData>
        </a:graphic>
      </p:graphicFrame>
      <p:sp>
        <p:nvSpPr>
          <p:cNvPr id="4" name="矩形 3"/>
          <p:cNvSpPr/>
          <p:nvPr/>
        </p:nvSpPr>
        <p:spPr>
          <a:xfrm>
            <a:off x="872835" y="1362231"/>
            <a:ext cx="9734205" cy="461665"/>
          </a:xfrm>
          <a:prstGeom prst="rect">
            <a:avLst/>
          </a:prstGeom>
        </p:spPr>
        <p:txBody>
          <a:bodyPr wrap="square">
            <a:spAutoFit/>
          </a:bodyPr>
          <a:lstStyle/>
          <a:p>
            <a:pPr>
              <a:lnSpc>
                <a:spcPct val="150000"/>
              </a:lnSpc>
              <a:spcAft>
                <a:spcPts val="0"/>
              </a:spcAft>
            </a:pPr>
            <a:r>
              <a:rPr lang="zh-TW" altLang="zh-TW" sz="16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推動青年旅遊、拉動青年旅遊、青年行為意圖、青年遊客滿意度</a:t>
            </a:r>
            <a:r>
              <a:rPr lang="en-US" altLang="zh-TW" sz="16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kern="10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HTMT-</a:t>
            </a:r>
            <a:r>
              <a:rPr lang="zh-TW" altLang="en-US" sz="1600" kern="1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具備區別效度</a:t>
            </a:r>
            <a:endParaRPr lang="zh-TW" altLang="zh-TW" sz="1600" kern="100" dirty="0">
              <a:solidFill>
                <a:srgbClr val="FF0000"/>
              </a:solidFill>
              <a:effectLst/>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矩形 4"/>
          <p:cNvSpPr/>
          <p:nvPr/>
        </p:nvSpPr>
        <p:spPr>
          <a:xfrm>
            <a:off x="903315" y="714587"/>
            <a:ext cx="10360429" cy="707886"/>
          </a:xfrm>
          <a:prstGeom prst="rect">
            <a:avLst/>
          </a:prstGeom>
        </p:spPr>
        <p:txBody>
          <a:bodyPr wrap="square">
            <a:spAutoFit/>
          </a:bodyPr>
          <a:lstStyle/>
          <a:p>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由下表可知</a:t>
            </a:r>
            <a:r>
              <a:rPr lang="en-US" altLang="zh-TW" sz="2000" dirty="0" err="1" smtClean="0">
                <a:latin typeface="Times New Roman" panose="02020603050405020304" pitchFamily="18" charset="0"/>
                <a:ea typeface="標楷體" panose="03000509000000000000" pitchFamily="65" charset="-120"/>
                <a:cs typeface="Times New Roman" panose="02020603050405020304" pitchFamily="18" charset="0"/>
              </a:rPr>
              <a:t>Heterotrait-Monotrait</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 Ratio(HTMT)</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值沒有大於</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，顯示具有良好區別效度。</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VIF</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皆小於</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，則有共線性問題，模式的</a:t>
            </a:r>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SRMR=0.069&lt;0.1</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，具良好適配。</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 name="矩形 7"/>
          <p:cNvSpPr/>
          <p:nvPr/>
        </p:nvSpPr>
        <p:spPr>
          <a:xfrm>
            <a:off x="903315" y="3132208"/>
            <a:ext cx="10108054" cy="307777"/>
          </a:xfrm>
          <a:prstGeom prst="rect">
            <a:avLst/>
          </a:prstGeom>
        </p:spPr>
        <p:txBody>
          <a:bodyPr wrap="square">
            <a:spAutoFit/>
          </a:bodyPr>
          <a:lstStyle/>
          <a:p>
            <a:r>
              <a:rPr lang="zh-TW" altLang="zh-TW" sz="1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推動青年旅遊、拉動青年旅遊、青年行為意圖、青年遊客滿意度</a:t>
            </a:r>
            <a:r>
              <a:rPr lang="en-US" altLang="zh-TW" sz="1400" b="1"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b="1"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Collinearity </a:t>
            </a:r>
            <a:r>
              <a:rPr lang="en-US" altLang="zh-TW" sz="1400" b="1" dirty="0">
                <a:latin typeface="Times New Roman" panose="02020603050405020304" pitchFamily="18" charset="0"/>
                <a:ea typeface="標楷體" panose="03000509000000000000" pitchFamily="65" charset="-120"/>
                <a:cs typeface="Times New Roman" panose="02020603050405020304" pitchFamily="18" charset="0"/>
              </a:rPr>
              <a:t>Statistic (VIF</a:t>
            </a:r>
            <a:r>
              <a:rPr lang="en-US" altLang="zh-TW" sz="1400" b="1"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有共線性問題</a:t>
            </a:r>
            <a:endParaRPr lang="zh-TW" altLang="en-US" sz="1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2716762600"/>
              </p:ext>
            </p:extLst>
          </p:nvPr>
        </p:nvGraphicFramePr>
        <p:xfrm>
          <a:off x="1009534" y="3429117"/>
          <a:ext cx="5995116" cy="1371600"/>
        </p:xfrm>
        <a:graphic>
          <a:graphicData uri="http://schemas.openxmlformats.org/drawingml/2006/table">
            <a:tbl>
              <a:tblPr firstRow="1" firstCol="1" bandRow="1">
                <a:tableStyleId>{5C22544A-7EE6-4342-B048-85BDC9FD1C3A}</a:tableStyleId>
              </a:tblPr>
              <a:tblGrid>
                <a:gridCol w="1129818">
                  <a:extLst>
                    <a:ext uri="{9D8B030D-6E8A-4147-A177-3AD203B41FA5}">
                      <a16:colId xmlns:a16="http://schemas.microsoft.com/office/drawing/2014/main" val="20000"/>
                    </a:ext>
                  </a:extLst>
                </a:gridCol>
                <a:gridCol w="1086928">
                  <a:extLst>
                    <a:ext uri="{9D8B030D-6E8A-4147-A177-3AD203B41FA5}">
                      <a16:colId xmlns:a16="http://schemas.microsoft.com/office/drawing/2014/main" val="20001"/>
                    </a:ext>
                  </a:extLst>
                </a:gridCol>
                <a:gridCol w="1337095">
                  <a:extLst>
                    <a:ext uri="{9D8B030D-6E8A-4147-A177-3AD203B41FA5}">
                      <a16:colId xmlns:a16="http://schemas.microsoft.com/office/drawing/2014/main" val="20002"/>
                    </a:ext>
                  </a:extLst>
                </a:gridCol>
                <a:gridCol w="1181817">
                  <a:extLst>
                    <a:ext uri="{9D8B030D-6E8A-4147-A177-3AD203B41FA5}">
                      <a16:colId xmlns:a16="http://schemas.microsoft.com/office/drawing/2014/main" val="20003"/>
                    </a:ext>
                  </a:extLst>
                </a:gridCol>
                <a:gridCol w="1259458">
                  <a:extLst>
                    <a:ext uri="{9D8B030D-6E8A-4147-A177-3AD203B41FA5}">
                      <a16:colId xmlns:a16="http://schemas.microsoft.com/office/drawing/2014/main" val="20004"/>
                    </a:ext>
                  </a:extLst>
                </a:gridCol>
              </a:tblGrid>
              <a:tr h="0">
                <a:tc>
                  <a:txBody>
                    <a:bodyPr/>
                    <a:lstStyle/>
                    <a:p>
                      <a:pPr algn="ctr">
                        <a:lnSpc>
                          <a:spcPct val="150000"/>
                        </a:lnSpc>
                        <a:spcAft>
                          <a:spcPts val="0"/>
                        </a:spcAft>
                      </a:pPr>
                      <a:r>
                        <a:rPr lang="zh-TW" sz="1200" kern="0" dirty="0">
                          <a:effectLst/>
                        </a:rPr>
                        <a:t>因素</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b"/>
                </a:tc>
                <a:tc>
                  <a:txBody>
                    <a:bodyPr/>
                    <a:lstStyle/>
                    <a:p>
                      <a:pPr algn="ctr">
                        <a:lnSpc>
                          <a:spcPct val="150000"/>
                        </a:lnSpc>
                        <a:spcAft>
                          <a:spcPts val="0"/>
                        </a:spcAft>
                      </a:pPr>
                      <a:r>
                        <a:rPr lang="zh-TW" sz="1200" kern="100">
                          <a:effectLst/>
                        </a:rPr>
                        <a:t>推動青年旅遊</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b"/>
                </a:tc>
                <a:tc>
                  <a:txBody>
                    <a:bodyPr/>
                    <a:lstStyle/>
                    <a:p>
                      <a:pPr algn="ctr">
                        <a:lnSpc>
                          <a:spcPct val="150000"/>
                        </a:lnSpc>
                        <a:spcAft>
                          <a:spcPts val="0"/>
                        </a:spcAft>
                      </a:pPr>
                      <a:r>
                        <a:rPr lang="zh-TW" sz="1200" kern="100">
                          <a:effectLst/>
                        </a:rPr>
                        <a:t>拉動青年旅遊</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zh-TW" sz="1200" kern="100" dirty="0">
                          <a:effectLst/>
                        </a:rPr>
                        <a:t>青年遊客滿意度</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b"/>
                </a:tc>
                <a:tc>
                  <a:txBody>
                    <a:bodyPr/>
                    <a:lstStyle/>
                    <a:p>
                      <a:pPr algn="ctr">
                        <a:lnSpc>
                          <a:spcPct val="150000"/>
                        </a:lnSpc>
                        <a:spcAft>
                          <a:spcPts val="0"/>
                        </a:spcAft>
                      </a:pPr>
                      <a:r>
                        <a:rPr lang="zh-TW" sz="1200" kern="100">
                          <a:effectLst/>
                        </a:rPr>
                        <a:t>青年行為意圖</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tc>
                <a:extLst>
                  <a:ext uri="{0D108BD9-81ED-4DB2-BD59-A6C34878D82A}">
                    <a16:rowId xmlns:a16="http://schemas.microsoft.com/office/drawing/2014/main" val="10000"/>
                  </a:ext>
                </a:extLst>
              </a:tr>
              <a:tr h="0">
                <a:tc>
                  <a:txBody>
                    <a:bodyPr/>
                    <a:lstStyle/>
                    <a:p>
                      <a:pPr>
                        <a:lnSpc>
                          <a:spcPct val="150000"/>
                        </a:lnSpc>
                        <a:spcAft>
                          <a:spcPts val="0"/>
                        </a:spcAft>
                      </a:pPr>
                      <a:r>
                        <a:rPr lang="zh-TW" sz="1200" kern="100" dirty="0">
                          <a:effectLst/>
                        </a:rPr>
                        <a:t>推動青年旅遊</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1</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15.422</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nchor="b"/>
                </a:tc>
                <a:tc>
                  <a:txBody>
                    <a:bodyPr/>
                    <a:lstStyle/>
                    <a:p>
                      <a:endParaRPr lang="zh-TW" sz="1200" kern="100">
                        <a:effectLst/>
                        <a:latin typeface="Times New Roman" panose="02020603050405020304" pitchFamily="18" charset="0"/>
                        <a:cs typeface="Times New Roman" panose="02020603050405020304" pitchFamily="18" charset="0"/>
                      </a:endParaRPr>
                    </a:p>
                  </a:txBody>
                  <a:tcPr marL="17780" marR="17780" marT="0" marB="0" anchor="b"/>
                </a:tc>
                <a:extLst>
                  <a:ext uri="{0D108BD9-81ED-4DB2-BD59-A6C34878D82A}">
                    <a16:rowId xmlns:a16="http://schemas.microsoft.com/office/drawing/2014/main" val="10001"/>
                  </a:ext>
                </a:extLst>
              </a:tr>
              <a:tr h="0">
                <a:tc>
                  <a:txBody>
                    <a:bodyPr/>
                    <a:lstStyle/>
                    <a:p>
                      <a:pPr>
                        <a:lnSpc>
                          <a:spcPct val="150000"/>
                        </a:lnSpc>
                        <a:spcAft>
                          <a:spcPts val="0"/>
                        </a:spcAft>
                      </a:pPr>
                      <a:r>
                        <a:rPr lang="zh-TW" sz="1200" kern="100" dirty="0">
                          <a:effectLst/>
                        </a:rPr>
                        <a:t>拉動青年旅遊</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15.422</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nchor="b"/>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nchor="b"/>
                </a:tc>
                <a:extLst>
                  <a:ext uri="{0D108BD9-81ED-4DB2-BD59-A6C34878D82A}">
                    <a16:rowId xmlns:a16="http://schemas.microsoft.com/office/drawing/2014/main" val="10002"/>
                  </a:ext>
                </a:extLst>
              </a:tr>
              <a:tr h="0">
                <a:tc>
                  <a:txBody>
                    <a:bodyPr/>
                    <a:lstStyle/>
                    <a:p>
                      <a:pPr>
                        <a:lnSpc>
                          <a:spcPct val="150000"/>
                        </a:lnSpc>
                        <a:spcAft>
                          <a:spcPts val="0"/>
                        </a:spcAft>
                      </a:pPr>
                      <a:r>
                        <a:rPr lang="zh-TW" sz="1200" kern="100">
                          <a:effectLst/>
                        </a:rPr>
                        <a:t>青年遊客滿意度</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100">
                          <a:effectLst/>
                          <a:latin typeface="Times New Roman" panose="02020603050405020304" pitchFamily="18" charset="0"/>
                          <a:cs typeface="Times New Roman" panose="02020603050405020304" pitchFamily="18" charset="0"/>
                        </a:rPr>
                        <a:t> </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a:effectLst/>
                          <a:latin typeface="Times New Roman" panose="02020603050405020304" pitchFamily="18" charset="0"/>
                          <a:cs typeface="Times New Roman" panose="02020603050405020304" pitchFamily="18" charset="0"/>
                        </a:rPr>
                        <a:t> </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a:effectLst/>
                          <a:latin typeface="Times New Roman" panose="02020603050405020304" pitchFamily="18" charset="0"/>
                          <a:cs typeface="Times New Roman" panose="02020603050405020304" pitchFamily="18" charset="0"/>
                        </a:rPr>
                        <a:t> </a:t>
                      </a:r>
                      <a:endParaRPr lang="zh-TW" sz="12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nchor="b"/>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1</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nchor="b"/>
                </a:tc>
                <a:extLst>
                  <a:ext uri="{0D108BD9-81ED-4DB2-BD59-A6C34878D82A}">
                    <a16:rowId xmlns:a16="http://schemas.microsoft.com/office/drawing/2014/main" val="10003"/>
                  </a:ext>
                </a:extLst>
              </a:tr>
              <a:tr h="0">
                <a:tc>
                  <a:txBody>
                    <a:bodyPr/>
                    <a:lstStyle/>
                    <a:p>
                      <a:pPr>
                        <a:lnSpc>
                          <a:spcPct val="150000"/>
                        </a:lnSpc>
                        <a:spcAft>
                          <a:spcPts val="0"/>
                        </a:spcAft>
                      </a:pPr>
                      <a:r>
                        <a:rPr lang="zh-TW" sz="1200" kern="100">
                          <a:effectLst/>
                        </a:rPr>
                        <a:t>青年行為意圖</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pPr algn="ctr">
                        <a:lnSpc>
                          <a:spcPct val="150000"/>
                        </a:lnSpc>
                        <a:spcAft>
                          <a:spcPts val="0"/>
                        </a:spcAft>
                      </a:pPr>
                      <a:r>
                        <a:rPr lang="en-US" sz="1200" kern="100" dirty="0">
                          <a:effectLst/>
                          <a:latin typeface="Times New Roman" panose="02020603050405020304" pitchFamily="18" charset="0"/>
                          <a:cs typeface="Times New Roman" panose="02020603050405020304" pitchFamily="18" charset="0"/>
                        </a:rPr>
                        <a:t> </a:t>
                      </a:r>
                      <a:endParaRPr lang="zh-TW" sz="1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17780" marR="17780" marT="0" marB="0"/>
                </a:tc>
                <a:tc>
                  <a:txBody>
                    <a:bodyPr/>
                    <a:lstStyle/>
                    <a:p>
                      <a:endParaRPr lang="zh-TW" sz="1200" kern="100">
                        <a:effectLst/>
                        <a:latin typeface="Times New Roman" panose="02020603050405020304" pitchFamily="18" charset="0"/>
                        <a:cs typeface="Times New Roman" panose="02020603050405020304" pitchFamily="18" charset="0"/>
                      </a:endParaRPr>
                    </a:p>
                  </a:txBody>
                  <a:tcPr marL="17780" marR="17780" marT="0" marB="0" anchor="b"/>
                </a:tc>
                <a:tc>
                  <a:txBody>
                    <a:bodyPr/>
                    <a:lstStyle/>
                    <a:p>
                      <a:endParaRPr lang="zh-TW" sz="1200" kern="100" dirty="0">
                        <a:effectLst/>
                        <a:latin typeface="Times New Roman" panose="02020603050405020304" pitchFamily="18" charset="0"/>
                        <a:cs typeface="Times New Roman" panose="02020603050405020304" pitchFamily="18" charset="0"/>
                      </a:endParaRPr>
                    </a:p>
                  </a:txBody>
                  <a:tcPr marL="17780" marR="17780" marT="0" marB="0" anchor="b"/>
                </a:tc>
                <a:extLst>
                  <a:ext uri="{0D108BD9-81ED-4DB2-BD59-A6C34878D82A}">
                    <a16:rowId xmlns:a16="http://schemas.microsoft.com/office/drawing/2014/main" val="10004"/>
                  </a:ext>
                </a:extLst>
              </a:tr>
            </a:tbl>
          </a:graphicData>
        </a:graphic>
      </p:graphicFrame>
      <p:sp>
        <p:nvSpPr>
          <p:cNvPr id="10" name="矩形 9"/>
          <p:cNvSpPr/>
          <p:nvPr/>
        </p:nvSpPr>
        <p:spPr>
          <a:xfrm>
            <a:off x="920863" y="4756122"/>
            <a:ext cx="8672946" cy="338554"/>
          </a:xfrm>
          <a:prstGeom prst="rect">
            <a:avLst/>
          </a:prstGeom>
        </p:spPr>
        <p:txBody>
          <a:bodyPr wrap="square">
            <a:spAutoFit/>
          </a:bodyPr>
          <a:lstStyle/>
          <a:p>
            <a:r>
              <a:rPr lang="zh-TW" altLang="zh-TW" sz="1600" b="1"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推動青年旅遊、拉動青年旅遊、青年行為意圖、青年遊客滿意度</a:t>
            </a:r>
            <a:r>
              <a:rPr lang="en-US" altLang="zh-TW" sz="1600" b="1"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-SRMR-</a:t>
            </a:r>
            <a:r>
              <a:rPr lang="zh-TW" altLang="en-US" sz="1600" b="1"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良好適配</a:t>
            </a:r>
            <a:endParaRPr lang="zh-TW" altLang="en-US" sz="16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161778854"/>
              </p:ext>
            </p:extLst>
          </p:nvPr>
        </p:nvGraphicFramePr>
        <p:xfrm>
          <a:off x="1009534" y="5094676"/>
          <a:ext cx="2924112" cy="548640"/>
        </p:xfrm>
        <a:graphic>
          <a:graphicData uri="http://schemas.openxmlformats.org/drawingml/2006/table">
            <a:tbl>
              <a:tblPr firstRow="1" firstCol="1" bandRow="1">
                <a:tableStyleId>{5C22544A-7EE6-4342-B048-85BDC9FD1C3A}</a:tableStyleId>
              </a:tblPr>
              <a:tblGrid>
                <a:gridCol w="2924112">
                  <a:extLst>
                    <a:ext uri="{9D8B030D-6E8A-4147-A177-3AD203B41FA5}">
                      <a16:colId xmlns:a16="http://schemas.microsoft.com/office/drawing/2014/main" val="20000"/>
                    </a:ext>
                  </a:extLst>
                </a:gridCol>
              </a:tblGrid>
              <a:tr h="233207">
                <a:tc>
                  <a:txBody>
                    <a:bodyPr/>
                    <a:lstStyle/>
                    <a:p>
                      <a:pPr algn="ctr">
                        <a:lnSpc>
                          <a:spcPct val="150000"/>
                        </a:lnSpc>
                        <a:spcAft>
                          <a:spcPts val="0"/>
                        </a:spcAft>
                      </a:pPr>
                      <a:r>
                        <a:rPr lang="en-US" sz="1200" kern="100" dirty="0">
                          <a:effectLst/>
                        </a:rPr>
                        <a:t>SRMR Composite Factor Model</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b"/>
                </a:tc>
                <a:extLst>
                  <a:ext uri="{0D108BD9-81ED-4DB2-BD59-A6C34878D82A}">
                    <a16:rowId xmlns:a16="http://schemas.microsoft.com/office/drawing/2014/main" val="10000"/>
                  </a:ext>
                </a:extLst>
              </a:tr>
              <a:tr h="244714">
                <a:tc>
                  <a:txBody>
                    <a:bodyPr/>
                    <a:lstStyle/>
                    <a:p>
                      <a:pPr algn="ctr">
                        <a:lnSpc>
                          <a:spcPct val="150000"/>
                        </a:lnSpc>
                        <a:spcAft>
                          <a:spcPts val="0"/>
                        </a:spcAft>
                      </a:pPr>
                      <a:r>
                        <a:rPr lang="en-US" sz="1200" kern="0" dirty="0">
                          <a:effectLst/>
                        </a:rPr>
                        <a:t>0.069</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b"/>
                </a:tc>
                <a:extLst>
                  <a:ext uri="{0D108BD9-81ED-4DB2-BD59-A6C34878D82A}">
                    <a16:rowId xmlns:a16="http://schemas.microsoft.com/office/drawing/2014/main" val="10001"/>
                  </a:ext>
                </a:extLst>
              </a:tr>
            </a:tbl>
          </a:graphicData>
        </a:graphic>
      </p:graphicFrame>
      <p:sp>
        <p:nvSpPr>
          <p:cNvPr id="12" name="文字方塊 11"/>
          <p:cNvSpPr txBox="1"/>
          <p:nvPr/>
        </p:nvSpPr>
        <p:spPr>
          <a:xfrm>
            <a:off x="8133938" y="3709925"/>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smtClean="0"/>
              <a:t>4-19</a:t>
            </a:r>
            <a:endParaRPr lang="zh-TW" altLang="en-US" dirty="0"/>
          </a:p>
        </p:txBody>
      </p:sp>
      <p:sp>
        <p:nvSpPr>
          <p:cNvPr id="13" name="文字方塊 12"/>
          <p:cNvSpPr txBox="1"/>
          <p:nvPr/>
        </p:nvSpPr>
        <p:spPr>
          <a:xfrm>
            <a:off x="8140974" y="2492936"/>
            <a:ext cx="874071" cy="369332"/>
          </a:xfrm>
          <a:prstGeom prst="rect">
            <a:avLst/>
          </a:prstGeom>
          <a:noFill/>
        </p:spPr>
        <p:txBody>
          <a:bodyPr wrap="square" rtlCol="0">
            <a:spAutoFit/>
          </a:bodyPr>
          <a:lstStyle>
            <a:defPPr>
              <a:defRPr lang="en-US"/>
            </a:defPPr>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表</a:t>
            </a:r>
            <a:r>
              <a:rPr lang="en-US" altLang="zh-TW" dirty="0" smtClean="0"/>
              <a:t>4-18</a:t>
            </a:r>
            <a:endParaRPr lang="zh-TW" altLang="en-US" dirty="0"/>
          </a:p>
        </p:txBody>
      </p:sp>
    </p:spTree>
    <p:extLst>
      <p:ext uri="{BB962C8B-B14F-4D97-AF65-F5344CB8AC3E}">
        <p14:creationId xmlns:p14="http://schemas.microsoft.com/office/powerpoint/2010/main" val="27413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582616" y="2433394"/>
            <a:ext cx="9601200" cy="1303337"/>
          </a:xfrm>
        </p:spPr>
        <p:txBody>
          <a:bodyPr/>
          <a:lstStyle/>
          <a:p>
            <a:r>
              <a:rPr lang="zh-TW" altLang="en-US" dirty="0" smtClean="0">
                <a:latin typeface="標楷體" panose="03000509000000000000" pitchFamily="65" charset="-120"/>
                <a:ea typeface="標楷體" panose="03000509000000000000" pitchFamily="65" charset="-120"/>
              </a:rPr>
              <a:t>第五章  結論與建議</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0652778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993717" y="1891651"/>
            <a:ext cx="1037428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sz="2000" b="1"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壹、台灣人在去清境農場的推動動機與拉動動機與旅遊後的滿意度與行為意圖之現況分析</a:t>
            </a:r>
            <a:endParaRPr kumimoji="1" lang="zh-TW" sz="20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32771" name="Rectangle 3"/>
          <p:cNvSpPr>
            <a:spLocks noChangeArrowheads="1"/>
          </p:cNvSpPr>
          <p:nvPr/>
        </p:nvSpPr>
        <p:spPr bwMode="auto">
          <a:xfrm>
            <a:off x="826210" y="2291761"/>
            <a:ext cx="10709298"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defTabSz="914400" fontAlgn="base">
              <a:spcBef>
                <a:spcPct val="0"/>
              </a:spcBef>
              <a:spcAft>
                <a:spcPct val="0"/>
              </a:spcAft>
              <a:buFont typeface="Arial" panose="020B0604020202020204" pitchFamily="34" charset="0"/>
              <a:buChar char="•"/>
            </a:pPr>
            <a:r>
              <a:rPr kumimoji="1" lang="zh-TW" altLang="en-US"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rPr>
              <a:t>在</a:t>
            </a:r>
            <a:r>
              <a:rPr kumimoji="1" lang="zh-TW" b="0" i="0" u="none" strike="noStrike" cap="none" normalizeH="0" baseline="0" dirty="0" smtClean="0">
                <a:ln>
                  <a:noFill/>
                </a:ln>
                <a:solidFill>
                  <a:srgbClr val="FF0000"/>
                </a:solidFill>
                <a:effectLst/>
                <a:latin typeface="Times New Roman" panose="02020603050405020304" pitchFamily="18" charset="0"/>
                <a:ea typeface="標楷體" pitchFamily="65" charset="-120"/>
                <a:cs typeface="Times New Roman" panose="02020603050405020304" pitchFamily="18" charset="0"/>
              </a:rPr>
              <a:t>推動動機</a:t>
            </a:r>
            <a:r>
              <a:rPr kumimoji="1" lang="zh-TW"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rPr>
              <a:t>部份，</a:t>
            </a:r>
            <a:r>
              <a:rPr kumimoji="1" lang="zh-TW" altLang="en-US"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rPr>
              <a:t>由現況分析可看出，因素最高為</a:t>
            </a:r>
            <a:r>
              <a:rPr lang="zh-TW" altLang="en-US" kern="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kern="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放鬆休息</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M(</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平均數</a:t>
            </a:r>
            <a:r>
              <a:rPr lang="en-US" altLang="zh-TW"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kern="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5.216</a:t>
            </a:r>
            <a:r>
              <a:rPr lang="zh-TW" altLang="en-US" kern="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、最低為「</a:t>
            </a:r>
            <a:r>
              <a:rPr lang="zh-TW" altLang="en-US" kern="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尋求知識</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kern="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M=</a:t>
            </a:r>
            <a:r>
              <a:rPr lang="en-US" altLang="zh-TW" kern="0" dirty="0" smtClean="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3.92</a:t>
            </a:r>
            <a:r>
              <a:rPr lang="zh-TW" altLang="en-US" kern="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顯示台灣人會想要去清境農場</a:t>
            </a:r>
            <a:r>
              <a:rPr lang="zh-TW" altLang="en-US" kern="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放鬆身心</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或著是想在這裡</a:t>
            </a:r>
            <a:r>
              <a:rPr lang="zh-TW" altLang="en-US" kern="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體驗不一樣的休閒娛樂生活</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，在「</a:t>
            </a:r>
            <a:r>
              <a:rPr lang="zh-TW" altLang="en-US" kern="0" dirty="0">
                <a:solidFill>
                  <a:srgbClr val="7030A0"/>
                </a:solidFill>
                <a:latin typeface="Times New Roman" panose="02020603050405020304" pitchFamily="18" charset="0"/>
                <a:ea typeface="標楷體" panose="03000509000000000000" pitchFamily="65" charset="-120"/>
                <a:cs typeface="Times New Roman" panose="02020603050405020304" pitchFamily="18" charset="0"/>
              </a:rPr>
              <a:t>尋求知識</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」部分，有關</a:t>
            </a:r>
            <a:r>
              <a:rPr lang="zh-TW" altLang="en-US" kern="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歷史祖源</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的題目都特別的</a:t>
            </a:r>
            <a:r>
              <a:rPr lang="zh-TW" altLang="en-US" kern="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低</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，顯示台灣人應該對清境農場的</a:t>
            </a:r>
            <a:r>
              <a:rPr lang="zh-TW" altLang="en-US" kern="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歷史</a:t>
            </a:r>
            <a:r>
              <a:rPr lang="zh-TW" altLang="en-US" kern="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不感興趣</a:t>
            </a:r>
            <a:r>
              <a:rPr lang="zh-TW" altLang="en-US" kern="0"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或</a:t>
            </a:r>
            <a:r>
              <a:rPr lang="zh-TW" altLang="en-US" kern="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不是</a:t>
            </a:r>
            <a:r>
              <a:rPr lang="zh-TW" altLang="en-US" kern="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特別的了解</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kumimoji="1" lang="zh-TW" altLang="en-US"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rPr>
              <a:t>　　</a:t>
            </a:r>
            <a:endParaRPr kumimoji="1" lang="en-US" altLang="zh-TW"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endParaRPr>
          </a:p>
          <a:p>
            <a:pPr marL="342900" lvl="0" indent="-342900" defTabSz="914400" fontAlgn="base">
              <a:spcBef>
                <a:spcPct val="0"/>
              </a:spcBef>
              <a:spcAft>
                <a:spcPct val="0"/>
              </a:spcAft>
              <a:buFont typeface="Arial" panose="020B0604020202020204" pitchFamily="34" charset="0"/>
              <a:buChar char="•"/>
            </a:pPr>
            <a:r>
              <a:rPr kumimoji="1" lang="zh-TW" altLang="en-US"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rPr>
              <a:t>在</a:t>
            </a:r>
            <a:r>
              <a:rPr kumimoji="1" lang="zh-TW" altLang="en-US" b="0" i="0" u="none" strike="noStrike" cap="none" normalizeH="0" baseline="0" dirty="0" smtClean="0">
                <a:ln>
                  <a:noFill/>
                </a:ln>
                <a:solidFill>
                  <a:srgbClr val="FF0000"/>
                </a:solidFill>
                <a:effectLst/>
                <a:latin typeface="Times New Roman" panose="02020603050405020304" pitchFamily="18" charset="0"/>
                <a:ea typeface="標楷體" pitchFamily="65" charset="-120"/>
                <a:cs typeface="Times New Roman" panose="02020603050405020304" pitchFamily="18" charset="0"/>
              </a:rPr>
              <a:t>拉動動機</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部分，由現況分析可看出，因素最高為「</a:t>
            </a:r>
            <a:r>
              <a:rPr kumimoji="1" lang="zh-TW" altLang="en-US" dirty="0">
                <a:solidFill>
                  <a:srgbClr val="7030A0"/>
                </a:solidFill>
                <a:latin typeface="Times New Roman" panose="02020603050405020304" pitchFamily="18" charset="0"/>
                <a:ea typeface="標楷體" pitchFamily="65" charset="-120"/>
                <a:cs typeface="Times New Roman" panose="02020603050405020304" pitchFamily="18" charset="0"/>
              </a:rPr>
              <a:t>自然</a:t>
            </a:r>
            <a:r>
              <a:rPr kumimoji="1" lang="en-US" altLang="zh-TW" dirty="0">
                <a:solidFill>
                  <a:srgbClr val="7030A0"/>
                </a:solidFill>
                <a:latin typeface="Times New Roman" panose="02020603050405020304" pitchFamily="18" charset="0"/>
                <a:ea typeface="標楷體" pitchFamily="65" charset="-120"/>
                <a:cs typeface="Times New Roman" panose="02020603050405020304" pitchFamily="18" charset="0"/>
              </a:rPr>
              <a:t>/</a:t>
            </a:r>
            <a:r>
              <a:rPr kumimoji="1" lang="zh-TW" altLang="en-US" dirty="0">
                <a:solidFill>
                  <a:srgbClr val="7030A0"/>
                </a:solidFill>
                <a:latin typeface="Times New Roman" panose="02020603050405020304" pitchFamily="18" charset="0"/>
                <a:ea typeface="標楷體" pitchFamily="65" charset="-120"/>
                <a:cs typeface="Times New Roman" panose="02020603050405020304" pitchFamily="18" charset="0"/>
              </a:rPr>
              <a:t>生態遺產</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a:t>
            </a:r>
            <a:r>
              <a:rPr kumimoji="1" lang="en-US" altLang="zh-TW" dirty="0" smtClean="0">
                <a:solidFill>
                  <a:srgbClr val="000000"/>
                </a:solidFill>
                <a:latin typeface="Times New Roman" panose="02020603050405020304" pitchFamily="18" charset="0"/>
                <a:ea typeface="標楷體" pitchFamily="65" charset="-120"/>
                <a:cs typeface="Times New Roman" panose="02020603050405020304" pitchFamily="18" charset="0"/>
              </a:rPr>
              <a:t>M=</a:t>
            </a:r>
            <a:r>
              <a:rPr kumimoji="1" lang="en-US" altLang="zh-TW" dirty="0" smtClean="0">
                <a:solidFill>
                  <a:srgbClr val="FF0000"/>
                </a:solidFill>
                <a:latin typeface="Times New Roman" panose="02020603050405020304" pitchFamily="18" charset="0"/>
                <a:ea typeface="標楷體" pitchFamily="65" charset="-120"/>
                <a:cs typeface="Times New Roman" panose="02020603050405020304" pitchFamily="18" charset="0"/>
              </a:rPr>
              <a:t>5.03</a:t>
            </a:r>
            <a:r>
              <a:rPr kumimoji="1" lang="zh-TW" altLang="en-US" dirty="0" smtClean="0">
                <a:solidFill>
                  <a:srgbClr val="FF0000"/>
                </a:solidFill>
                <a:latin typeface="Times New Roman" panose="02020603050405020304" pitchFamily="18" charset="0"/>
                <a:ea typeface="標楷體" pitchFamily="65" charset="-120"/>
                <a:cs typeface="Times New Roman" panose="02020603050405020304" pitchFamily="18" charset="0"/>
              </a:rPr>
              <a:t>，</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顯示台灣人會受到</a:t>
            </a:r>
            <a:r>
              <a:rPr kumimoji="1" lang="zh-TW" altLang="en-US" dirty="0">
                <a:solidFill>
                  <a:srgbClr val="FF0000"/>
                </a:solidFill>
                <a:latin typeface="Times New Roman" panose="02020603050405020304" pitchFamily="18" charset="0"/>
                <a:ea typeface="標楷體" pitchFamily="65" charset="-120"/>
                <a:cs typeface="Times New Roman" panose="02020603050405020304" pitchFamily="18" charset="0"/>
              </a:rPr>
              <a:t>清境自然景觀</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的影響而去旅遊，例如那裡各式各樣的步道</a:t>
            </a:r>
            <a:r>
              <a:rPr kumimoji="1" lang="en-US" altLang="zh-TW" dirty="0">
                <a:solidFill>
                  <a:srgbClr val="000000"/>
                </a:solidFill>
                <a:latin typeface="Times New Roman" panose="02020603050405020304" pitchFamily="18" charset="0"/>
                <a:ea typeface="標楷體" pitchFamily="65" charset="-120"/>
                <a:cs typeface="Times New Roman" panose="02020603050405020304" pitchFamily="18" charset="0"/>
              </a:rPr>
              <a:t>(</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茶園、柳杉、櫻花、步步高升等</a:t>
            </a:r>
            <a:r>
              <a:rPr kumimoji="1" lang="en-US" altLang="zh-TW" dirty="0">
                <a:solidFill>
                  <a:srgbClr val="000000"/>
                </a:solidFill>
                <a:latin typeface="Times New Roman" panose="02020603050405020304" pitchFamily="18" charset="0"/>
                <a:ea typeface="標楷體" pitchFamily="65" charset="-120"/>
                <a:cs typeface="Times New Roman" panose="02020603050405020304" pitchFamily="18" charset="0"/>
              </a:rPr>
              <a:t>)</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以及清境的小瑞士花園跟青青草原等。</a:t>
            </a:r>
            <a:r>
              <a:rPr kumimoji="1" lang="zh-TW" altLang="en-US"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rPr>
              <a:t>        </a:t>
            </a:r>
            <a:endParaRPr kumimoji="1" lang="en-US" altLang="zh-TW"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endParaRPr>
          </a:p>
          <a:p>
            <a:pPr marL="342900" lvl="0" indent="-342900" defTabSz="914400" fontAlgn="base">
              <a:spcBef>
                <a:spcPct val="0"/>
              </a:spcBef>
              <a:spcAft>
                <a:spcPct val="0"/>
              </a:spcAft>
              <a:buFont typeface="Arial" panose="020B0604020202020204" pitchFamily="34" charset="0"/>
              <a:buChar char="•"/>
            </a:pPr>
            <a:r>
              <a:rPr kumimoji="1" lang="zh-TW" altLang="en-US"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rPr>
              <a:t>在</a:t>
            </a:r>
            <a:r>
              <a:rPr kumimoji="1" lang="zh-TW" altLang="en-US" b="0" i="0" u="none" strike="noStrike" cap="none" normalizeH="0" baseline="0" dirty="0" smtClean="0">
                <a:ln>
                  <a:noFill/>
                </a:ln>
                <a:solidFill>
                  <a:srgbClr val="FF0000"/>
                </a:solidFill>
                <a:effectLst/>
                <a:latin typeface="Times New Roman" panose="02020603050405020304" pitchFamily="18" charset="0"/>
                <a:ea typeface="標楷體" pitchFamily="65" charset="-120"/>
                <a:cs typeface="Times New Roman" panose="02020603050405020304" pitchFamily="18" charset="0"/>
              </a:rPr>
              <a:t>旅遊滿意度</a:t>
            </a:r>
            <a:r>
              <a:rPr kumimoji="1" lang="zh-TW" altLang="en-US"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rPr>
              <a:t>部分</a:t>
            </a:r>
            <a:r>
              <a:rPr kumimoji="1" lang="zh-TW" altLang="en-US" dirty="0" smtClean="0">
                <a:solidFill>
                  <a:srgbClr val="000000"/>
                </a:solidFill>
                <a:latin typeface="Times New Roman" panose="02020603050405020304" pitchFamily="18" charset="0"/>
                <a:ea typeface="標楷體" pitchFamily="65" charset="-120"/>
                <a:cs typeface="Times New Roman" panose="02020603050405020304" pitchFamily="18" charset="0"/>
              </a:rPr>
              <a:t>，</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由現況分析可</a:t>
            </a:r>
            <a:r>
              <a:rPr kumimoji="1" lang="zh-TW" altLang="en-US" dirty="0" smtClean="0">
                <a:solidFill>
                  <a:srgbClr val="000000"/>
                </a:solidFill>
                <a:latin typeface="Times New Roman" panose="02020603050405020304" pitchFamily="18" charset="0"/>
                <a:ea typeface="標楷體" pitchFamily="65" charset="-120"/>
                <a:cs typeface="Times New Roman" panose="02020603050405020304" pitchFamily="18" charset="0"/>
              </a:rPr>
              <a:t>看出，因素最高為「</a:t>
            </a:r>
            <a:r>
              <a:rPr kumimoji="1" lang="zh-TW" altLang="en-US" dirty="0">
                <a:solidFill>
                  <a:srgbClr val="7030A0"/>
                </a:solidFill>
                <a:latin typeface="Times New Roman" panose="02020603050405020304" pitchFamily="18" charset="0"/>
                <a:ea typeface="標楷體" pitchFamily="65" charset="-120"/>
                <a:cs typeface="Times New Roman" panose="02020603050405020304" pitchFamily="18" charset="0"/>
              </a:rPr>
              <a:t>旅遊滿意度</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a:t>
            </a:r>
            <a:r>
              <a:rPr kumimoji="1" lang="en-US" altLang="zh-TW" dirty="0" smtClean="0">
                <a:solidFill>
                  <a:srgbClr val="000000"/>
                </a:solidFill>
                <a:latin typeface="Times New Roman" panose="02020603050405020304" pitchFamily="18" charset="0"/>
                <a:ea typeface="標楷體" pitchFamily="65" charset="-120"/>
                <a:cs typeface="Times New Roman" panose="02020603050405020304" pitchFamily="18" charset="0"/>
              </a:rPr>
              <a:t>M=</a:t>
            </a:r>
            <a:r>
              <a:rPr kumimoji="1" lang="en-US" altLang="zh-TW" dirty="0" smtClean="0">
                <a:solidFill>
                  <a:srgbClr val="FF0000"/>
                </a:solidFill>
                <a:latin typeface="Times New Roman" panose="02020603050405020304" pitchFamily="18" charset="0"/>
                <a:ea typeface="標楷體" pitchFamily="65" charset="-120"/>
                <a:cs typeface="Times New Roman" panose="02020603050405020304" pitchFamily="18" charset="0"/>
              </a:rPr>
              <a:t>5</a:t>
            </a:r>
            <a:r>
              <a:rPr kumimoji="1" lang="zh-TW" altLang="en-US" dirty="0">
                <a:latin typeface="Times New Roman" panose="02020603050405020304" pitchFamily="18" charset="0"/>
                <a:ea typeface="標楷體" pitchFamily="65" charset="-120"/>
                <a:cs typeface="Times New Roman" panose="02020603050405020304" pitchFamily="18" charset="0"/>
              </a:rPr>
              <a:t>，最低為「</a:t>
            </a:r>
            <a:r>
              <a:rPr kumimoji="1" lang="zh-TW" altLang="en-US" dirty="0">
                <a:solidFill>
                  <a:srgbClr val="7030A0"/>
                </a:solidFill>
                <a:latin typeface="Times New Roman" panose="02020603050405020304" pitchFamily="18" charset="0"/>
                <a:ea typeface="標楷體" pitchFamily="65" charset="-120"/>
                <a:cs typeface="Times New Roman" panose="02020603050405020304" pitchFamily="18" charset="0"/>
              </a:rPr>
              <a:t>滿意度的連通性</a:t>
            </a:r>
            <a:r>
              <a:rPr kumimoji="1" lang="zh-TW" altLang="en-US" dirty="0">
                <a:latin typeface="Times New Roman" panose="02020603050405020304" pitchFamily="18" charset="0"/>
                <a:ea typeface="標楷體" pitchFamily="65" charset="-120"/>
                <a:cs typeface="Times New Roman" panose="02020603050405020304" pitchFamily="18" charset="0"/>
              </a:rPr>
              <a:t>」</a:t>
            </a:r>
            <a:r>
              <a:rPr kumimoji="1" lang="en-US" altLang="zh-TW" dirty="0" smtClean="0">
                <a:latin typeface="Times New Roman" panose="02020603050405020304" pitchFamily="18" charset="0"/>
                <a:ea typeface="標楷體" pitchFamily="65" charset="-120"/>
                <a:cs typeface="Times New Roman" panose="02020603050405020304" pitchFamily="18" charset="0"/>
              </a:rPr>
              <a:t>M=</a:t>
            </a:r>
            <a:r>
              <a:rPr kumimoji="1" lang="en-US" altLang="zh-TW" dirty="0" smtClean="0">
                <a:solidFill>
                  <a:srgbClr val="00B050"/>
                </a:solidFill>
                <a:latin typeface="Times New Roman" panose="02020603050405020304" pitchFamily="18" charset="0"/>
                <a:ea typeface="標楷體" pitchFamily="65" charset="-120"/>
                <a:cs typeface="Times New Roman" panose="02020603050405020304" pitchFamily="18" charset="0"/>
              </a:rPr>
              <a:t>3.88</a:t>
            </a:r>
            <a:r>
              <a:rPr kumimoji="1" lang="zh-TW" altLang="en-US" dirty="0" smtClean="0">
                <a:solidFill>
                  <a:srgbClr val="00B050"/>
                </a:solidFill>
                <a:latin typeface="Times New Roman" panose="02020603050405020304" pitchFamily="18" charset="0"/>
                <a:ea typeface="標楷體" pitchFamily="65" charset="-120"/>
                <a:cs typeface="Times New Roman" panose="02020603050405020304" pitchFamily="18" charset="0"/>
              </a:rPr>
              <a:t>，</a:t>
            </a:r>
            <a:r>
              <a:rPr kumimoji="1" lang="zh-TW" altLang="en-US"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rPr>
              <a:t>顯示台灣人來到清境旅遊是非常享受的，也會因為這次旅遊給他們的感覺使他們喜歡上旅遊，促使他們去不同的</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地方，在「</a:t>
            </a:r>
            <a:r>
              <a:rPr kumimoji="1" lang="zh-TW" altLang="en-US" dirty="0">
                <a:solidFill>
                  <a:srgbClr val="7030A0"/>
                </a:solidFill>
                <a:latin typeface="Times New Roman" panose="02020603050405020304" pitchFamily="18" charset="0"/>
                <a:ea typeface="標楷體" pitchFamily="65" charset="-120"/>
                <a:cs typeface="Times New Roman" panose="02020603050405020304" pitchFamily="18" charset="0"/>
              </a:rPr>
              <a:t>滿意度的連通性</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a:t>
            </a:r>
            <a:r>
              <a:rPr kumimoji="1" lang="zh-TW" altLang="en-US" dirty="0" smtClean="0">
                <a:solidFill>
                  <a:srgbClr val="000000"/>
                </a:solidFill>
                <a:latin typeface="Times New Roman" panose="02020603050405020304" pitchFamily="18" charset="0"/>
                <a:ea typeface="標楷體" pitchFamily="65" charset="-120"/>
                <a:cs typeface="Times New Roman" panose="02020603050405020304" pitchFamily="18" charset="0"/>
              </a:rPr>
              <a:t>裡頭有關</a:t>
            </a:r>
            <a:r>
              <a:rPr kumimoji="1" lang="zh-TW" altLang="en-US" dirty="0">
                <a:solidFill>
                  <a:srgbClr val="FF0000"/>
                </a:solidFill>
                <a:latin typeface="Times New Roman" panose="02020603050405020304" pitchFamily="18" charset="0"/>
                <a:ea typeface="標楷體" pitchFamily="65" charset="-120"/>
                <a:cs typeface="Times New Roman" panose="02020603050405020304" pitchFamily="18" charset="0"/>
              </a:rPr>
              <a:t>歷史祖源</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的部分也特別的</a:t>
            </a:r>
            <a:r>
              <a:rPr kumimoji="1" lang="zh-TW" altLang="en-US" dirty="0">
                <a:solidFill>
                  <a:srgbClr val="FF0000"/>
                </a:solidFill>
                <a:latin typeface="Times New Roman" panose="02020603050405020304" pitchFamily="18" charset="0"/>
                <a:ea typeface="標楷體" pitchFamily="65" charset="-120"/>
                <a:cs typeface="Times New Roman" panose="02020603050405020304" pitchFamily="18" charset="0"/>
              </a:rPr>
              <a:t>低</a:t>
            </a:r>
            <a:r>
              <a:rPr kumimoji="1" lang="zh-TW" altLang="en-US" dirty="0" smtClean="0">
                <a:solidFill>
                  <a:srgbClr val="000000"/>
                </a:solidFill>
                <a:latin typeface="Times New Roman" panose="02020603050405020304" pitchFamily="18" charset="0"/>
                <a:ea typeface="標楷體" pitchFamily="65" charset="-120"/>
                <a:cs typeface="Times New Roman" panose="02020603050405020304" pitchFamily="18" charset="0"/>
              </a:rPr>
              <a:t>，</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顯示台灣人應該對清境農場的歷史</a:t>
            </a:r>
            <a:r>
              <a:rPr lang="zh-TW" altLang="en-US" kern="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不感興趣</a:t>
            </a:r>
            <a:r>
              <a:rPr lang="zh-TW" altLang="en-US" kern="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或</a:t>
            </a:r>
            <a:r>
              <a:rPr lang="zh-TW" altLang="en-US" kern="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不是特別的</a:t>
            </a:r>
            <a:r>
              <a:rPr lang="zh-TW" altLang="en-US" kern="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了解</a:t>
            </a:r>
            <a:r>
              <a:rPr kumimoji="1" lang="zh-TW" altLang="en-US" dirty="0" smtClean="0">
                <a:solidFill>
                  <a:srgbClr val="000000"/>
                </a:solidFill>
                <a:latin typeface="Times New Roman" panose="02020603050405020304" pitchFamily="18" charset="0"/>
                <a:ea typeface="標楷體" pitchFamily="65" charset="-120"/>
                <a:cs typeface="Times New Roman" panose="02020603050405020304" pitchFamily="18" charset="0"/>
              </a:rPr>
              <a:t>。</a:t>
            </a:r>
            <a:endParaRPr kumimoji="1" lang="zh-TW" altLang="en-US" b="0" i="0" u="none" strike="noStrike" cap="none" normalizeH="0" baseline="0" dirty="0" smtClean="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a:p>
            <a:pPr marL="342900" lvl="0" indent="-342900" defTabSz="914400" eaLnBrk="0" fontAlgn="base" hangingPunct="0">
              <a:spcBef>
                <a:spcPct val="0"/>
              </a:spcBef>
              <a:spcAft>
                <a:spcPct val="0"/>
              </a:spcAft>
              <a:buFont typeface="Arial" panose="020B0604020202020204" pitchFamily="34" charset="0"/>
              <a:buChar char="•"/>
            </a:pPr>
            <a:r>
              <a:rPr kumimoji="1" lang="zh-TW" altLang="en-US" b="0" i="0" u="none" strike="noStrike" cap="none" normalizeH="0" baseline="0" dirty="0" smtClean="0">
                <a:ln>
                  <a:noFill/>
                </a:ln>
                <a:effectLst/>
                <a:latin typeface="Times New Roman" panose="02020603050405020304" pitchFamily="18" charset="0"/>
                <a:ea typeface="標楷體" pitchFamily="65" charset="-120"/>
                <a:cs typeface="Times New Roman" panose="02020603050405020304" pitchFamily="18" charset="0"/>
              </a:rPr>
              <a:t>在</a:t>
            </a:r>
            <a:r>
              <a:rPr kumimoji="1" lang="zh-TW" altLang="en-US" b="0" i="0" u="none" strike="noStrike" cap="none" normalizeH="0" baseline="0" dirty="0" smtClean="0">
                <a:ln>
                  <a:noFill/>
                </a:ln>
                <a:solidFill>
                  <a:srgbClr val="FF0000"/>
                </a:solidFill>
                <a:effectLst/>
                <a:latin typeface="Times New Roman" panose="02020603050405020304" pitchFamily="18" charset="0"/>
                <a:ea typeface="標楷體" pitchFamily="65" charset="-120"/>
                <a:cs typeface="Times New Roman" panose="02020603050405020304" pitchFamily="18" charset="0"/>
              </a:rPr>
              <a:t>行為意圖</a:t>
            </a:r>
            <a:r>
              <a:rPr kumimoji="1" lang="zh-TW" altLang="en-US"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rPr>
              <a:t>的部分</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，因為</a:t>
            </a:r>
            <a:r>
              <a:rPr kumimoji="1" lang="zh-TW" altLang="en-US" dirty="0">
                <a:solidFill>
                  <a:srgbClr val="7030A0"/>
                </a:solidFill>
                <a:latin typeface="Times New Roman" panose="02020603050405020304" pitchFamily="18" charset="0"/>
                <a:ea typeface="標楷體" pitchFamily="65" charset="-120"/>
                <a:cs typeface="Times New Roman" panose="02020603050405020304" pitchFamily="18" charset="0"/>
              </a:rPr>
              <a:t>行為意圖</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只有一個因素，整體</a:t>
            </a:r>
            <a:r>
              <a:rPr kumimoji="1" lang="en-US" altLang="zh-TW" dirty="0">
                <a:solidFill>
                  <a:srgbClr val="000000"/>
                </a:solidFill>
                <a:latin typeface="Times New Roman" panose="02020603050405020304" pitchFamily="18" charset="0"/>
                <a:ea typeface="標楷體" pitchFamily="65" charset="-120"/>
                <a:cs typeface="Times New Roman" panose="02020603050405020304" pitchFamily="18" charset="0"/>
              </a:rPr>
              <a:t>M=</a:t>
            </a:r>
            <a:r>
              <a:rPr kumimoji="1" lang="en-US" altLang="zh-TW" dirty="0">
                <a:solidFill>
                  <a:srgbClr val="FF0000"/>
                </a:solidFill>
                <a:latin typeface="Times New Roman" panose="02020603050405020304" pitchFamily="18" charset="0"/>
                <a:ea typeface="標楷體" pitchFamily="65" charset="-120"/>
                <a:cs typeface="Times New Roman" panose="02020603050405020304" pitchFamily="18" charset="0"/>
              </a:rPr>
              <a:t>5</a:t>
            </a:r>
            <a:r>
              <a:rPr kumimoji="1" lang="zh-TW" altLang="en-US" dirty="0">
                <a:solidFill>
                  <a:srgbClr val="000000"/>
                </a:solidFill>
                <a:latin typeface="Times New Roman" panose="02020603050405020304" pitchFamily="18" charset="0"/>
                <a:ea typeface="標楷體" pitchFamily="65" charset="-120"/>
                <a:cs typeface="Times New Roman" panose="02020603050405020304" pitchFamily="18" charset="0"/>
              </a:rPr>
              <a:t>，為</a:t>
            </a:r>
            <a:r>
              <a:rPr kumimoji="1" lang="zh-TW" altLang="en-US" dirty="0">
                <a:solidFill>
                  <a:srgbClr val="FF0000"/>
                </a:solidFill>
                <a:latin typeface="Times New Roman" panose="02020603050405020304" pitchFamily="18" charset="0"/>
                <a:ea typeface="標楷體" pitchFamily="65" charset="-120"/>
                <a:cs typeface="Times New Roman" panose="02020603050405020304" pitchFamily="18" charset="0"/>
              </a:rPr>
              <a:t>高等</a:t>
            </a:r>
            <a:r>
              <a:rPr kumimoji="1" lang="zh-TW" altLang="en-US" dirty="0" smtClean="0">
                <a:solidFill>
                  <a:srgbClr val="FF0000"/>
                </a:solidFill>
                <a:latin typeface="Times New Roman" panose="02020603050405020304" pitchFamily="18" charset="0"/>
                <a:ea typeface="標楷體" pitchFamily="65" charset="-120"/>
                <a:cs typeface="Times New Roman" panose="02020603050405020304" pitchFamily="18" charset="0"/>
              </a:rPr>
              <a:t>程度</a:t>
            </a:r>
            <a:r>
              <a:rPr kumimoji="1" lang="zh-TW" altLang="en-US" dirty="0" smtClean="0">
                <a:solidFill>
                  <a:srgbClr val="000000"/>
                </a:solidFill>
                <a:latin typeface="Times New Roman" panose="02020603050405020304" pitchFamily="18" charset="0"/>
                <a:ea typeface="標楷體" pitchFamily="65" charset="-120"/>
                <a:cs typeface="Times New Roman" panose="02020603050405020304" pitchFamily="18" charset="0"/>
              </a:rPr>
              <a:t>，顯示台灣人在旅遊結束後會跟朋友講些有關旅遊</a:t>
            </a:r>
            <a:r>
              <a:rPr kumimoji="1" lang="zh-TW" altLang="en-US" dirty="0" smtClean="0">
                <a:solidFill>
                  <a:srgbClr val="FF0000"/>
                </a:solidFill>
                <a:latin typeface="Times New Roman" panose="02020603050405020304" pitchFamily="18" charset="0"/>
                <a:ea typeface="標楷體" pitchFamily="65" charset="-120"/>
                <a:cs typeface="Times New Roman" panose="02020603050405020304" pitchFamily="18" charset="0"/>
              </a:rPr>
              <a:t>正向的事</a:t>
            </a:r>
            <a:r>
              <a:rPr kumimoji="1" lang="zh-TW" altLang="en-US" dirty="0" smtClean="0">
                <a:solidFill>
                  <a:srgbClr val="000000"/>
                </a:solidFill>
                <a:latin typeface="Times New Roman" panose="02020603050405020304" pitchFamily="18" charset="0"/>
                <a:ea typeface="標楷體" pitchFamily="65" charset="-120"/>
                <a:cs typeface="Times New Roman" panose="02020603050405020304" pitchFamily="18" charset="0"/>
              </a:rPr>
              <a:t>以及會</a:t>
            </a:r>
            <a:r>
              <a:rPr kumimoji="1" lang="zh-TW" altLang="en-US" dirty="0" smtClean="0">
                <a:solidFill>
                  <a:srgbClr val="FF0000"/>
                </a:solidFill>
                <a:latin typeface="Times New Roman" panose="02020603050405020304" pitchFamily="18" charset="0"/>
                <a:ea typeface="標楷體" pitchFamily="65" charset="-120"/>
                <a:cs typeface="Times New Roman" panose="02020603050405020304" pitchFamily="18" charset="0"/>
              </a:rPr>
              <a:t>鼓勵別人一起去旅遊</a:t>
            </a:r>
            <a:r>
              <a:rPr kumimoji="1" lang="zh-TW" altLang="en-US" b="0" i="0" u="none" strike="noStrike" cap="none" normalizeH="0" baseline="0" dirty="0" smtClean="0">
                <a:ln>
                  <a:noFill/>
                </a:ln>
                <a:solidFill>
                  <a:srgbClr val="000000"/>
                </a:solidFill>
                <a:effectLst/>
                <a:latin typeface="Times New Roman" panose="02020603050405020304" pitchFamily="18" charset="0"/>
                <a:ea typeface="標楷體" pitchFamily="65" charset="-120"/>
                <a:cs typeface="Times New Roman" panose="02020603050405020304" pitchFamily="18" charset="0"/>
              </a:rPr>
              <a:t>。</a:t>
            </a:r>
            <a:endParaRPr kumimoji="1" lang="zh-TW" altLang="en-US" b="0" i="0" u="none" strike="noStrike" cap="none" normalizeH="0" baseline="0" dirty="0" smtClean="0">
              <a:ln>
                <a:noFill/>
              </a:ln>
              <a:solidFill>
                <a:schemeClr val="tx1"/>
              </a:solidFill>
              <a:effectLst/>
              <a:latin typeface="Times New Roman" panose="02020603050405020304" pitchFamily="18" charset="0"/>
              <a:ea typeface="新細明體" pitchFamily="18" charset="-120"/>
              <a:cs typeface="Times New Roman" panose="02020603050405020304" pitchFamily="18" charset="0"/>
            </a:endParaRPr>
          </a:p>
        </p:txBody>
      </p:sp>
      <p:graphicFrame>
        <p:nvGraphicFramePr>
          <p:cNvPr id="3" name="資料庫圖表 2"/>
          <p:cNvGraphicFramePr/>
          <p:nvPr>
            <p:extLst>
              <p:ext uri="{D42A27DB-BD31-4B8C-83A1-F6EECF244321}">
                <p14:modId xmlns:p14="http://schemas.microsoft.com/office/powerpoint/2010/main" val="2436067030"/>
              </p:ext>
            </p:extLst>
          </p:nvPr>
        </p:nvGraphicFramePr>
        <p:xfrm>
          <a:off x="3412391" y="818989"/>
          <a:ext cx="5283201" cy="710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6697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715374" y="1428547"/>
            <a:ext cx="8844741"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sz="2400" b="1"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貳、清境農場旅遊遊客不同背景變項與旅遊動機之差異性</a:t>
            </a:r>
            <a:r>
              <a:rPr kumimoji="1" lang="zh-TW" altLang="en-US" sz="2400" b="1" dirty="0" smtClean="0">
                <a:solidFill>
                  <a:srgbClr val="000000"/>
                </a:solidFill>
                <a:latin typeface="標楷體" pitchFamily="65" charset="-120"/>
                <a:ea typeface="標楷體" pitchFamily="65" charset="-120"/>
                <a:cs typeface="Times New Roman" pitchFamily="18" charset="0"/>
              </a:rPr>
              <a:t>分</a:t>
            </a:r>
            <a:r>
              <a:rPr kumimoji="1" lang="zh-TW" altLang="en-US" sz="2400" b="1" dirty="0">
                <a:solidFill>
                  <a:srgbClr val="000000"/>
                </a:solidFill>
                <a:latin typeface="標楷體" pitchFamily="65" charset="-120"/>
                <a:ea typeface="標楷體" pitchFamily="65" charset="-120"/>
                <a:cs typeface="Times New Roman" pitchFamily="18" charset="0"/>
              </a:rPr>
              <a:t>析</a:t>
            </a:r>
            <a:endParaRPr kumimoji="1" lang="zh-TW" sz="2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49154" name="Rectangle 2"/>
          <p:cNvSpPr>
            <a:spLocks noChangeArrowheads="1"/>
          </p:cNvSpPr>
          <p:nvPr/>
        </p:nvSpPr>
        <p:spPr bwMode="auto">
          <a:xfrm>
            <a:off x="908804" y="1876867"/>
            <a:ext cx="10623665"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defTabSz="914400" fontAlgn="base">
              <a:spcBef>
                <a:spcPct val="0"/>
              </a:spcBef>
              <a:spcAft>
                <a:spcPct val="0"/>
              </a:spcAft>
              <a:buFont typeface="Arial" panose="020B0604020202020204" pitchFamily="34" charset="0"/>
              <a:buChar char="•"/>
            </a:pPr>
            <a:r>
              <a:rPr kumimoji="1" lang="zh-TW" altLang="en-US" sz="2000" dirty="0" smtClean="0">
                <a:solidFill>
                  <a:srgbClr val="000000"/>
                </a:solidFill>
                <a:latin typeface="標楷體" panose="03000509000000000000" pitchFamily="65" charset="-120"/>
                <a:ea typeface="標楷體" panose="03000509000000000000" pitchFamily="65" charset="-120"/>
                <a:cs typeface="Times New Roman" pitchFamily="18" charset="0"/>
              </a:rPr>
              <a:t>一、</a:t>
            </a:r>
            <a:r>
              <a:rPr kumimoji="1" lang="zh-TW" sz="2000" i="0" u="none" strike="noStrike" cap="none" normalizeH="0" baseline="0" dirty="0" smtClean="0">
                <a:ln>
                  <a:noFill/>
                </a:ln>
                <a:solidFill>
                  <a:srgbClr val="000000"/>
                </a:solidFill>
                <a:effectLst/>
                <a:latin typeface="標楷體" panose="03000509000000000000" pitchFamily="65" charset="-120"/>
                <a:ea typeface="標楷體" panose="03000509000000000000" pitchFamily="65" charset="-120"/>
                <a:cs typeface="Times New Roman" pitchFamily="18" charset="0"/>
              </a:rPr>
              <a:t>性別與</a:t>
            </a:r>
            <a:r>
              <a:rPr kumimoji="1" lang="zh-TW" sz="2000" i="0" u="none" strike="noStrike" cap="none" normalizeH="0" baseline="0" dirty="0" smtClean="0" bmk="">
                <a:ln>
                  <a:noFill/>
                </a:ln>
                <a:solidFill>
                  <a:srgbClr val="000000"/>
                </a:solidFill>
                <a:effectLst/>
                <a:latin typeface="標楷體" panose="03000509000000000000" pitchFamily="65" charset="-120"/>
                <a:ea typeface="標楷體" panose="03000509000000000000" pitchFamily="65" charset="-120"/>
                <a:cs typeface="Times New Roman" pitchFamily="18" charset="0"/>
              </a:rPr>
              <a:t>「拉動因素」、「推動因素」、「遊客滿意度」、「旅遊意圖」</a:t>
            </a:r>
            <a:r>
              <a:rPr kumimoji="1" lang="zh-TW" sz="2000" i="0" u="none" strike="noStrike" cap="none" normalizeH="0" baseline="0" dirty="0" smtClean="0">
                <a:ln>
                  <a:noFill/>
                </a:ln>
                <a:solidFill>
                  <a:srgbClr val="000000"/>
                </a:solidFill>
                <a:effectLst/>
                <a:latin typeface="標楷體" panose="03000509000000000000" pitchFamily="65" charset="-120"/>
                <a:ea typeface="標楷體" panose="03000509000000000000" pitchFamily="65" charset="-120"/>
                <a:cs typeface="Times New Roman" pitchFamily="18" charset="0"/>
              </a:rPr>
              <a:t>呈</a:t>
            </a:r>
            <a:r>
              <a:rPr kumimoji="1" lang="zh-TW" sz="2000" i="0" u="none" strike="noStrike" cap="none" normalizeH="0" baseline="0" dirty="0" smtClean="0">
                <a:ln>
                  <a:noFill/>
                </a:ln>
                <a:solidFill>
                  <a:srgbClr val="FF0000"/>
                </a:solidFill>
                <a:effectLst/>
                <a:latin typeface="標楷體" panose="03000509000000000000" pitchFamily="65" charset="-120"/>
                <a:ea typeface="標楷體" panose="03000509000000000000" pitchFamily="65" charset="-120"/>
                <a:cs typeface="Times New Roman" pitchFamily="18" charset="0"/>
              </a:rPr>
              <a:t>顯著差異</a:t>
            </a:r>
            <a:endParaRPr kumimoji="1" lang="en-US" altLang="zh-TW" sz="2000" dirty="0" smtClean="0">
              <a:solidFill>
                <a:srgbClr val="FF0000"/>
              </a:solidFill>
              <a:latin typeface="標楷體" panose="03000509000000000000" pitchFamily="65" charset="-120"/>
              <a:ea typeface="標楷體" panose="03000509000000000000" pitchFamily="65" charset="-120"/>
              <a:cs typeface="Times New Roman" pitchFamily="18" charset="0"/>
            </a:endParaRPr>
          </a:p>
          <a:p>
            <a:pPr marL="342900" indent="-342900" defTabSz="914400" fontAlgn="base">
              <a:spcBef>
                <a:spcPct val="0"/>
              </a:spcBef>
              <a:spcAft>
                <a:spcPct val="0"/>
              </a:spcAft>
              <a:buFont typeface="Arial" panose="020B0604020202020204" pitchFamily="34" charset="0"/>
              <a:buChar char="•"/>
            </a:pPr>
            <a:r>
              <a:rPr kumimoji="1" lang="zh-TW" altLang="en-US" sz="2000" dirty="0" smtClean="0">
                <a:solidFill>
                  <a:srgbClr val="000000"/>
                </a:solidFill>
                <a:latin typeface="標楷體" panose="03000509000000000000" pitchFamily="65" charset="-120"/>
                <a:ea typeface="標楷體" panose="03000509000000000000" pitchFamily="65" charset="-120"/>
                <a:cs typeface="Times New Roman" pitchFamily="18" charset="0"/>
              </a:rPr>
              <a:t>二、</a:t>
            </a:r>
            <a:r>
              <a:rPr lang="zh-TW" altLang="zh-TW" sz="2000" dirty="0" smtClean="0">
                <a:latin typeface="標楷體" panose="03000509000000000000" pitchFamily="65" charset="-120"/>
                <a:ea typeface="標楷體" panose="03000509000000000000" pitchFamily="65" charset="-120"/>
              </a:rPr>
              <a:t>年齡與「拉動因素」、「推動因素」、「遊客滿意度」、「旅遊意圖」呈</a:t>
            </a:r>
            <a:r>
              <a:rPr lang="zh-TW" altLang="zh-TW" sz="2000" dirty="0" smtClean="0">
                <a:solidFill>
                  <a:srgbClr val="FF0000"/>
                </a:solidFill>
                <a:latin typeface="標楷體" panose="03000509000000000000" pitchFamily="65" charset="-120"/>
                <a:ea typeface="標楷體" panose="03000509000000000000" pitchFamily="65" charset="-120"/>
              </a:rPr>
              <a:t>顯著差異</a:t>
            </a:r>
            <a:endParaRPr lang="en-US" altLang="zh-TW" sz="2000" dirty="0" smtClean="0">
              <a:solidFill>
                <a:srgbClr val="FF0000"/>
              </a:solidFill>
              <a:latin typeface="標楷體" panose="03000509000000000000" pitchFamily="65" charset="-120"/>
              <a:ea typeface="標楷體" panose="03000509000000000000" pitchFamily="65" charset="-120"/>
            </a:endParaRPr>
          </a:p>
          <a:p>
            <a:pPr marL="342900" lvl="0" indent="-342900" defTabSz="914400" fontAlgn="base">
              <a:spcBef>
                <a:spcPct val="0"/>
              </a:spcBef>
              <a:spcAft>
                <a:spcPct val="0"/>
              </a:spcAft>
              <a:buFont typeface="Arial" panose="020B0604020202020204" pitchFamily="34" charset="0"/>
              <a:buChar char="•"/>
            </a:pPr>
            <a:r>
              <a:rPr lang="zh-TW" altLang="en-US" sz="2000" dirty="0" smtClean="0">
                <a:latin typeface="標楷體" panose="03000509000000000000" pitchFamily="65" charset="-120"/>
                <a:ea typeface="標楷體" panose="03000509000000000000" pitchFamily="65" charset="-120"/>
              </a:rPr>
              <a:t>三、</a:t>
            </a:r>
            <a:r>
              <a:rPr lang="zh-TW" altLang="zh-TW" sz="2000" dirty="0" smtClean="0">
                <a:latin typeface="標楷體" panose="03000509000000000000" pitchFamily="65" charset="-120"/>
                <a:ea typeface="標楷體" panose="03000509000000000000" pitchFamily="65" charset="-120"/>
              </a:rPr>
              <a:t>職業與「拉動因素」、「推動因素」、「遊客滿意度」、「旅遊意圖」呈</a:t>
            </a:r>
            <a:r>
              <a:rPr lang="zh-TW" altLang="zh-TW" sz="2000" dirty="0" smtClean="0">
                <a:solidFill>
                  <a:srgbClr val="FF0000"/>
                </a:solidFill>
                <a:latin typeface="標楷體" panose="03000509000000000000" pitchFamily="65" charset="-120"/>
                <a:ea typeface="標楷體" panose="03000509000000000000" pitchFamily="65" charset="-120"/>
              </a:rPr>
              <a:t>顯著差異</a:t>
            </a:r>
          </a:p>
          <a:p>
            <a:pPr marL="342900" lvl="0" indent="-342900" defTabSz="914400" fontAlgn="base">
              <a:spcBef>
                <a:spcPct val="0"/>
              </a:spcBef>
              <a:spcAft>
                <a:spcPct val="0"/>
              </a:spcAft>
              <a:buFont typeface="Arial" panose="020B0604020202020204" pitchFamily="34" charset="0"/>
              <a:buChar char="•"/>
            </a:pPr>
            <a:r>
              <a:rPr lang="zh-TW" altLang="en-US" sz="2000" dirty="0" smtClean="0">
                <a:latin typeface="標楷體" panose="03000509000000000000" pitchFamily="65" charset="-120"/>
                <a:ea typeface="標楷體" panose="03000509000000000000" pitchFamily="65" charset="-120"/>
              </a:rPr>
              <a:t>四、</a:t>
            </a:r>
            <a:r>
              <a:rPr lang="zh-TW" altLang="zh-TW" sz="2000" dirty="0" smtClean="0">
                <a:latin typeface="標楷體" panose="03000509000000000000" pitchFamily="65" charset="-120"/>
                <a:ea typeface="標楷體" panose="03000509000000000000" pitchFamily="65" charset="-120"/>
              </a:rPr>
              <a:t>月收入與「拉動因素」、「遊客滿意度」、「旅遊意圖」呈</a:t>
            </a:r>
            <a:r>
              <a:rPr lang="zh-TW" altLang="zh-TW" sz="2000" dirty="0" smtClean="0">
                <a:solidFill>
                  <a:srgbClr val="FF0000"/>
                </a:solidFill>
                <a:latin typeface="標楷體" panose="03000509000000000000" pitchFamily="65" charset="-120"/>
                <a:ea typeface="標楷體" panose="03000509000000000000" pitchFamily="65" charset="-120"/>
              </a:rPr>
              <a:t>顯著差異</a:t>
            </a:r>
          </a:p>
          <a:p>
            <a:pPr marL="342900" lvl="0" indent="-342900" defTabSz="914400" fontAlgn="base">
              <a:spcBef>
                <a:spcPct val="0"/>
              </a:spcBef>
              <a:spcAft>
                <a:spcPct val="0"/>
              </a:spcAft>
              <a:buFont typeface="Arial" panose="020B0604020202020204" pitchFamily="34" charset="0"/>
              <a:buChar char="•"/>
            </a:pPr>
            <a:r>
              <a:rPr lang="zh-TW" altLang="en-US" sz="2000" dirty="0" smtClean="0">
                <a:latin typeface="標楷體" panose="03000509000000000000" pitchFamily="65" charset="-120"/>
                <a:ea typeface="標楷體" panose="03000509000000000000" pitchFamily="65" charset="-120"/>
              </a:rPr>
              <a:t>五、</a:t>
            </a:r>
            <a:r>
              <a:rPr lang="zh-TW" altLang="zh-TW" sz="2000" dirty="0" smtClean="0">
                <a:latin typeface="標楷體" panose="03000509000000000000" pitchFamily="65" charset="-120"/>
                <a:ea typeface="標楷體" panose="03000509000000000000" pitchFamily="65" charset="-120"/>
              </a:rPr>
              <a:t>交通工具與「拉動因素」、「推動因素」、「遊客滿意度」、「旅遊意圖」呈</a:t>
            </a:r>
            <a:r>
              <a:rPr lang="zh-TW" altLang="zh-TW" sz="2000" dirty="0" smtClean="0">
                <a:solidFill>
                  <a:srgbClr val="FF0000"/>
                </a:solidFill>
                <a:latin typeface="標楷體" panose="03000509000000000000" pitchFamily="65" charset="-120"/>
                <a:ea typeface="標楷體" panose="03000509000000000000" pitchFamily="65" charset="-120"/>
              </a:rPr>
              <a:t>顯著差異</a:t>
            </a:r>
            <a:endParaRPr lang="en-US" altLang="zh-TW" sz="2000" dirty="0" smtClean="0">
              <a:solidFill>
                <a:srgbClr val="FF0000"/>
              </a:solidFill>
              <a:latin typeface="標楷體" panose="03000509000000000000" pitchFamily="65" charset="-120"/>
              <a:ea typeface="標楷體" panose="03000509000000000000" pitchFamily="65" charset="-120"/>
            </a:endParaRPr>
          </a:p>
          <a:p>
            <a:pPr marL="342900" lvl="0" indent="-342900" defTabSz="914400" fontAlgn="base">
              <a:spcBef>
                <a:spcPct val="0"/>
              </a:spcBef>
              <a:spcAft>
                <a:spcPct val="0"/>
              </a:spcAft>
              <a:buFont typeface="Arial" panose="020B0604020202020204" pitchFamily="34" charset="0"/>
              <a:buChar char="•"/>
            </a:pPr>
            <a:r>
              <a:rPr lang="zh-TW" altLang="en-US" sz="2000" dirty="0" smtClean="0">
                <a:latin typeface="標楷體" panose="03000509000000000000" pitchFamily="65" charset="-120"/>
                <a:ea typeface="標楷體" panose="03000509000000000000" pitchFamily="65" charset="-120"/>
              </a:rPr>
              <a:t>六、</a:t>
            </a:r>
            <a:r>
              <a:rPr lang="zh-TW" altLang="zh-TW" sz="2000" dirty="0" smtClean="0">
                <a:latin typeface="標楷體" panose="03000509000000000000" pitchFamily="65" charset="-120"/>
                <a:ea typeface="標楷體" panose="03000509000000000000" pitchFamily="65" charset="-120"/>
              </a:rPr>
              <a:t>一年出去旅遊次數與「拉動因素」、「推動因素」、「遊客滿意度」、「旅遊意圖」呈</a:t>
            </a:r>
            <a:r>
              <a:rPr lang="zh-TW" altLang="zh-TW" sz="2000" dirty="0" smtClean="0">
                <a:solidFill>
                  <a:srgbClr val="FF0000"/>
                </a:solidFill>
                <a:latin typeface="標楷體" panose="03000509000000000000" pitchFamily="65" charset="-120"/>
                <a:ea typeface="標楷體" panose="03000509000000000000" pitchFamily="65" charset="-120"/>
              </a:rPr>
              <a:t>顯著差異</a:t>
            </a:r>
            <a:endParaRPr lang="en-US" altLang="zh-TW" sz="2000" dirty="0" smtClean="0">
              <a:solidFill>
                <a:srgbClr val="FF0000"/>
              </a:solidFill>
              <a:latin typeface="標楷體" panose="03000509000000000000" pitchFamily="65" charset="-120"/>
              <a:ea typeface="標楷體" panose="03000509000000000000" pitchFamily="65" charset="-120"/>
            </a:endParaRPr>
          </a:p>
          <a:p>
            <a:pPr marL="342900" indent="-342900" defTabSz="914400" fontAlgn="base">
              <a:spcBef>
                <a:spcPct val="0"/>
              </a:spcBef>
              <a:spcAft>
                <a:spcPct val="0"/>
              </a:spcAft>
              <a:buFont typeface="Arial" panose="020B0604020202020204" pitchFamily="34" charset="0"/>
              <a:buChar char="•"/>
            </a:pPr>
            <a:r>
              <a:rPr lang="zh-TW" altLang="en-US" sz="2000" dirty="0" smtClean="0">
                <a:latin typeface="標楷體" panose="03000509000000000000" pitchFamily="65" charset="-120"/>
                <a:ea typeface="標楷體" panose="03000509000000000000" pitchFamily="65" charset="-120"/>
              </a:rPr>
              <a:t>七、</a:t>
            </a:r>
            <a:r>
              <a:rPr lang="zh-TW" altLang="zh-TW" sz="2000" dirty="0" smtClean="0">
                <a:latin typeface="標楷體" panose="03000509000000000000" pitchFamily="65" charset="-120"/>
                <a:ea typeface="標楷體" panose="03000509000000000000" pitchFamily="65" charset="-120"/>
              </a:rPr>
              <a:t>旅遊天數與「拉動因素」、「推動因素」、「遊客滿意度」、「旅遊意圖」呈</a:t>
            </a:r>
            <a:r>
              <a:rPr lang="zh-TW" altLang="zh-TW" sz="2000" dirty="0" smtClean="0">
                <a:solidFill>
                  <a:srgbClr val="FF0000"/>
                </a:solidFill>
                <a:latin typeface="標楷體" panose="03000509000000000000" pitchFamily="65" charset="-120"/>
                <a:ea typeface="標楷體" panose="03000509000000000000" pitchFamily="65" charset="-120"/>
              </a:rPr>
              <a:t>顯著差異</a:t>
            </a:r>
            <a:endParaRPr lang="en-US" altLang="zh-TW" sz="2000" dirty="0" smtClean="0">
              <a:solidFill>
                <a:srgbClr val="FF0000"/>
              </a:solidFill>
              <a:latin typeface="標楷體" panose="03000509000000000000" pitchFamily="65" charset="-120"/>
              <a:ea typeface="標楷體" panose="03000509000000000000" pitchFamily="65" charset="-120"/>
            </a:endParaRPr>
          </a:p>
          <a:p>
            <a:pPr marL="342900" indent="-342900" defTabSz="914400" fontAlgn="base">
              <a:spcBef>
                <a:spcPct val="0"/>
              </a:spcBef>
              <a:spcAft>
                <a:spcPct val="0"/>
              </a:spcAft>
              <a:buFont typeface="Arial" panose="020B0604020202020204" pitchFamily="34" charset="0"/>
              <a:buChar char="•"/>
            </a:pPr>
            <a:r>
              <a:rPr lang="zh-TW" altLang="en-US" sz="2000" dirty="0" smtClean="0">
                <a:latin typeface="標楷體" panose="03000509000000000000" pitchFamily="65" charset="-120"/>
                <a:ea typeface="標楷體" panose="03000509000000000000" pitchFamily="65" charset="-120"/>
              </a:rPr>
              <a:t>八、</a:t>
            </a:r>
            <a:r>
              <a:rPr lang="zh-TW" altLang="zh-TW" sz="2000" dirty="0" smtClean="0">
                <a:latin typeface="標楷體" panose="03000509000000000000" pitchFamily="65" charset="-120"/>
                <a:ea typeface="標楷體" panose="03000509000000000000" pitchFamily="65" charset="-120"/>
              </a:rPr>
              <a:t>和甚麼人一起旅遊與「拉動因素」、「推動因素」、「遊客滿意度」、「旅遊意圖」呈</a:t>
            </a:r>
            <a:r>
              <a:rPr lang="zh-TW" altLang="zh-TW" sz="2000" dirty="0" smtClean="0">
                <a:solidFill>
                  <a:srgbClr val="FF0000"/>
                </a:solidFill>
                <a:latin typeface="標楷體" panose="03000509000000000000" pitchFamily="65" charset="-120"/>
                <a:ea typeface="標楷體" panose="03000509000000000000" pitchFamily="65" charset="-120"/>
              </a:rPr>
              <a:t>顯著差異</a:t>
            </a:r>
            <a:endParaRPr lang="en-US" altLang="zh-TW" sz="2000" dirty="0" smtClean="0">
              <a:solidFill>
                <a:srgbClr val="FF0000"/>
              </a:solidFill>
              <a:latin typeface="標楷體" panose="03000509000000000000" pitchFamily="65" charset="-120"/>
              <a:ea typeface="標楷體" panose="03000509000000000000" pitchFamily="65" charset="-120"/>
            </a:endParaRPr>
          </a:p>
          <a:p>
            <a:pPr marL="342900" indent="-342900" defTabSz="914400" fontAlgn="base">
              <a:spcBef>
                <a:spcPct val="0"/>
              </a:spcBef>
              <a:spcAft>
                <a:spcPct val="0"/>
              </a:spcAft>
              <a:buFont typeface="Arial" panose="020B0604020202020204" pitchFamily="34" charset="0"/>
              <a:buChar char="•"/>
            </a:pPr>
            <a:r>
              <a:rPr lang="zh-TW" altLang="en-US" sz="2000" dirty="0" smtClean="0">
                <a:latin typeface="標楷體" panose="03000509000000000000" pitchFamily="65" charset="-120"/>
                <a:ea typeface="標楷體" panose="03000509000000000000" pitchFamily="65" charset="-120"/>
              </a:rPr>
              <a:t>九、</a:t>
            </a:r>
            <a:r>
              <a:rPr lang="zh-TW" altLang="zh-TW" sz="2000" dirty="0" smtClean="0">
                <a:latin typeface="標楷體" panose="03000509000000000000" pitchFamily="65" charset="-120"/>
                <a:ea typeface="標楷體" panose="03000509000000000000" pitchFamily="65" charset="-120"/>
              </a:rPr>
              <a:t>旅遊平均花費的人與「拉動因素」、「推動因素」、「旅遊意圖」呈</a:t>
            </a:r>
            <a:r>
              <a:rPr lang="zh-TW" altLang="zh-TW" sz="2000" dirty="0" smtClean="0">
                <a:solidFill>
                  <a:srgbClr val="FF0000"/>
                </a:solidFill>
                <a:latin typeface="標楷體" panose="03000509000000000000" pitchFamily="65" charset="-120"/>
                <a:ea typeface="標楷體" panose="03000509000000000000" pitchFamily="65" charset="-120"/>
              </a:rPr>
              <a:t>顯著差異</a:t>
            </a:r>
            <a:endParaRPr lang="en-US" altLang="zh-TW" sz="2000" dirty="0" smtClean="0">
              <a:solidFill>
                <a:srgbClr val="FF0000"/>
              </a:solidFill>
              <a:latin typeface="標楷體" panose="03000509000000000000" pitchFamily="65" charset="-120"/>
              <a:ea typeface="標楷體" panose="03000509000000000000" pitchFamily="65" charset="-120"/>
            </a:endParaRPr>
          </a:p>
          <a:p>
            <a:pPr marL="342900" indent="-342900" defTabSz="914400" fontAlgn="base">
              <a:spcBef>
                <a:spcPct val="0"/>
              </a:spcBef>
              <a:spcAft>
                <a:spcPct val="0"/>
              </a:spcAft>
              <a:buFont typeface="Arial" panose="020B0604020202020204" pitchFamily="34" charset="0"/>
              <a:buChar char="•"/>
            </a:pPr>
            <a:r>
              <a:rPr lang="zh-TW" altLang="en-US" sz="2000" dirty="0" smtClean="0">
                <a:latin typeface="標楷體" panose="03000509000000000000" pitchFamily="65" charset="-120"/>
                <a:ea typeface="標楷體" panose="03000509000000000000" pitchFamily="65" charset="-120"/>
              </a:rPr>
              <a:t>十、</a:t>
            </a:r>
            <a:r>
              <a:rPr lang="zh-TW" altLang="zh-TW" sz="2000" dirty="0" smtClean="0">
                <a:latin typeface="標楷體" panose="03000509000000000000" pitchFamily="65" charset="-120"/>
                <a:ea typeface="標楷體" panose="03000509000000000000" pitchFamily="65" charset="-120"/>
              </a:rPr>
              <a:t>喜歡的旅遊方式與「拉動因素」、「推動因素」、「旅遊意圖」呈</a:t>
            </a:r>
            <a:r>
              <a:rPr lang="zh-TW" altLang="zh-TW" sz="2000" dirty="0" smtClean="0">
                <a:solidFill>
                  <a:srgbClr val="FF0000"/>
                </a:solidFill>
                <a:latin typeface="標楷體" panose="03000509000000000000" pitchFamily="65" charset="-120"/>
                <a:ea typeface="標楷體" panose="03000509000000000000" pitchFamily="65" charset="-120"/>
              </a:rPr>
              <a:t>顯著差異</a:t>
            </a:r>
          </a:p>
          <a:p>
            <a:pPr marL="342900" lvl="0" indent="-342900" defTabSz="914400" fontAlgn="base">
              <a:spcBef>
                <a:spcPct val="0"/>
              </a:spcBef>
              <a:spcAft>
                <a:spcPct val="0"/>
              </a:spcAft>
              <a:buFont typeface="Arial" panose="020B0604020202020204" pitchFamily="34" charset="0"/>
              <a:buChar char="•"/>
            </a:pPr>
            <a:endParaRPr lang="zh-TW" altLang="zh-TW" sz="2000" dirty="0" smtClean="0">
              <a:latin typeface="標楷體" panose="03000509000000000000" pitchFamily="65" charset="-120"/>
              <a:ea typeface="標楷體" panose="03000509000000000000" pitchFamily="65" charset="-120"/>
            </a:endParaRPr>
          </a:p>
          <a:p>
            <a:pPr marL="342900" indent="-342900" defTabSz="914400" fontAlgn="base">
              <a:spcBef>
                <a:spcPct val="0"/>
              </a:spcBef>
              <a:spcAft>
                <a:spcPct val="0"/>
              </a:spcAft>
              <a:buFont typeface="Arial" panose="020B0604020202020204" pitchFamily="34" charset="0"/>
              <a:buChar char="•"/>
            </a:pPr>
            <a:endParaRPr lang="zh-TW" altLang="zh-TW" sz="2000" dirty="0" smtClean="0">
              <a:latin typeface="標楷體" panose="03000509000000000000" pitchFamily="65" charset="-120"/>
              <a:ea typeface="標楷體" panose="03000509000000000000" pitchFamily="65" charset="-120"/>
            </a:endParaRPr>
          </a:p>
          <a:p>
            <a:pPr marL="342900" lvl="0" indent="-342900" defTabSz="914400" fontAlgn="base">
              <a:spcBef>
                <a:spcPct val="0"/>
              </a:spcBef>
              <a:spcAft>
                <a:spcPct val="0"/>
              </a:spcAft>
              <a:buFont typeface="Arial" panose="020B0604020202020204" pitchFamily="34" charset="0"/>
              <a:buChar char="•"/>
            </a:pPr>
            <a:endParaRPr kumimoji="1" lang="zh-TW" sz="2000" i="0" u="none" strike="noStrike" cap="none" normalizeH="0" baseline="0" dirty="0" smtClean="0">
              <a:ln>
                <a:noFill/>
              </a:ln>
              <a:solidFill>
                <a:schemeClr val="tx1"/>
              </a:solidFill>
              <a:effectLst/>
              <a:latin typeface="標楷體" panose="03000509000000000000" pitchFamily="65" charset="-120"/>
              <a:ea typeface="標楷體" panose="03000509000000000000" pitchFamily="65" charset="-120"/>
              <a:cs typeface="新細明體" pitchFamily="18" charset="-120"/>
            </a:endParaRPr>
          </a:p>
        </p:txBody>
      </p:sp>
      <p:graphicFrame>
        <p:nvGraphicFramePr>
          <p:cNvPr id="7" name="資料庫圖表 6"/>
          <p:cNvGraphicFramePr/>
          <p:nvPr>
            <p:extLst>
              <p:ext uri="{D42A27DB-BD31-4B8C-83A1-F6EECF244321}">
                <p14:modId xmlns:p14="http://schemas.microsoft.com/office/powerpoint/2010/main" val="2284686"/>
              </p:ext>
            </p:extLst>
          </p:nvPr>
        </p:nvGraphicFramePr>
        <p:xfrm>
          <a:off x="3579035" y="788013"/>
          <a:ext cx="5283201" cy="710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0884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899194" y="2167709"/>
            <a:ext cx="877824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sz="2000" b="1"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一、積極推廣清境農場的文化與歷史</a:t>
            </a:r>
            <a:endParaRPr kumimoji="1" lang="en-US" altLang="zh-TW" sz="2000" b="1"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endParaRPr>
          </a:p>
        </p:txBody>
      </p:sp>
      <p:sp>
        <p:nvSpPr>
          <p:cNvPr id="31746" name="Rectangle 2"/>
          <p:cNvSpPr>
            <a:spLocks noChangeArrowheads="1"/>
          </p:cNvSpPr>
          <p:nvPr/>
        </p:nvSpPr>
        <p:spPr bwMode="auto">
          <a:xfrm>
            <a:off x="899194" y="3918960"/>
            <a:ext cx="7982066"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sz="2000" b="1" i="0" u="none" strike="noStrike" cap="none" normalizeH="0" baseline="0" dirty="0" smtClean="0">
                <a:ln>
                  <a:noFill/>
                </a:ln>
                <a:solidFill>
                  <a:srgbClr val="000000"/>
                </a:solidFill>
                <a:effectLst/>
                <a:latin typeface="標楷體" pitchFamily="65" charset="-120"/>
                <a:ea typeface="標楷體" pitchFamily="65" charset="-120"/>
                <a:cs typeface="Times New Roman" pitchFamily="18" charset="0"/>
              </a:rPr>
              <a:t>二、增加內部指標與歷史解說</a:t>
            </a:r>
            <a:endParaRPr kumimoji="1" lang="zh-TW" sz="20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6" name="矩形 5"/>
          <p:cNvSpPr/>
          <p:nvPr/>
        </p:nvSpPr>
        <p:spPr>
          <a:xfrm>
            <a:off x="1286056" y="1515898"/>
            <a:ext cx="2646878" cy="461665"/>
          </a:xfrm>
          <a:prstGeom prst="rect">
            <a:avLst/>
          </a:prstGeom>
        </p:spPr>
        <p:txBody>
          <a:bodyPr wrap="none">
            <a:spAutoFit/>
          </a:bodyPr>
          <a:lstStyle/>
          <a:p>
            <a:r>
              <a:rPr lang="zh-TW" altLang="zh-TW" sz="2400" b="1" dirty="0" smtClean="0">
                <a:latin typeface="標楷體" panose="03000509000000000000" pitchFamily="65" charset="-120"/>
                <a:ea typeface="標楷體" panose="03000509000000000000" pitchFamily="65" charset="-120"/>
              </a:rPr>
              <a:t>對清境農場的建議</a:t>
            </a:r>
            <a:endParaRPr lang="zh-TW" altLang="en-US" sz="2400" dirty="0">
              <a:latin typeface="標楷體" panose="03000509000000000000" pitchFamily="65" charset="-120"/>
              <a:ea typeface="標楷體" panose="03000509000000000000" pitchFamily="65" charset="-120"/>
            </a:endParaRPr>
          </a:p>
        </p:txBody>
      </p:sp>
      <p:sp>
        <p:nvSpPr>
          <p:cNvPr id="8" name="矩形 7"/>
          <p:cNvSpPr/>
          <p:nvPr/>
        </p:nvSpPr>
        <p:spPr>
          <a:xfrm>
            <a:off x="1398720" y="2718659"/>
            <a:ext cx="10000454" cy="1015663"/>
          </a:xfrm>
          <a:prstGeom prst="rect">
            <a:avLst/>
          </a:prstGeom>
        </p:spPr>
        <p:txBody>
          <a:bodyPr wrap="square">
            <a:spAutoFit/>
          </a:bodyPr>
          <a:lstStyle/>
          <a:p>
            <a:r>
              <a:rPr lang="zh-TW" altLang="en-US" sz="2000" dirty="0" smtClean="0">
                <a:latin typeface="標楷體" panose="03000509000000000000" pitchFamily="65" charset="-120"/>
                <a:ea typeface="標楷體" panose="03000509000000000000" pitchFamily="65" charset="-120"/>
              </a:rPr>
              <a:t>不管</a:t>
            </a:r>
            <a:r>
              <a:rPr lang="zh-TW" altLang="en-US" sz="2000" dirty="0">
                <a:latin typeface="標楷體" panose="03000509000000000000" pitchFamily="65" charset="-120"/>
                <a:ea typeface="標楷體" panose="03000509000000000000" pitchFamily="65" charset="-120"/>
              </a:rPr>
              <a:t>在哪個</a:t>
            </a:r>
            <a:r>
              <a:rPr lang="zh-TW" altLang="en-US" sz="2000" dirty="0" smtClean="0">
                <a:latin typeface="標楷體" panose="03000509000000000000" pitchFamily="65" charset="-120"/>
                <a:ea typeface="標楷體" panose="03000509000000000000" pitchFamily="65" charset="-120"/>
              </a:rPr>
              <a:t>因素下</a:t>
            </a:r>
            <a:r>
              <a:rPr lang="zh-TW" altLang="en-US" sz="2000" dirty="0">
                <a:latin typeface="標楷體" panose="03000509000000000000" pitchFamily="65" charset="-120"/>
                <a:ea typeface="標楷體" panose="03000509000000000000" pitchFamily="65" charset="-120"/>
              </a:rPr>
              <a:t>有關</a:t>
            </a:r>
            <a:r>
              <a:rPr lang="zh-TW" altLang="en-US" sz="2000" dirty="0">
                <a:solidFill>
                  <a:srgbClr val="FF0000"/>
                </a:solidFill>
                <a:latin typeface="標楷體" panose="03000509000000000000" pitchFamily="65" charset="-120"/>
                <a:ea typeface="標楷體" panose="03000509000000000000" pitchFamily="65" charset="-120"/>
              </a:rPr>
              <a:t>祖源及</a:t>
            </a:r>
            <a:r>
              <a:rPr lang="zh-TW" altLang="en-US" sz="2000" dirty="0" smtClean="0">
                <a:solidFill>
                  <a:srgbClr val="FF0000"/>
                </a:solidFill>
                <a:latin typeface="標楷體" panose="03000509000000000000" pitchFamily="65" charset="-120"/>
                <a:ea typeface="標楷體" panose="03000509000000000000" pitchFamily="65" charset="-120"/>
              </a:rPr>
              <a:t>歷史</a:t>
            </a:r>
            <a:r>
              <a:rPr lang="zh-TW" altLang="en-US" sz="2000" dirty="0" smtClean="0">
                <a:latin typeface="標楷體" panose="03000509000000000000" pitchFamily="65" charset="-120"/>
                <a:ea typeface="標楷體" panose="03000509000000000000" pitchFamily="65" charset="-120"/>
              </a:rPr>
              <a:t>的</a:t>
            </a:r>
            <a:r>
              <a:rPr lang="zh-TW" altLang="en-US" sz="2000" dirty="0">
                <a:latin typeface="標楷體" panose="03000509000000000000" pitchFamily="65" charset="-120"/>
                <a:ea typeface="標楷體" panose="03000509000000000000" pitchFamily="65" charset="-120"/>
              </a:rPr>
              <a:t>題目，與其他題目來講相對的</a:t>
            </a:r>
            <a:r>
              <a:rPr lang="zh-TW" altLang="en-US" sz="2000" dirty="0">
                <a:solidFill>
                  <a:srgbClr val="FF0000"/>
                </a:solidFill>
                <a:latin typeface="標楷體" panose="03000509000000000000" pitchFamily="65" charset="-120"/>
                <a:ea typeface="標楷體" panose="03000509000000000000" pitchFamily="65" charset="-120"/>
              </a:rPr>
              <a:t>低</a:t>
            </a:r>
            <a:r>
              <a:rPr lang="zh-TW" altLang="en-US" sz="2000" dirty="0">
                <a:latin typeface="標楷體" panose="03000509000000000000" pitchFamily="65" charset="-120"/>
                <a:ea typeface="標楷體" panose="03000509000000000000" pitchFamily="65" charset="-120"/>
              </a:rPr>
              <a:t>上了</a:t>
            </a:r>
            <a:r>
              <a:rPr lang="zh-TW" altLang="en-US" sz="2000" dirty="0" smtClean="0">
                <a:latin typeface="標楷體" panose="03000509000000000000" pitchFamily="65" charset="-120"/>
                <a:ea typeface="標楷體" panose="03000509000000000000" pitchFamily="65" charset="-120"/>
              </a:rPr>
              <a:t>許多，希望</a:t>
            </a:r>
            <a:r>
              <a:rPr lang="zh-TW" altLang="en-US" sz="2000" dirty="0">
                <a:latin typeface="標楷體" panose="03000509000000000000" pitchFamily="65" charset="-120"/>
                <a:ea typeface="標楷體" panose="03000509000000000000" pitchFamily="65" charset="-120"/>
              </a:rPr>
              <a:t>清境農場</a:t>
            </a:r>
            <a:r>
              <a:rPr lang="zh-TW" altLang="zh-TW" sz="2000" dirty="0">
                <a:latin typeface="標楷體" panose="03000509000000000000" pitchFamily="65" charset="-120"/>
                <a:ea typeface="標楷體" panose="03000509000000000000" pitchFamily="65" charset="-120"/>
              </a:rPr>
              <a:t>能夠增加</a:t>
            </a:r>
            <a:r>
              <a:rPr lang="zh-TW" altLang="zh-TW" sz="2000" dirty="0" smtClean="0">
                <a:latin typeface="標楷體" panose="03000509000000000000" pitchFamily="65" charset="-120"/>
                <a:ea typeface="標楷體" panose="03000509000000000000" pitchFamily="65" charset="-120"/>
              </a:rPr>
              <a:t>一</a:t>
            </a:r>
            <a:r>
              <a:rPr lang="zh-TW" altLang="en-US" sz="2000" dirty="0" smtClean="0">
                <a:latin typeface="標楷體" panose="03000509000000000000" pitchFamily="65" charset="-120"/>
                <a:ea typeface="標楷體" panose="03000509000000000000" pitchFamily="65" charset="-120"/>
              </a:rPr>
              <a:t>些有關</a:t>
            </a:r>
            <a:r>
              <a:rPr lang="zh-TW" altLang="zh-TW" sz="2000" dirty="0" smtClean="0">
                <a:latin typeface="標楷體" panose="03000509000000000000" pitchFamily="65" charset="-120"/>
                <a:ea typeface="標楷體" panose="03000509000000000000" pitchFamily="65" charset="-120"/>
              </a:rPr>
              <a:t>歷史</a:t>
            </a:r>
            <a:r>
              <a:rPr lang="zh-TW" altLang="zh-TW" sz="2000" dirty="0">
                <a:latin typeface="標楷體" panose="03000509000000000000" pitchFamily="65" charset="-120"/>
                <a:ea typeface="標楷體" panose="03000509000000000000" pitchFamily="65" charset="-120"/>
              </a:rPr>
              <a:t>的尋根之旅</a:t>
            </a:r>
            <a:r>
              <a:rPr lang="zh-TW" altLang="zh-TW" sz="2000" dirty="0" smtClean="0">
                <a:latin typeface="標楷體" panose="03000509000000000000" pitchFamily="65" charset="-120"/>
                <a:ea typeface="標楷體" panose="03000509000000000000" pitchFamily="65" charset="-120"/>
              </a:rPr>
              <a:t>活動</a:t>
            </a:r>
            <a:r>
              <a:rPr lang="zh-TW" altLang="en-US" sz="2000" dirty="0">
                <a:latin typeface="標楷體" panose="03000509000000000000" pitchFamily="65" charset="-120"/>
                <a:ea typeface="標楷體" panose="03000509000000000000" pitchFamily="65" charset="-120"/>
              </a:rPr>
              <a:t>，增加歷史文化在清境農場的重要性，讓人們來清境不只是放鬆娛樂，還能夠對這裡的文化背景加以</a:t>
            </a:r>
            <a:r>
              <a:rPr lang="zh-TW" altLang="en-US" sz="2000" dirty="0" smtClean="0">
                <a:latin typeface="標楷體" panose="03000509000000000000" pitchFamily="65" charset="-120"/>
                <a:ea typeface="標楷體" panose="03000509000000000000" pitchFamily="65" charset="-120"/>
              </a:rPr>
              <a:t>了解。</a:t>
            </a:r>
            <a:endParaRPr lang="zh-TW" altLang="en-US" sz="2000" dirty="0">
              <a:latin typeface="標楷體" panose="03000509000000000000" pitchFamily="65" charset="-120"/>
              <a:ea typeface="標楷體" panose="03000509000000000000" pitchFamily="65" charset="-120"/>
            </a:endParaRPr>
          </a:p>
        </p:txBody>
      </p:sp>
      <p:sp>
        <p:nvSpPr>
          <p:cNvPr id="9" name="矩形 8"/>
          <p:cNvSpPr/>
          <p:nvPr/>
        </p:nvSpPr>
        <p:spPr>
          <a:xfrm>
            <a:off x="1460267" y="4503708"/>
            <a:ext cx="10000454" cy="1015663"/>
          </a:xfrm>
          <a:prstGeom prst="rect">
            <a:avLst/>
          </a:prstGeom>
        </p:spPr>
        <p:txBody>
          <a:bodyPr wrap="square">
            <a:spAutoFit/>
          </a:bodyPr>
          <a:lstStyle/>
          <a:p>
            <a:r>
              <a:rPr lang="zh-TW" altLang="en-US" sz="2000" dirty="0" smtClean="0">
                <a:latin typeface="標楷體" panose="03000509000000000000" pitchFamily="65" charset="-120"/>
                <a:ea typeface="標楷體" panose="03000509000000000000" pitchFamily="65" charset="-120"/>
              </a:rPr>
              <a:t>調查</a:t>
            </a:r>
            <a:r>
              <a:rPr lang="zh-TW" altLang="en-US" sz="2000" dirty="0">
                <a:latin typeface="標楷體" panose="03000509000000000000" pitchFamily="65" charset="-120"/>
                <a:ea typeface="標楷體" panose="03000509000000000000" pitchFamily="65" charset="-120"/>
              </a:rPr>
              <a:t>結果顯示，</a:t>
            </a:r>
            <a:r>
              <a:rPr lang="zh-TW" altLang="en-US" sz="2000" dirty="0">
                <a:solidFill>
                  <a:srgbClr val="FF0000"/>
                </a:solidFill>
                <a:latin typeface="標楷體" panose="03000509000000000000" pitchFamily="65" charset="-120"/>
                <a:ea typeface="標楷體" panose="03000509000000000000" pitchFamily="65" charset="-120"/>
              </a:rPr>
              <a:t>拉力動機</a:t>
            </a:r>
            <a:r>
              <a:rPr lang="zh-TW" altLang="en-US" sz="2000" dirty="0">
                <a:latin typeface="標楷體" panose="03000509000000000000" pitchFamily="65" charset="-120"/>
                <a:ea typeface="標楷體" panose="03000509000000000000" pitchFamily="65" charset="-120"/>
              </a:rPr>
              <a:t>部分跟其他因素比起來是比較</a:t>
            </a:r>
            <a:r>
              <a:rPr lang="zh-TW" altLang="en-US" sz="2000" dirty="0">
                <a:solidFill>
                  <a:srgbClr val="FF0000"/>
                </a:solidFill>
                <a:latin typeface="標楷體" panose="03000509000000000000" pitchFamily="65" charset="-120"/>
                <a:ea typeface="標楷體" panose="03000509000000000000" pitchFamily="65" charset="-120"/>
              </a:rPr>
              <a:t>低</a:t>
            </a:r>
            <a:r>
              <a:rPr lang="zh-TW" altLang="en-US" sz="2000" dirty="0">
                <a:latin typeface="標楷體" panose="03000509000000000000" pitchFamily="65" charset="-120"/>
                <a:ea typeface="標楷體" panose="03000509000000000000" pitchFamily="65" charset="-120"/>
              </a:rPr>
              <a:t>的，而裡頭排除掉跟歷史有關的話最低的就是有關於</a:t>
            </a:r>
            <a:r>
              <a:rPr lang="zh-TW" altLang="en-US" sz="2000" dirty="0">
                <a:solidFill>
                  <a:srgbClr val="FF0000"/>
                </a:solidFill>
                <a:latin typeface="標楷體" panose="03000509000000000000" pitchFamily="65" charset="-120"/>
                <a:ea typeface="標楷體" panose="03000509000000000000" pitchFamily="65" charset="-120"/>
              </a:rPr>
              <a:t>導遊</a:t>
            </a:r>
            <a:r>
              <a:rPr lang="zh-TW" altLang="en-US" sz="2000" dirty="0" smtClean="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如果人們去清境覺得不需要導遊所帶領的話，我們認為需要在清境裡頭增加告示牌以及歷史解說，讓人們不需</a:t>
            </a:r>
            <a:r>
              <a:rPr lang="zh-TW" altLang="en-US" sz="2000" dirty="0" smtClean="0">
                <a:latin typeface="標楷體" panose="03000509000000000000" pitchFamily="65" charset="-120"/>
                <a:ea typeface="標楷體" panose="03000509000000000000" pitchFamily="65" charset="-120"/>
              </a:rPr>
              <a:t>導遊就能夠</a:t>
            </a:r>
            <a:r>
              <a:rPr lang="zh-TW" altLang="en-US" sz="2000" dirty="0">
                <a:latin typeface="標楷體" panose="03000509000000000000" pitchFamily="65" charset="-120"/>
                <a:ea typeface="標楷體" panose="03000509000000000000" pitchFamily="65" charset="-120"/>
              </a:rPr>
              <a:t>了解這地方的由來。</a:t>
            </a:r>
          </a:p>
        </p:txBody>
      </p:sp>
      <p:graphicFrame>
        <p:nvGraphicFramePr>
          <p:cNvPr id="13" name="資料庫圖表 12"/>
          <p:cNvGraphicFramePr/>
          <p:nvPr>
            <p:extLst>
              <p:ext uri="{D42A27DB-BD31-4B8C-83A1-F6EECF244321}">
                <p14:modId xmlns:p14="http://schemas.microsoft.com/office/powerpoint/2010/main" val="2896006507"/>
              </p:ext>
            </p:extLst>
          </p:nvPr>
        </p:nvGraphicFramePr>
        <p:xfrm>
          <a:off x="3570653" y="804680"/>
          <a:ext cx="5423878" cy="711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9013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89494" y="2341260"/>
            <a:ext cx="3262433" cy="1015663"/>
          </a:xfrm>
          <a:prstGeom prst="rect">
            <a:avLst/>
          </a:prstGeom>
          <a:noFill/>
        </p:spPr>
        <p:txBody>
          <a:bodyPr wrap="none" lIns="91440" tIns="45720" rIns="91440" bIns="45720">
            <a:spAutoFit/>
          </a:bodyPr>
          <a:lstStyle/>
          <a:p>
            <a:pPr algn="ctr"/>
            <a:r>
              <a:rPr lang="zh-TW" altLang="en-US" sz="6000" b="0" cap="none" spc="0" dirty="0" smtClean="0">
                <a:ln w="0"/>
                <a:solidFill>
                  <a:schemeClr val="accent2"/>
                </a:solidFill>
                <a:effectLst>
                  <a:reflection blurRad="6350" stA="53000" endA="300" endPos="35500" dir="5400000" sy="-90000" algn="bl" rotWithShape="0"/>
                </a:effectLst>
                <a:latin typeface="標楷體" panose="03000509000000000000" pitchFamily="65" charset="-120"/>
                <a:ea typeface="標楷體" panose="03000509000000000000" pitchFamily="65" charset="-120"/>
              </a:rPr>
              <a:t>報告結束</a:t>
            </a:r>
            <a:endParaRPr lang="zh-TW" altLang="en-US" sz="6000" b="0" cap="none" spc="0" dirty="0">
              <a:ln w="0"/>
              <a:solidFill>
                <a:schemeClr val="accent2"/>
              </a:solidFill>
              <a:effectLst>
                <a:reflection blurRad="6350" stA="53000" endA="300" endPos="35500" dir="5400000" sy="-90000" algn="bl" rotWithShape="0"/>
              </a:effectLst>
              <a:latin typeface="標楷體" panose="03000509000000000000" pitchFamily="65" charset="-120"/>
              <a:ea typeface="標楷體" panose="03000509000000000000" pitchFamily="65" charset="-120"/>
            </a:endParaRPr>
          </a:p>
        </p:txBody>
      </p:sp>
      <p:sp>
        <p:nvSpPr>
          <p:cNvPr id="3" name="矩形 2"/>
          <p:cNvSpPr/>
          <p:nvPr/>
        </p:nvSpPr>
        <p:spPr>
          <a:xfrm>
            <a:off x="5002456" y="3651075"/>
            <a:ext cx="2236510" cy="707886"/>
          </a:xfrm>
          <a:prstGeom prst="rect">
            <a:avLst/>
          </a:prstGeom>
          <a:noFill/>
        </p:spPr>
        <p:txBody>
          <a:bodyPr wrap="none" lIns="91440" tIns="45720" rIns="91440" bIns="45720">
            <a:spAutoFit/>
          </a:bodyPr>
          <a:lstStyle/>
          <a:p>
            <a:pPr algn="ctr"/>
            <a:r>
              <a:rPr lang="zh-TW" altLang="en-US" sz="4000" b="0" cap="none" spc="0" dirty="0" smtClean="0">
                <a:ln w="0"/>
                <a:solidFill>
                  <a:schemeClr val="accent1"/>
                </a:solidFill>
                <a:effectLst>
                  <a:outerShdw blurRad="38100" dist="25400" dir="5400000" algn="ctr" rotWithShape="0">
                    <a:srgbClr val="6E747A">
                      <a:alpha val="43000"/>
                    </a:srgbClr>
                  </a:outerShdw>
                </a:effectLst>
                <a:latin typeface="標楷體" panose="03000509000000000000" pitchFamily="65" charset="-120"/>
                <a:ea typeface="標楷體" panose="03000509000000000000" pitchFamily="65" charset="-120"/>
              </a:rPr>
              <a:t>感謝各位</a:t>
            </a:r>
            <a:endParaRPr lang="zh-TW" altLang="en-US" sz="4000" b="0" cap="none" spc="0" dirty="0">
              <a:ln w="0"/>
              <a:solidFill>
                <a:schemeClr val="accent1"/>
              </a:solidFill>
              <a:effectLst>
                <a:outerShdw blurRad="38100" dist="25400" dir="5400000" algn="ctr" rotWithShape="0">
                  <a:srgbClr val="6E747A">
                    <a:alpha val="43000"/>
                  </a:srgbClr>
                </a:outerShdw>
              </a:effectLst>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60997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half" idx="1"/>
          </p:nvPr>
        </p:nvSpPr>
        <p:spPr/>
        <p:txBody>
          <a:bodyPr>
            <a:normAutofit fontScale="92500"/>
          </a:bodyPr>
          <a:lstStyle/>
          <a:p>
            <a:pPr>
              <a:buFont typeface="Garamond" panose="02020404030301010803" pitchFamily="18" charset="0"/>
              <a:buChar char="◊"/>
            </a:pPr>
            <a:r>
              <a:rPr lang="zh-TW" altLang="en-US" dirty="0" smtClean="0">
                <a:latin typeface="標楷體" pitchFamily="65" charset="-120"/>
                <a:ea typeface="標楷體" pitchFamily="65" charset="-120"/>
              </a:rPr>
              <a:t>近年來，台灣人民越來越注重休閒旅遊，也能從旅遊途中發現或了解不同的文化或是故事背景</a:t>
            </a:r>
            <a:endParaRPr lang="en-US" altLang="zh-TW" dirty="0" smtClean="0">
              <a:latin typeface="標楷體" pitchFamily="65" charset="-120"/>
              <a:ea typeface="標楷體" pitchFamily="65" charset="-120"/>
            </a:endParaRPr>
          </a:p>
          <a:p>
            <a:pPr>
              <a:buFont typeface="Garamond" panose="02020404030301010803" pitchFamily="18" charset="0"/>
              <a:buChar char="◊"/>
            </a:pPr>
            <a:r>
              <a:rPr lang="zh-TW" altLang="en-US" dirty="0" smtClean="0">
                <a:latin typeface="標楷體" pitchFamily="65" charset="-120"/>
                <a:ea typeface="標楷體" pitchFamily="65" charset="-120"/>
              </a:rPr>
              <a:t>以迦納的人民為例</a:t>
            </a:r>
            <a:r>
              <a:rPr lang="en-US" altLang="zh-TW" dirty="0" smtClean="0">
                <a:latin typeface="標楷體" pitchFamily="65" charset="-120"/>
                <a:ea typeface="標楷體" pitchFamily="65" charset="-120"/>
              </a:rPr>
              <a:t>:</a:t>
            </a:r>
            <a:r>
              <a:rPr lang="zh-TW" altLang="en-US" dirty="0" smtClean="0">
                <a:latin typeface="標楷體" pitchFamily="65" charset="-120"/>
                <a:ea typeface="標楷體" pitchFamily="65" charset="-120"/>
              </a:rPr>
              <a:t>迦納是個富有歷史，充滿大自然且含文化的地方對當地人造成的影響</a:t>
            </a:r>
            <a:endParaRPr lang="en-US" altLang="zh-TW" dirty="0" smtClean="0">
              <a:latin typeface="標楷體" pitchFamily="65" charset="-120"/>
              <a:ea typeface="標楷體" pitchFamily="65" charset="-120"/>
            </a:endParaRPr>
          </a:p>
          <a:p>
            <a:pPr>
              <a:buFont typeface="Garamond" panose="02020404030301010803" pitchFamily="18" charset="0"/>
              <a:buChar char="◊"/>
            </a:pPr>
            <a:r>
              <a:rPr lang="zh-TW" altLang="en-US" dirty="0" smtClean="0">
                <a:latin typeface="標楷體" pitchFamily="65" charset="-120"/>
                <a:ea typeface="標楷體" pitchFamily="65" charset="-120"/>
              </a:rPr>
              <a:t>想了解台灣人</a:t>
            </a:r>
            <a:r>
              <a:rPr lang="zh-TW" altLang="en-US" dirty="0">
                <a:latin typeface="標楷體" pitchFamily="65" charset="-120"/>
                <a:ea typeface="標楷體" pitchFamily="65" charset="-120"/>
              </a:rPr>
              <a:t>去</a:t>
            </a:r>
            <a:r>
              <a:rPr lang="zh-TW" altLang="en-US" dirty="0" smtClean="0">
                <a:latin typeface="標楷體" pitchFamily="65" charset="-120"/>
                <a:ea typeface="標楷體" pitchFamily="65" charset="-120"/>
              </a:rPr>
              <a:t>清境農場的動機</a:t>
            </a:r>
            <a:endParaRPr lang="zh-TW" altLang="en-US" dirty="0">
              <a:latin typeface="標楷體" pitchFamily="65" charset="-120"/>
              <a:ea typeface="標楷體" pitchFamily="65" charset="-120"/>
            </a:endParaRPr>
          </a:p>
        </p:txBody>
      </p:sp>
      <p:graphicFrame>
        <p:nvGraphicFramePr>
          <p:cNvPr id="6" name="內容版面配置區 5"/>
          <p:cNvGraphicFramePr>
            <a:graphicFrameLocks noGrp="1"/>
          </p:cNvGraphicFramePr>
          <p:nvPr>
            <p:ph sz="half" idx="2"/>
            <p:custDataLst>
              <p:custData r:id="rId1"/>
            </p:custDataLst>
            <p:extLst>
              <p:ext uri="{D42A27DB-BD31-4B8C-83A1-F6EECF244321}">
                <p14:modId xmlns:p14="http://schemas.microsoft.com/office/powerpoint/2010/main" val="3913711523"/>
              </p:ext>
            </p:extLst>
          </p:nvPr>
        </p:nvGraphicFramePr>
        <p:xfrm>
          <a:off x="6181725" y="2560638"/>
          <a:ext cx="4718050" cy="3309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6239390" y="2997208"/>
            <a:ext cx="1359243" cy="830997"/>
          </a:xfrm>
          <a:prstGeom prst="rect">
            <a:avLst/>
          </a:prstGeom>
        </p:spPr>
        <p:txBody>
          <a:bodyPr wrap="square">
            <a:spAutoFit/>
          </a:bodyPr>
          <a:lstStyle/>
          <a:p>
            <a:pPr lvl="0"/>
            <a:r>
              <a:rPr lang="zh-TW" altLang="zh-TW" sz="1200" dirty="0">
                <a:latin typeface="標楷體" panose="03000509000000000000" pitchFamily="65" charset="-120"/>
                <a:ea typeface="標楷體" panose="03000509000000000000" pitchFamily="65" charset="-120"/>
              </a:rPr>
              <a:t>休息，放鬆</a:t>
            </a:r>
            <a:endParaRPr lang="en-US" altLang="zh-TW" sz="1200" dirty="0">
              <a:latin typeface="標楷體" panose="03000509000000000000" pitchFamily="65" charset="-120"/>
              <a:ea typeface="標楷體" panose="03000509000000000000" pitchFamily="65" charset="-120"/>
            </a:endParaRPr>
          </a:p>
          <a:p>
            <a:pPr lvl="0"/>
            <a:r>
              <a:rPr lang="zh-TW" altLang="zh-TW" sz="1200" dirty="0">
                <a:latin typeface="標楷體" panose="03000509000000000000" pitchFamily="65" charset="-120"/>
                <a:ea typeface="標楷體" panose="03000509000000000000" pitchFamily="65" charset="-120"/>
              </a:rPr>
              <a:t>尋求知識</a:t>
            </a:r>
            <a:endParaRPr lang="en-US" altLang="zh-TW" sz="1200" dirty="0">
              <a:latin typeface="標楷體" panose="03000509000000000000" pitchFamily="65" charset="-120"/>
              <a:ea typeface="標楷體" panose="03000509000000000000" pitchFamily="65" charset="-120"/>
            </a:endParaRPr>
          </a:p>
          <a:p>
            <a:pPr lvl="0"/>
            <a:r>
              <a:rPr lang="zh-TW" altLang="zh-TW" sz="1200" dirty="0">
                <a:latin typeface="標楷體" panose="03000509000000000000" pitchFamily="65" charset="-120"/>
                <a:ea typeface="標楷體" panose="03000509000000000000" pitchFamily="65" charset="-120"/>
              </a:rPr>
              <a:t>新奇</a:t>
            </a:r>
            <a:endParaRPr lang="en-US" altLang="zh-TW" sz="1200" dirty="0">
              <a:latin typeface="標楷體" panose="03000509000000000000" pitchFamily="65" charset="-120"/>
              <a:ea typeface="標楷體" panose="03000509000000000000" pitchFamily="65" charset="-120"/>
            </a:endParaRPr>
          </a:p>
          <a:p>
            <a:pPr lvl="0"/>
            <a:r>
              <a:rPr lang="zh-TW" altLang="zh-TW" sz="1200" dirty="0">
                <a:latin typeface="標楷體" panose="03000509000000000000" pitchFamily="65" charset="-120"/>
                <a:ea typeface="標楷體" panose="03000509000000000000" pitchFamily="65" charset="-120"/>
              </a:rPr>
              <a:t>自我增強</a:t>
            </a:r>
            <a:endParaRPr lang="zh-TW" altLang="en-US" sz="1200" dirty="0">
              <a:latin typeface="標楷體" panose="03000509000000000000" pitchFamily="65" charset="-120"/>
              <a:ea typeface="標楷體" panose="03000509000000000000" pitchFamily="65" charset="-120"/>
            </a:endParaRPr>
          </a:p>
        </p:txBody>
      </p:sp>
      <p:sp>
        <p:nvSpPr>
          <p:cNvPr id="8" name="右彎箭號 7"/>
          <p:cNvSpPr/>
          <p:nvPr/>
        </p:nvSpPr>
        <p:spPr>
          <a:xfrm rot="5400000">
            <a:off x="7000195" y="3427987"/>
            <a:ext cx="329513" cy="376551"/>
          </a:xfrm>
          <a:prstGeom prst="ben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latin typeface="標楷體" panose="03000509000000000000" pitchFamily="65" charset="-120"/>
              <a:ea typeface="標楷體" panose="03000509000000000000" pitchFamily="65" charset="-120"/>
            </a:endParaRPr>
          </a:p>
        </p:txBody>
      </p:sp>
      <p:sp>
        <p:nvSpPr>
          <p:cNvPr id="9" name="矩形 8"/>
          <p:cNvSpPr/>
          <p:nvPr/>
        </p:nvSpPr>
        <p:spPr>
          <a:xfrm>
            <a:off x="9630033" y="2950022"/>
            <a:ext cx="1713470" cy="830997"/>
          </a:xfrm>
          <a:prstGeom prst="rect">
            <a:avLst/>
          </a:prstGeom>
        </p:spPr>
        <p:txBody>
          <a:bodyPr wrap="square">
            <a:spAutoFit/>
          </a:bodyPr>
          <a:lstStyle/>
          <a:p>
            <a:r>
              <a:rPr lang="zh-TW" altLang="en-US" sz="1200" dirty="0">
                <a:solidFill>
                  <a:srgbClr val="292929"/>
                </a:solidFill>
                <a:latin typeface="標楷體" pitchFamily="65" charset="-120"/>
                <a:ea typeface="標楷體" pitchFamily="65" charset="-120"/>
              </a:rPr>
              <a:t>可訪問性和良好的</a:t>
            </a:r>
            <a:r>
              <a:rPr lang="zh-TW" altLang="en-US" sz="1200" dirty="0" smtClean="0">
                <a:solidFill>
                  <a:srgbClr val="292929"/>
                </a:solidFill>
                <a:latin typeface="標楷體" pitchFamily="65" charset="-120"/>
                <a:ea typeface="標楷體" pitchFamily="65" charset="-120"/>
              </a:rPr>
              <a:t>價值</a:t>
            </a:r>
            <a:endParaRPr lang="en-US" altLang="zh-TW" sz="1200" dirty="0" smtClean="0">
              <a:solidFill>
                <a:srgbClr val="292929"/>
              </a:solidFill>
              <a:latin typeface="標楷體" pitchFamily="65" charset="-120"/>
              <a:ea typeface="標楷體" pitchFamily="65" charset="-120"/>
            </a:endParaRPr>
          </a:p>
          <a:p>
            <a:r>
              <a:rPr lang="zh-TW" altLang="en-US" sz="1200" dirty="0" smtClean="0">
                <a:solidFill>
                  <a:srgbClr val="292929"/>
                </a:solidFill>
                <a:latin typeface="標楷體" pitchFamily="65" charset="-120"/>
                <a:ea typeface="標楷體" pitchFamily="65" charset="-120"/>
              </a:rPr>
              <a:t> </a:t>
            </a:r>
            <a:r>
              <a:rPr lang="zh-TW" altLang="en-US" sz="1200" dirty="0">
                <a:solidFill>
                  <a:srgbClr val="292929"/>
                </a:solidFill>
                <a:latin typeface="標楷體" pitchFamily="65" charset="-120"/>
                <a:ea typeface="標楷體" pitchFamily="65" charset="-120"/>
              </a:rPr>
              <a:t>歷史文化景</a:t>
            </a:r>
            <a:r>
              <a:rPr lang="zh-TW" altLang="en-US" sz="1200" dirty="0" smtClean="0">
                <a:solidFill>
                  <a:srgbClr val="292929"/>
                </a:solidFill>
                <a:latin typeface="標楷體" pitchFamily="65" charset="-120"/>
                <a:ea typeface="標楷體" pitchFamily="65" charset="-120"/>
              </a:rPr>
              <a:t>點</a:t>
            </a:r>
            <a:endParaRPr lang="en-US" altLang="zh-TW" sz="1200" dirty="0" smtClean="0">
              <a:solidFill>
                <a:srgbClr val="292929"/>
              </a:solidFill>
              <a:latin typeface="標楷體" pitchFamily="65" charset="-120"/>
              <a:ea typeface="標楷體" pitchFamily="65" charset="-120"/>
            </a:endParaRPr>
          </a:p>
          <a:p>
            <a:r>
              <a:rPr lang="zh-TW" altLang="en-US" sz="1200" dirty="0" smtClean="0">
                <a:solidFill>
                  <a:srgbClr val="292929"/>
                </a:solidFill>
                <a:latin typeface="標楷體" pitchFamily="65" charset="-120"/>
                <a:ea typeface="標楷體" pitchFamily="65" charset="-120"/>
              </a:rPr>
              <a:t> </a:t>
            </a:r>
            <a:r>
              <a:rPr lang="zh-TW" altLang="en-US" sz="1200" dirty="0">
                <a:solidFill>
                  <a:srgbClr val="292929"/>
                </a:solidFill>
                <a:latin typeface="標楷體" pitchFamily="65" charset="-120"/>
                <a:ea typeface="標楷體" pitchFamily="65" charset="-120"/>
              </a:rPr>
              <a:t>自然生態</a:t>
            </a:r>
            <a:r>
              <a:rPr lang="zh-TW" altLang="en-US" sz="1200" dirty="0" smtClean="0">
                <a:solidFill>
                  <a:srgbClr val="292929"/>
                </a:solidFill>
                <a:latin typeface="標楷體" pitchFamily="65" charset="-120"/>
                <a:ea typeface="標楷體" pitchFamily="65" charset="-120"/>
              </a:rPr>
              <a:t>遺產</a:t>
            </a:r>
            <a:endParaRPr lang="en-US" altLang="zh-TW" sz="1200" dirty="0" smtClean="0">
              <a:solidFill>
                <a:srgbClr val="292929"/>
              </a:solidFill>
              <a:latin typeface="標楷體" pitchFamily="65" charset="-120"/>
              <a:ea typeface="標楷體" pitchFamily="65" charset="-120"/>
            </a:endParaRPr>
          </a:p>
          <a:p>
            <a:r>
              <a:rPr lang="zh-TW" altLang="en-US" sz="1200" dirty="0" smtClean="0">
                <a:solidFill>
                  <a:srgbClr val="292929"/>
                </a:solidFill>
                <a:latin typeface="標楷體" pitchFamily="65" charset="-120"/>
                <a:ea typeface="標楷體" pitchFamily="65" charset="-120"/>
              </a:rPr>
              <a:t> </a:t>
            </a:r>
            <a:r>
              <a:rPr lang="zh-TW" altLang="en-US" sz="1200" dirty="0">
                <a:solidFill>
                  <a:srgbClr val="292929"/>
                </a:solidFill>
                <a:latin typeface="標楷體" pitchFamily="65" charset="-120"/>
                <a:ea typeface="標楷體" pitchFamily="65" charset="-120"/>
              </a:rPr>
              <a:t>服務交付</a:t>
            </a:r>
            <a:endParaRPr lang="zh-TW" altLang="en-US" sz="1200" dirty="0">
              <a:latin typeface="標楷體" pitchFamily="65" charset="-120"/>
              <a:ea typeface="標楷體" pitchFamily="65" charset="-120"/>
            </a:endParaRPr>
          </a:p>
        </p:txBody>
      </p:sp>
      <p:sp>
        <p:nvSpPr>
          <p:cNvPr id="11" name="右彎箭號 10"/>
          <p:cNvSpPr/>
          <p:nvPr/>
        </p:nvSpPr>
        <p:spPr>
          <a:xfrm rot="10800000">
            <a:off x="10544101" y="3679107"/>
            <a:ext cx="329513" cy="376551"/>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tx1"/>
              </a:solidFill>
              <a:latin typeface="標楷體" panose="03000509000000000000" pitchFamily="65" charset="-120"/>
              <a:ea typeface="標楷體" panose="03000509000000000000" pitchFamily="65" charset="-120"/>
            </a:endParaRPr>
          </a:p>
        </p:txBody>
      </p:sp>
      <p:graphicFrame>
        <p:nvGraphicFramePr>
          <p:cNvPr id="12" name="資料庫圖表 11"/>
          <p:cNvGraphicFramePr/>
          <p:nvPr>
            <p:extLst>
              <p:ext uri="{D42A27DB-BD31-4B8C-83A1-F6EECF244321}">
                <p14:modId xmlns:p14="http://schemas.microsoft.com/office/powerpoint/2010/main" val="1247740238"/>
              </p:ext>
            </p:extLst>
          </p:nvPr>
        </p:nvGraphicFramePr>
        <p:xfrm>
          <a:off x="2026632" y="954838"/>
          <a:ext cx="8128000" cy="12618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5448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r>
              <a:rPr lang="zh-TW" altLang="en-US" sz="2000" dirty="0" smtClean="0">
                <a:latin typeface="標楷體" pitchFamily="65" charset="-120"/>
                <a:ea typeface="標楷體" pitchFamily="65" charset="-120"/>
              </a:rPr>
              <a:t>目的</a:t>
            </a:r>
            <a:r>
              <a:rPr lang="en-US" altLang="zh-TW" sz="2000" dirty="0" smtClean="0">
                <a:latin typeface="標楷體" pitchFamily="65" charset="-120"/>
                <a:ea typeface="標楷體" pitchFamily="65" charset="-120"/>
              </a:rPr>
              <a:t>:</a:t>
            </a:r>
            <a:r>
              <a:rPr lang="zh-TW" altLang="en-US" sz="2000" dirty="0" smtClean="0">
                <a:latin typeface="標楷體" pitchFamily="65" charset="-120"/>
                <a:ea typeface="標楷體" pitchFamily="65" charset="-120"/>
              </a:rPr>
              <a:t>在於進行全台灣人去清境農場的動機與之後的滿意度及後續行為意圖之研究</a:t>
            </a:r>
            <a:endParaRPr lang="en-US" altLang="zh-TW" sz="2000" dirty="0" smtClean="0">
              <a:latin typeface="標楷體" pitchFamily="65" charset="-120"/>
              <a:ea typeface="標楷體" pitchFamily="65" charset="-120"/>
            </a:endParaRPr>
          </a:p>
          <a:p>
            <a:r>
              <a:rPr lang="zh-TW" altLang="en-US" sz="2000" dirty="0" smtClean="0">
                <a:latin typeface="標楷體" pitchFamily="65" charset="-120"/>
                <a:ea typeface="標楷體" pitchFamily="65" charset="-120"/>
              </a:rPr>
              <a:t>內容</a:t>
            </a:r>
            <a:r>
              <a:rPr lang="en-US" altLang="zh-TW" sz="2000" dirty="0" smtClean="0">
                <a:latin typeface="標楷體" pitchFamily="65" charset="-120"/>
                <a:ea typeface="標楷體" pitchFamily="65" charset="-120"/>
              </a:rPr>
              <a:t>:</a:t>
            </a:r>
          </a:p>
          <a:p>
            <a:pPr lvl="1"/>
            <a:r>
              <a:rPr lang="zh-TW" altLang="zh-TW" dirty="0">
                <a:latin typeface="標楷體" panose="03000509000000000000" pitchFamily="65" charset="-120"/>
                <a:ea typeface="標楷體" panose="03000509000000000000" pitchFamily="65" charset="-120"/>
              </a:rPr>
              <a:t>一、去過清境農場遊客之背景</a:t>
            </a:r>
          </a:p>
          <a:p>
            <a:pPr lvl="1"/>
            <a:r>
              <a:rPr lang="zh-TW" altLang="zh-TW" dirty="0">
                <a:latin typeface="標楷體" panose="03000509000000000000" pitchFamily="65" charset="-120"/>
                <a:ea typeface="標楷體" panose="03000509000000000000" pitchFamily="65" charset="-120"/>
              </a:rPr>
              <a:t>二、了解台灣人去清境農場的動機</a:t>
            </a:r>
          </a:p>
          <a:p>
            <a:pPr lvl="1"/>
            <a:r>
              <a:rPr lang="zh-TW" altLang="zh-TW" dirty="0">
                <a:latin typeface="標楷體" panose="03000509000000000000" pitchFamily="65" charset="-120"/>
                <a:ea typeface="標楷體" panose="03000509000000000000" pitchFamily="65" charset="-120"/>
              </a:rPr>
              <a:t>三、了解去過清境農場的台灣遊客，對於清境農場的滿意度</a:t>
            </a:r>
          </a:p>
          <a:p>
            <a:pPr lvl="1"/>
            <a:r>
              <a:rPr lang="zh-TW" altLang="zh-TW" dirty="0">
                <a:latin typeface="標楷體" panose="03000509000000000000" pitchFamily="65" charset="-120"/>
                <a:ea typeface="標楷體" panose="03000509000000000000" pitchFamily="65" charset="-120"/>
              </a:rPr>
              <a:t>四、分析遊客滿意度與青年行為意圖的關係</a:t>
            </a:r>
          </a:p>
          <a:p>
            <a:pPr lvl="1"/>
            <a:r>
              <a:rPr lang="zh-TW" altLang="zh-TW" dirty="0">
                <a:latin typeface="標楷體" panose="03000509000000000000" pitchFamily="65" charset="-120"/>
                <a:ea typeface="標楷體" panose="03000509000000000000" pitchFamily="65" charset="-120"/>
              </a:rPr>
              <a:t>五、分析不同背景的人們推動青年旅遊的差異</a:t>
            </a:r>
          </a:p>
          <a:p>
            <a:pPr lvl="1"/>
            <a:r>
              <a:rPr lang="zh-TW" altLang="zh-TW" dirty="0">
                <a:latin typeface="標楷體" panose="03000509000000000000" pitchFamily="65" charset="-120"/>
                <a:ea typeface="標楷體" panose="03000509000000000000" pitchFamily="65" charset="-120"/>
              </a:rPr>
              <a:t>六、分析不同背景的人們拉動青年旅遊的差異</a:t>
            </a:r>
          </a:p>
          <a:p>
            <a:pPr lvl="1"/>
            <a:endParaRPr lang="en-US" altLang="zh-TW" dirty="0" smtClean="0">
              <a:latin typeface="標楷體" pitchFamily="65" charset="-120"/>
              <a:ea typeface="標楷體" pitchFamily="65" charset="-120"/>
            </a:endParaRPr>
          </a:p>
        </p:txBody>
      </p:sp>
      <p:graphicFrame>
        <p:nvGraphicFramePr>
          <p:cNvPr id="7" name="資料庫圖表 6"/>
          <p:cNvGraphicFramePr/>
          <p:nvPr>
            <p:extLst>
              <p:ext uri="{D42A27DB-BD31-4B8C-83A1-F6EECF244321}">
                <p14:modId xmlns:p14="http://schemas.microsoft.com/office/powerpoint/2010/main" val="158956956"/>
              </p:ext>
            </p:extLst>
          </p:nvPr>
        </p:nvGraphicFramePr>
        <p:xfrm>
          <a:off x="2635334" y="852854"/>
          <a:ext cx="8128000" cy="1301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8668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資料庫圖表 9"/>
          <p:cNvGraphicFramePr/>
          <p:nvPr>
            <p:extLst>
              <p:ext uri="{D42A27DB-BD31-4B8C-83A1-F6EECF244321}">
                <p14:modId xmlns:p14="http://schemas.microsoft.com/office/powerpoint/2010/main" val="1900335194"/>
              </p:ext>
            </p:extLst>
          </p:nvPr>
        </p:nvGraphicFramePr>
        <p:xfrm>
          <a:off x="1884538" y="665549"/>
          <a:ext cx="8399012" cy="998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資料庫圖表 14"/>
          <p:cNvGraphicFramePr/>
          <p:nvPr>
            <p:extLst>
              <p:ext uri="{D42A27DB-BD31-4B8C-83A1-F6EECF244321}">
                <p14:modId xmlns:p14="http://schemas.microsoft.com/office/powerpoint/2010/main" val="3599769416"/>
              </p:ext>
            </p:extLst>
          </p:nvPr>
        </p:nvGraphicFramePr>
        <p:xfrm>
          <a:off x="677917" y="1655676"/>
          <a:ext cx="10823028" cy="44668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69686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資料庫圖表 7"/>
          <p:cNvGraphicFramePr/>
          <p:nvPr>
            <p:extLst>
              <p:ext uri="{D42A27DB-BD31-4B8C-83A1-F6EECF244321}">
                <p14:modId xmlns:p14="http://schemas.microsoft.com/office/powerpoint/2010/main" val="2261651425"/>
              </p:ext>
            </p:extLst>
          </p:nvPr>
        </p:nvGraphicFramePr>
        <p:xfrm>
          <a:off x="2626542" y="316914"/>
          <a:ext cx="8128000" cy="1627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4" name="Group 5"/>
          <p:cNvGrpSpPr>
            <a:grpSpLocks/>
          </p:cNvGrpSpPr>
          <p:nvPr/>
        </p:nvGrpSpPr>
        <p:grpSpPr bwMode="auto">
          <a:xfrm rot="16200000">
            <a:off x="4045987" y="-253721"/>
            <a:ext cx="4157686" cy="8021304"/>
            <a:chOff x="2812" y="4140"/>
            <a:chExt cx="6796" cy="9541"/>
          </a:xfrm>
        </p:grpSpPr>
        <p:sp>
          <p:nvSpPr>
            <p:cNvPr id="45" name="Text Box 755"/>
            <p:cNvSpPr txBox="1">
              <a:spLocks noChangeArrowheads="1"/>
            </p:cNvSpPr>
            <p:nvPr/>
          </p:nvSpPr>
          <p:spPr bwMode="auto">
            <a:xfrm>
              <a:off x="7363" y="9736"/>
              <a:ext cx="1654" cy="559"/>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rot="0" vert="horz" wrap="square" lIns="91440" tIns="45720" rIns="91440" bIns="45720" anchor="t" anchorCtr="0" upright="1">
              <a:noAutofit/>
            </a:bodyPr>
            <a:lstStyle/>
            <a:p>
              <a:pPr indent="15240" algn="ctr">
                <a:lnSpc>
                  <a:spcPct val="150000"/>
                </a:lnSpc>
                <a:spcAft>
                  <a:spcPts val="0"/>
                </a:spcAft>
              </a:pPr>
              <a:r>
                <a:rPr lang="zh-TW" sz="16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效度</a:t>
              </a:r>
            </a:p>
          </p:txBody>
        </p:sp>
        <p:sp>
          <p:nvSpPr>
            <p:cNvPr id="46" name="Text Box 756"/>
            <p:cNvSpPr txBox="1">
              <a:spLocks noChangeArrowheads="1"/>
            </p:cNvSpPr>
            <p:nvPr/>
          </p:nvSpPr>
          <p:spPr bwMode="auto">
            <a:xfrm>
              <a:off x="4817" y="6842"/>
              <a:ext cx="2516" cy="595"/>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rot="0" vert="horz" wrap="square" lIns="91440" tIns="45720" rIns="91440" bIns="45720" anchor="t" anchorCtr="0" upright="1">
              <a:noAutofit/>
            </a:bodyPr>
            <a:lstStyle/>
            <a:p>
              <a:pPr algn="ctr"/>
              <a:r>
                <a:rPr lang="zh-TW" altLang="zh-TW" sz="1600" dirty="0" smtClean="0">
                  <a:solidFill>
                    <a:schemeClr val="bg1"/>
                  </a:solidFill>
                  <a:latin typeface="標楷體" panose="03000509000000000000" pitchFamily="65" charset="-120"/>
                  <a:ea typeface="標楷體" panose="03000509000000000000" pitchFamily="65" charset="-120"/>
                </a:rPr>
                <a:t>建立研究架構</a:t>
              </a:r>
              <a:endParaRPr lang="zh-TW" altLang="zh-TW" sz="1600" dirty="0">
                <a:solidFill>
                  <a:schemeClr val="bg1"/>
                </a:solidFill>
                <a:latin typeface="標楷體" panose="03000509000000000000" pitchFamily="65" charset="-120"/>
                <a:ea typeface="標楷體" panose="03000509000000000000" pitchFamily="65" charset="-120"/>
              </a:endParaRPr>
            </a:p>
          </p:txBody>
        </p:sp>
        <p:cxnSp>
          <p:nvCxnSpPr>
            <p:cNvPr id="47" name="Line 757"/>
            <p:cNvCxnSpPr>
              <a:cxnSpLocks noChangeShapeType="1"/>
            </p:cNvCxnSpPr>
            <p:nvPr/>
          </p:nvCxnSpPr>
          <p:spPr bwMode="auto">
            <a:xfrm>
              <a:off x="6072" y="4469"/>
              <a:ext cx="3" cy="595"/>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48" name="Text Box 758"/>
            <p:cNvSpPr txBox="1">
              <a:spLocks noChangeArrowheads="1"/>
            </p:cNvSpPr>
            <p:nvPr/>
          </p:nvSpPr>
          <p:spPr bwMode="auto">
            <a:xfrm>
              <a:off x="4858" y="7915"/>
              <a:ext cx="2516" cy="55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rot="0" vert="horz" wrap="square" lIns="91440" tIns="45720" rIns="91440" bIns="45720" anchor="t" anchorCtr="0" upright="1">
              <a:noAutofit/>
            </a:bodyPr>
            <a:lstStyle/>
            <a:p>
              <a:pPr algn="ctr"/>
              <a:r>
                <a:rPr lang="zh-TW" altLang="zh-TW" sz="1600" dirty="0" smtClean="0">
                  <a:solidFill>
                    <a:schemeClr val="bg1"/>
                  </a:solidFill>
                  <a:latin typeface="標楷體" panose="03000509000000000000" pitchFamily="65" charset="-120"/>
                  <a:ea typeface="標楷體" panose="03000509000000000000" pitchFamily="65" charset="-120"/>
                </a:rPr>
                <a:t>問卷設計</a:t>
              </a:r>
              <a:endParaRPr lang="zh-TW" altLang="zh-TW" sz="1600" dirty="0">
                <a:solidFill>
                  <a:schemeClr val="bg1"/>
                </a:solidFill>
                <a:latin typeface="標楷體" panose="03000509000000000000" pitchFamily="65" charset="-120"/>
                <a:ea typeface="標楷體" panose="03000509000000000000" pitchFamily="65" charset="-120"/>
              </a:endParaRPr>
            </a:p>
          </p:txBody>
        </p:sp>
        <p:sp>
          <p:nvSpPr>
            <p:cNvPr id="49" name="Text Box 763"/>
            <p:cNvSpPr txBox="1">
              <a:spLocks noChangeArrowheads="1"/>
            </p:cNvSpPr>
            <p:nvPr/>
          </p:nvSpPr>
          <p:spPr bwMode="auto">
            <a:xfrm>
              <a:off x="2812" y="5897"/>
              <a:ext cx="2516" cy="559"/>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rot="0" vert="horz" wrap="square" lIns="91440" tIns="45720" rIns="91440" bIns="45720" anchor="t" anchorCtr="0" upright="1">
              <a:noAutofit/>
            </a:bodyPr>
            <a:lstStyle/>
            <a:p>
              <a:r>
                <a:rPr lang="zh-TW" altLang="zh-TW" sz="1600" dirty="0" smtClean="0">
                  <a:solidFill>
                    <a:schemeClr val="bg1"/>
                  </a:solidFill>
                  <a:latin typeface="標楷體" panose="03000509000000000000" pitchFamily="65" charset="-120"/>
                  <a:ea typeface="標楷體" panose="03000509000000000000" pitchFamily="65" charset="-120"/>
                </a:rPr>
                <a:t>建立理論基礎</a:t>
              </a:r>
            </a:p>
            <a:p>
              <a:pPr indent="304800" algn="ctr">
                <a:spcAft>
                  <a:spcPts val="0"/>
                </a:spcAft>
              </a:pPr>
              <a:r>
                <a:rPr lang="en-US" sz="1600" kern="100" dirty="0">
                  <a:solidFill>
                    <a:schemeClr val="bg1"/>
                  </a:solidFill>
                  <a:effectLst/>
                  <a:latin typeface="標楷體" pitchFamily="65" charset="-120"/>
                  <a:ea typeface="標楷體" pitchFamily="65" charset="-120"/>
                  <a:cs typeface="Times New Roman" panose="02020603050405020304" pitchFamily="18" charset="0"/>
                </a:rPr>
                <a:t> </a:t>
              </a:r>
              <a:endParaRPr lang="zh-TW" sz="1600" kern="100" dirty="0">
                <a:solidFill>
                  <a:schemeClr val="bg1"/>
                </a:solidFill>
                <a:effectLst/>
                <a:latin typeface="標楷體" pitchFamily="65" charset="-120"/>
                <a:ea typeface="標楷體" pitchFamily="65" charset="-120"/>
                <a:cs typeface="Times New Roman" panose="02020603050405020304" pitchFamily="18" charset="0"/>
              </a:endParaRPr>
            </a:p>
          </p:txBody>
        </p:sp>
        <p:sp>
          <p:nvSpPr>
            <p:cNvPr id="50" name="Text Box 764"/>
            <p:cNvSpPr txBox="1">
              <a:spLocks noChangeArrowheads="1"/>
            </p:cNvSpPr>
            <p:nvPr/>
          </p:nvSpPr>
          <p:spPr bwMode="auto">
            <a:xfrm>
              <a:off x="5904" y="5901"/>
              <a:ext cx="3704" cy="54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rot="0" vert="horz" wrap="square" lIns="54000" tIns="45720" rIns="54000" bIns="45720" anchor="t" anchorCtr="0" upright="1">
              <a:noAutofit/>
            </a:bodyPr>
            <a:lstStyle/>
            <a:p>
              <a:pPr algn="ctr"/>
              <a:r>
                <a:rPr lang="zh-TW" altLang="zh-TW" sz="1600" dirty="0" smtClean="0">
                  <a:solidFill>
                    <a:schemeClr val="bg1"/>
                  </a:solidFill>
                  <a:latin typeface="標楷體" panose="03000509000000000000" pitchFamily="65" charset="-120"/>
                  <a:ea typeface="標楷體" panose="03000509000000000000" pitchFamily="65" charset="-120"/>
                </a:rPr>
                <a:t>確認因素及變數關係</a:t>
              </a:r>
              <a:endParaRPr lang="zh-TW" altLang="zh-TW" sz="1600" dirty="0">
                <a:solidFill>
                  <a:schemeClr val="bg1"/>
                </a:solidFill>
                <a:latin typeface="標楷體" panose="03000509000000000000" pitchFamily="65" charset="-120"/>
                <a:ea typeface="標楷體" panose="03000509000000000000" pitchFamily="65" charset="-120"/>
              </a:endParaRPr>
            </a:p>
          </p:txBody>
        </p:sp>
        <p:sp>
          <p:nvSpPr>
            <p:cNvPr id="51" name="Text Box 773"/>
            <p:cNvSpPr txBox="1">
              <a:spLocks noChangeArrowheads="1"/>
            </p:cNvSpPr>
            <p:nvPr/>
          </p:nvSpPr>
          <p:spPr bwMode="auto">
            <a:xfrm>
              <a:off x="4664" y="11870"/>
              <a:ext cx="2980" cy="66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rot="0" vert="horz" wrap="square" lIns="91440" tIns="45720" rIns="91440" bIns="45720" anchor="t" anchorCtr="0" upright="1">
              <a:noAutofit/>
            </a:bodyPr>
            <a:lstStyle/>
            <a:p>
              <a:pPr indent="15240" algn="ctr">
                <a:spcAft>
                  <a:spcPts val="0"/>
                </a:spcAft>
              </a:pPr>
              <a:r>
                <a:rPr lang="zh-TW" sz="16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研究發現及結論</a:t>
              </a:r>
            </a:p>
          </p:txBody>
        </p:sp>
        <p:cxnSp>
          <p:nvCxnSpPr>
            <p:cNvPr id="52" name="Line 774"/>
            <p:cNvCxnSpPr>
              <a:cxnSpLocks noChangeShapeType="1"/>
            </p:cNvCxnSpPr>
            <p:nvPr/>
          </p:nvCxnSpPr>
          <p:spPr bwMode="auto">
            <a:xfrm>
              <a:off x="6121" y="11315"/>
              <a:ext cx="1" cy="558"/>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53" name="Text Box 782"/>
            <p:cNvSpPr txBox="1">
              <a:spLocks noChangeArrowheads="1"/>
            </p:cNvSpPr>
            <p:nvPr/>
          </p:nvSpPr>
          <p:spPr bwMode="auto">
            <a:xfrm>
              <a:off x="4811" y="13122"/>
              <a:ext cx="2516" cy="559"/>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rot="0" vert="horz" wrap="square" lIns="91440" tIns="45720" rIns="91440" bIns="45720" anchor="t" anchorCtr="0" upright="1">
              <a:noAutofit/>
            </a:bodyPr>
            <a:lstStyle/>
            <a:p>
              <a:r>
                <a:rPr lang="zh-TW" altLang="zh-TW" sz="1600" dirty="0" smtClean="0">
                  <a:solidFill>
                    <a:schemeClr val="bg1"/>
                  </a:solidFill>
                  <a:latin typeface="標楷體" panose="03000509000000000000" pitchFamily="65" charset="-120"/>
                  <a:ea typeface="標楷體" panose="03000509000000000000" pitchFamily="65" charset="-120"/>
                </a:rPr>
                <a:t>討論與建議</a:t>
              </a:r>
            </a:p>
            <a:p>
              <a:pPr indent="304800" algn="ctr">
                <a:spcAft>
                  <a:spcPts val="0"/>
                </a:spcAft>
              </a:pPr>
              <a:r>
                <a:rPr lang="en-US" sz="1600" kern="100" dirty="0">
                  <a:solidFill>
                    <a:schemeClr val="bg1"/>
                  </a:solidFill>
                  <a:effectLst/>
                  <a:latin typeface="標楷體" pitchFamily="65" charset="-120"/>
                  <a:ea typeface="標楷體" pitchFamily="65" charset="-120"/>
                  <a:cs typeface="Times New Roman" panose="02020603050405020304" pitchFamily="18" charset="0"/>
                </a:rPr>
                <a:t> </a:t>
              </a:r>
              <a:endParaRPr lang="zh-TW" sz="1600" kern="100" dirty="0">
                <a:solidFill>
                  <a:schemeClr val="bg1"/>
                </a:solidFill>
                <a:effectLst/>
                <a:latin typeface="標楷體" pitchFamily="65" charset="-120"/>
                <a:ea typeface="標楷體" pitchFamily="65" charset="-120"/>
                <a:cs typeface="Times New Roman" panose="02020603050405020304" pitchFamily="18" charset="0"/>
              </a:endParaRPr>
            </a:p>
          </p:txBody>
        </p:sp>
        <p:cxnSp>
          <p:nvCxnSpPr>
            <p:cNvPr id="54" name="Line 783"/>
            <p:cNvCxnSpPr>
              <a:cxnSpLocks noChangeShapeType="1"/>
            </p:cNvCxnSpPr>
            <p:nvPr/>
          </p:nvCxnSpPr>
          <p:spPr bwMode="auto">
            <a:xfrm>
              <a:off x="6098" y="12548"/>
              <a:ext cx="1" cy="558"/>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55" name="Text Box 785"/>
            <p:cNvSpPr txBox="1">
              <a:spLocks noChangeArrowheads="1"/>
            </p:cNvSpPr>
            <p:nvPr/>
          </p:nvSpPr>
          <p:spPr bwMode="auto">
            <a:xfrm>
              <a:off x="4857" y="10755"/>
              <a:ext cx="2516" cy="559"/>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rot="0" vert="horz" wrap="square" lIns="91440" tIns="45720" rIns="91440" bIns="45720" anchor="t" anchorCtr="0" upright="1">
              <a:noAutofit/>
            </a:bodyPr>
            <a:lstStyle/>
            <a:p>
              <a:pPr indent="15240" algn="ctr">
                <a:lnSpc>
                  <a:spcPct val="150000"/>
                </a:lnSpc>
                <a:spcAft>
                  <a:spcPts val="0"/>
                </a:spcAft>
              </a:pPr>
              <a:r>
                <a:rPr lang="zh-TW" sz="16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資料分析</a:t>
              </a:r>
            </a:p>
          </p:txBody>
        </p:sp>
        <p:cxnSp>
          <p:nvCxnSpPr>
            <p:cNvPr id="56" name="Line 786"/>
            <p:cNvCxnSpPr>
              <a:cxnSpLocks noChangeShapeType="1"/>
            </p:cNvCxnSpPr>
            <p:nvPr/>
          </p:nvCxnSpPr>
          <p:spPr bwMode="auto">
            <a:xfrm>
              <a:off x="6089" y="7407"/>
              <a:ext cx="6" cy="516"/>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7" name="Line 787"/>
            <p:cNvCxnSpPr>
              <a:cxnSpLocks noChangeShapeType="1"/>
            </p:cNvCxnSpPr>
            <p:nvPr/>
          </p:nvCxnSpPr>
          <p:spPr bwMode="auto">
            <a:xfrm>
              <a:off x="6097" y="8458"/>
              <a:ext cx="6" cy="516"/>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58" name="Text Box 788"/>
            <p:cNvSpPr txBox="1">
              <a:spLocks noChangeArrowheads="1"/>
            </p:cNvSpPr>
            <p:nvPr/>
          </p:nvSpPr>
          <p:spPr bwMode="auto">
            <a:xfrm>
              <a:off x="3294" y="9789"/>
              <a:ext cx="1633" cy="559"/>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rot="0" vert="horz" wrap="square" lIns="91440" tIns="45720" rIns="91440" bIns="45720" anchor="t" anchorCtr="0" upright="1">
              <a:noAutofit/>
            </a:bodyPr>
            <a:lstStyle/>
            <a:p>
              <a:pPr indent="15240" algn="ctr">
                <a:lnSpc>
                  <a:spcPct val="150000"/>
                </a:lnSpc>
                <a:spcAft>
                  <a:spcPts val="0"/>
                </a:spcAft>
              </a:pPr>
              <a:r>
                <a:rPr lang="zh-TW" sz="16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信度</a:t>
              </a:r>
            </a:p>
          </p:txBody>
        </p:sp>
        <p:sp>
          <p:nvSpPr>
            <p:cNvPr id="59" name="Text Box 789"/>
            <p:cNvSpPr txBox="1">
              <a:spLocks noChangeArrowheads="1"/>
            </p:cNvSpPr>
            <p:nvPr/>
          </p:nvSpPr>
          <p:spPr bwMode="auto">
            <a:xfrm>
              <a:off x="4727" y="4140"/>
              <a:ext cx="3053" cy="559"/>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rot="0" vert="horz" wrap="square" lIns="91440" tIns="45720" rIns="91440" bIns="45720" anchor="t" anchorCtr="0" upright="1">
              <a:noAutofit/>
            </a:bodyPr>
            <a:lstStyle/>
            <a:p>
              <a:r>
                <a:rPr lang="zh-TW" altLang="zh-TW" dirty="0">
                  <a:solidFill>
                    <a:schemeClr val="bg1"/>
                  </a:solidFill>
                  <a:latin typeface="標楷體" panose="03000509000000000000" pitchFamily="65" charset="-120"/>
                  <a:ea typeface="標楷體" panose="03000509000000000000" pitchFamily="65" charset="-120"/>
                </a:rPr>
                <a:t>確定研究主題</a:t>
              </a:r>
            </a:p>
            <a:p>
              <a:pPr indent="304800" algn="ctr">
                <a:spcAft>
                  <a:spcPts val="0"/>
                </a:spcAft>
              </a:pPr>
              <a:r>
                <a:rPr lang="en-US" sz="1600" kern="100" dirty="0">
                  <a:solidFill>
                    <a:schemeClr val="bg1"/>
                  </a:solidFill>
                  <a:effectLst/>
                  <a:latin typeface="標楷體" pitchFamily="65" charset="-120"/>
                  <a:ea typeface="標楷體" pitchFamily="65" charset="-120"/>
                  <a:cs typeface="Times New Roman" panose="02020603050405020304" pitchFamily="18" charset="0"/>
                </a:rPr>
                <a:t> </a:t>
              </a:r>
              <a:endParaRPr lang="zh-TW" sz="1600" kern="100" dirty="0">
                <a:solidFill>
                  <a:schemeClr val="bg1"/>
                </a:solidFill>
                <a:effectLst/>
                <a:latin typeface="標楷體" pitchFamily="65" charset="-120"/>
                <a:ea typeface="標楷體" pitchFamily="65" charset="-120"/>
                <a:cs typeface="Times New Roman" panose="02020603050405020304" pitchFamily="18" charset="0"/>
              </a:endParaRPr>
            </a:p>
          </p:txBody>
        </p:sp>
        <p:grpSp>
          <p:nvGrpSpPr>
            <p:cNvPr id="60" name="Group 23"/>
            <p:cNvGrpSpPr>
              <a:grpSpLocks/>
            </p:cNvGrpSpPr>
            <p:nvPr/>
          </p:nvGrpSpPr>
          <p:grpSpPr bwMode="auto">
            <a:xfrm>
              <a:off x="4144" y="6443"/>
              <a:ext cx="3835" cy="671"/>
              <a:chOff x="4144" y="6443"/>
              <a:chExt cx="3835" cy="671"/>
            </a:xfrm>
          </p:grpSpPr>
          <p:cxnSp>
            <p:nvCxnSpPr>
              <p:cNvPr id="74" name="Line 767"/>
              <p:cNvCxnSpPr>
                <a:cxnSpLocks noChangeShapeType="1"/>
              </p:cNvCxnSpPr>
              <p:nvPr/>
            </p:nvCxnSpPr>
            <p:spPr bwMode="auto">
              <a:xfrm flipH="1">
                <a:off x="4152" y="6443"/>
                <a:ext cx="7" cy="6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75" name="Line 768"/>
              <p:cNvCxnSpPr>
                <a:cxnSpLocks noChangeShapeType="1"/>
              </p:cNvCxnSpPr>
              <p:nvPr/>
            </p:nvCxnSpPr>
            <p:spPr bwMode="auto">
              <a:xfrm rot="5400000" flipV="1">
                <a:off x="4475" y="6779"/>
                <a:ext cx="4" cy="665"/>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6" name="Line 769"/>
              <p:cNvCxnSpPr>
                <a:cxnSpLocks noChangeShapeType="1"/>
              </p:cNvCxnSpPr>
              <p:nvPr/>
            </p:nvCxnSpPr>
            <p:spPr bwMode="auto">
              <a:xfrm flipH="1">
                <a:off x="7972" y="6443"/>
                <a:ext cx="7" cy="6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77" name="Line 770"/>
              <p:cNvCxnSpPr>
                <a:cxnSpLocks noChangeShapeType="1"/>
              </p:cNvCxnSpPr>
              <p:nvPr/>
            </p:nvCxnSpPr>
            <p:spPr bwMode="auto">
              <a:xfrm rot="5400000">
                <a:off x="7641" y="6783"/>
                <a:ext cx="6" cy="617"/>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grpSp>
        <p:grpSp>
          <p:nvGrpSpPr>
            <p:cNvPr id="61" name="Group 28"/>
            <p:cNvGrpSpPr>
              <a:grpSpLocks/>
            </p:cNvGrpSpPr>
            <p:nvPr/>
          </p:nvGrpSpPr>
          <p:grpSpPr bwMode="auto">
            <a:xfrm>
              <a:off x="3682" y="5333"/>
              <a:ext cx="4794" cy="564"/>
              <a:chOff x="3682" y="5333"/>
              <a:chExt cx="4794" cy="564"/>
            </a:xfrm>
          </p:grpSpPr>
          <p:cxnSp>
            <p:nvCxnSpPr>
              <p:cNvPr id="72" name="Line 761"/>
              <p:cNvCxnSpPr>
                <a:cxnSpLocks noChangeShapeType="1"/>
              </p:cNvCxnSpPr>
              <p:nvPr/>
            </p:nvCxnSpPr>
            <p:spPr bwMode="auto">
              <a:xfrm>
                <a:off x="3682" y="5333"/>
                <a:ext cx="0" cy="559"/>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3" name="Line 762"/>
              <p:cNvCxnSpPr>
                <a:cxnSpLocks noChangeShapeType="1"/>
              </p:cNvCxnSpPr>
              <p:nvPr/>
            </p:nvCxnSpPr>
            <p:spPr bwMode="auto">
              <a:xfrm>
                <a:off x="8476" y="5338"/>
                <a:ext cx="0" cy="559"/>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grpSp>
        <p:cxnSp>
          <p:nvCxnSpPr>
            <p:cNvPr id="63" name="Line 775"/>
            <p:cNvCxnSpPr>
              <a:cxnSpLocks noChangeShapeType="1"/>
            </p:cNvCxnSpPr>
            <p:nvPr/>
          </p:nvCxnSpPr>
          <p:spPr bwMode="auto">
            <a:xfrm>
              <a:off x="4073" y="9253"/>
              <a:ext cx="4" cy="539"/>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4" name="Line 776"/>
            <p:cNvCxnSpPr>
              <a:cxnSpLocks noChangeShapeType="1"/>
            </p:cNvCxnSpPr>
            <p:nvPr/>
          </p:nvCxnSpPr>
          <p:spPr bwMode="auto">
            <a:xfrm flipH="1">
              <a:off x="8187" y="9257"/>
              <a:ext cx="6" cy="508"/>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66" name="Text Box 784"/>
            <p:cNvSpPr txBox="1">
              <a:spLocks noChangeArrowheads="1"/>
            </p:cNvSpPr>
            <p:nvPr/>
          </p:nvSpPr>
          <p:spPr bwMode="auto">
            <a:xfrm>
              <a:off x="4834" y="8978"/>
              <a:ext cx="2516" cy="55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rot="0" vert="horz" wrap="square" lIns="91440" tIns="45720" rIns="91440" bIns="45720" anchor="t" anchorCtr="0" upright="1">
              <a:noAutofit/>
            </a:bodyPr>
            <a:lstStyle/>
            <a:p>
              <a:pPr indent="15240" algn="ctr">
                <a:spcAft>
                  <a:spcPts val="0"/>
                </a:spcAft>
              </a:pPr>
              <a:r>
                <a:rPr lang="zh-TW" sz="1600" kern="100" dirty="0">
                  <a:solidFill>
                    <a:schemeClr val="bg1"/>
                  </a:solidFill>
                  <a:effectLst/>
                  <a:latin typeface="標楷體" panose="03000509000000000000" pitchFamily="65" charset="-120"/>
                  <a:ea typeface="標楷體" panose="03000509000000000000" pitchFamily="65" charset="-120"/>
                  <a:cs typeface="Times New Roman" panose="02020603050405020304" pitchFamily="18" charset="0"/>
                </a:rPr>
                <a:t>確</a:t>
              </a:r>
              <a:r>
                <a:rPr lang="zh-TW" sz="1600" dirty="0">
                  <a:solidFill>
                    <a:schemeClr val="bg1"/>
                  </a:solidFill>
                  <a:latin typeface="標楷體" panose="03000509000000000000" pitchFamily="65" charset="-120"/>
                  <a:ea typeface="標楷體" panose="03000509000000000000" pitchFamily="65" charset="-120"/>
                </a:rPr>
                <a:t>定正式問卷</a:t>
              </a:r>
            </a:p>
          </p:txBody>
        </p:sp>
        <p:cxnSp>
          <p:nvCxnSpPr>
            <p:cNvPr id="67" name="Line 778"/>
            <p:cNvCxnSpPr>
              <a:cxnSpLocks noChangeShapeType="1"/>
            </p:cNvCxnSpPr>
            <p:nvPr/>
          </p:nvCxnSpPr>
          <p:spPr bwMode="auto">
            <a:xfrm flipH="1">
              <a:off x="4090" y="10343"/>
              <a:ext cx="0" cy="7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68" name="Line 779"/>
            <p:cNvCxnSpPr>
              <a:cxnSpLocks noChangeShapeType="1"/>
            </p:cNvCxnSpPr>
            <p:nvPr/>
          </p:nvCxnSpPr>
          <p:spPr bwMode="auto">
            <a:xfrm rot="5400000" flipV="1">
              <a:off x="4485" y="10685"/>
              <a:ext cx="3" cy="752"/>
            </a:xfrm>
            <a:prstGeom prst="line">
              <a:avLst/>
            </a:prstGeom>
            <a:noFill/>
            <a:ln w="19050">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9" name="Line 780"/>
            <p:cNvCxnSpPr>
              <a:cxnSpLocks noChangeShapeType="1"/>
            </p:cNvCxnSpPr>
            <p:nvPr/>
          </p:nvCxnSpPr>
          <p:spPr bwMode="auto">
            <a:xfrm flipH="1">
              <a:off x="8193" y="10302"/>
              <a:ext cx="9" cy="7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70" name="Line 781"/>
            <p:cNvCxnSpPr>
              <a:cxnSpLocks noChangeShapeType="1"/>
            </p:cNvCxnSpPr>
            <p:nvPr/>
          </p:nvCxnSpPr>
          <p:spPr bwMode="auto">
            <a:xfrm rot="5400000" flipV="1">
              <a:off x="7794" y="10601"/>
              <a:ext cx="7" cy="846"/>
            </a:xfrm>
            <a:prstGeom prst="line">
              <a:avLst/>
            </a:prstGeom>
            <a:noFill/>
            <a:ln w="19050">
              <a:solidFill>
                <a:srgbClr val="000000"/>
              </a:solidFill>
              <a:round/>
              <a:headEnd type="stealth" w="med" len="med"/>
              <a:tailEnd/>
            </a:ln>
            <a:extLst>
              <a:ext uri="{909E8E84-426E-40DD-AFC4-6F175D3DCCD1}">
                <a14:hiddenFill xmlns:a14="http://schemas.microsoft.com/office/drawing/2010/main">
                  <a:noFill/>
                </a14:hiddenFill>
              </a:ext>
            </a:extLst>
          </p:spPr>
        </p:cxnSp>
        <p:sp>
          <p:nvSpPr>
            <p:cNvPr id="62" name="Text Box 765"/>
            <p:cNvSpPr txBox="1">
              <a:spLocks noChangeArrowheads="1"/>
            </p:cNvSpPr>
            <p:nvPr/>
          </p:nvSpPr>
          <p:spPr bwMode="auto">
            <a:xfrm>
              <a:off x="4727" y="5059"/>
              <a:ext cx="3029" cy="559"/>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rot="0" vert="horz" wrap="square" lIns="91440" tIns="45720" rIns="91440" bIns="45720" anchor="t" anchorCtr="0" upright="1">
              <a:noAutofit/>
            </a:bodyPr>
            <a:lstStyle/>
            <a:p>
              <a:pPr algn="ctr"/>
              <a:r>
                <a:rPr lang="zh-TW" altLang="zh-TW" sz="1200" dirty="0" smtClean="0">
                  <a:solidFill>
                    <a:schemeClr val="bg1"/>
                  </a:solidFill>
                  <a:latin typeface="標楷體" panose="03000509000000000000" pitchFamily="65" charset="-120"/>
                  <a:ea typeface="標楷體" panose="03000509000000000000" pitchFamily="65" charset="-120"/>
                </a:rPr>
                <a:t>文</a:t>
              </a:r>
              <a:endParaRPr lang="en-US" altLang="zh-TW" sz="1200" dirty="0" smtClean="0">
                <a:solidFill>
                  <a:schemeClr val="bg1"/>
                </a:solidFill>
                <a:latin typeface="標楷體" panose="03000509000000000000" pitchFamily="65" charset="-120"/>
                <a:ea typeface="標楷體" panose="03000509000000000000" pitchFamily="65" charset="-120"/>
              </a:endParaRPr>
            </a:p>
            <a:p>
              <a:pPr algn="ctr"/>
              <a:r>
                <a:rPr lang="zh-TW" altLang="zh-TW" sz="1200" dirty="0" smtClean="0">
                  <a:solidFill>
                    <a:schemeClr val="bg1"/>
                  </a:solidFill>
                  <a:latin typeface="標楷體" panose="03000509000000000000" pitchFamily="65" charset="-120"/>
                  <a:ea typeface="標楷體" panose="03000509000000000000" pitchFamily="65" charset="-120"/>
                </a:rPr>
                <a:t>獻</a:t>
              </a:r>
              <a:endParaRPr lang="en-US" altLang="zh-TW" sz="1200" dirty="0" smtClean="0">
                <a:solidFill>
                  <a:schemeClr val="bg1"/>
                </a:solidFill>
                <a:latin typeface="標楷體" panose="03000509000000000000" pitchFamily="65" charset="-120"/>
                <a:ea typeface="標楷體" panose="03000509000000000000" pitchFamily="65" charset="-120"/>
              </a:endParaRPr>
            </a:p>
            <a:p>
              <a:pPr algn="ctr"/>
              <a:r>
                <a:rPr lang="zh-TW" altLang="zh-TW" sz="1200" dirty="0" smtClean="0">
                  <a:solidFill>
                    <a:schemeClr val="bg1"/>
                  </a:solidFill>
                  <a:latin typeface="標楷體" panose="03000509000000000000" pitchFamily="65" charset="-120"/>
                  <a:ea typeface="標楷體" panose="03000509000000000000" pitchFamily="65" charset="-120"/>
                </a:rPr>
                <a:t>探</a:t>
              </a:r>
              <a:endParaRPr lang="en-US" altLang="zh-TW" sz="1200" dirty="0" smtClean="0">
                <a:solidFill>
                  <a:schemeClr val="bg1"/>
                </a:solidFill>
                <a:latin typeface="標楷體" panose="03000509000000000000" pitchFamily="65" charset="-120"/>
                <a:ea typeface="標楷體" panose="03000509000000000000" pitchFamily="65" charset="-120"/>
              </a:endParaRPr>
            </a:p>
            <a:p>
              <a:pPr algn="ctr"/>
              <a:r>
                <a:rPr lang="zh-TW" altLang="zh-TW" sz="1200" dirty="0" smtClean="0">
                  <a:solidFill>
                    <a:schemeClr val="bg1"/>
                  </a:solidFill>
                  <a:latin typeface="標楷體" panose="03000509000000000000" pitchFamily="65" charset="-120"/>
                  <a:ea typeface="標楷體" panose="03000509000000000000" pitchFamily="65" charset="-120"/>
                </a:rPr>
                <a:t>討</a:t>
              </a:r>
              <a:endParaRPr lang="en-US" altLang="zh-TW" sz="1200" dirty="0" smtClean="0">
                <a:solidFill>
                  <a:schemeClr val="bg1"/>
                </a:solidFill>
                <a:latin typeface="標楷體" panose="03000509000000000000" pitchFamily="65" charset="-120"/>
                <a:ea typeface="標楷體" panose="03000509000000000000" pitchFamily="65" charset="-120"/>
              </a:endParaRPr>
            </a:p>
            <a:p>
              <a:pPr algn="ctr"/>
              <a:r>
                <a:rPr lang="zh-TW" altLang="zh-TW" sz="1200" dirty="0" smtClean="0">
                  <a:solidFill>
                    <a:schemeClr val="bg1"/>
                  </a:solidFill>
                  <a:latin typeface="標楷體" panose="03000509000000000000" pitchFamily="65" charset="-120"/>
                  <a:ea typeface="標楷體" panose="03000509000000000000" pitchFamily="65" charset="-120"/>
                </a:rPr>
                <a:t>及</a:t>
              </a:r>
              <a:endParaRPr lang="en-US" altLang="zh-TW" sz="1200" dirty="0" smtClean="0">
                <a:solidFill>
                  <a:schemeClr val="bg1"/>
                </a:solidFill>
                <a:latin typeface="標楷體" panose="03000509000000000000" pitchFamily="65" charset="-120"/>
                <a:ea typeface="標楷體" panose="03000509000000000000" pitchFamily="65" charset="-120"/>
              </a:endParaRPr>
            </a:p>
            <a:p>
              <a:pPr algn="ctr"/>
              <a:r>
                <a:rPr lang="zh-TW" altLang="zh-TW" sz="1200" dirty="0" smtClean="0">
                  <a:solidFill>
                    <a:schemeClr val="bg1"/>
                  </a:solidFill>
                  <a:latin typeface="標楷體" panose="03000509000000000000" pitchFamily="65" charset="-120"/>
                  <a:ea typeface="標楷體" panose="03000509000000000000" pitchFamily="65" charset="-120"/>
                </a:rPr>
                <a:t>理</a:t>
              </a:r>
              <a:endParaRPr lang="en-US" altLang="zh-TW" sz="1200" dirty="0" smtClean="0">
                <a:solidFill>
                  <a:schemeClr val="bg1"/>
                </a:solidFill>
                <a:latin typeface="標楷體" panose="03000509000000000000" pitchFamily="65" charset="-120"/>
                <a:ea typeface="標楷體" panose="03000509000000000000" pitchFamily="65" charset="-120"/>
              </a:endParaRPr>
            </a:p>
            <a:p>
              <a:pPr algn="ctr"/>
              <a:r>
                <a:rPr lang="zh-TW" altLang="zh-TW" sz="1200" dirty="0" smtClean="0">
                  <a:solidFill>
                    <a:schemeClr val="bg1"/>
                  </a:solidFill>
                  <a:latin typeface="標楷體" panose="03000509000000000000" pitchFamily="65" charset="-120"/>
                  <a:ea typeface="標楷體" panose="03000509000000000000" pitchFamily="65" charset="-120"/>
                </a:rPr>
                <a:t>論</a:t>
              </a:r>
              <a:endParaRPr lang="en-US" altLang="zh-TW" sz="1200" dirty="0" smtClean="0">
                <a:solidFill>
                  <a:schemeClr val="bg1"/>
                </a:solidFill>
                <a:latin typeface="標楷體" panose="03000509000000000000" pitchFamily="65" charset="-120"/>
                <a:ea typeface="標楷體" panose="03000509000000000000" pitchFamily="65" charset="-120"/>
              </a:endParaRPr>
            </a:p>
            <a:p>
              <a:pPr algn="ctr"/>
              <a:r>
                <a:rPr lang="zh-TW" altLang="zh-TW" sz="1200" dirty="0" smtClean="0">
                  <a:solidFill>
                    <a:schemeClr val="bg1"/>
                  </a:solidFill>
                  <a:latin typeface="標楷體" panose="03000509000000000000" pitchFamily="65" charset="-120"/>
                  <a:ea typeface="標楷體" panose="03000509000000000000" pitchFamily="65" charset="-120"/>
                </a:rPr>
                <a:t>歸</a:t>
              </a:r>
              <a:endParaRPr lang="en-US" altLang="zh-TW" sz="1200" dirty="0" smtClean="0">
                <a:solidFill>
                  <a:schemeClr val="bg1"/>
                </a:solidFill>
                <a:latin typeface="標楷體" panose="03000509000000000000" pitchFamily="65" charset="-120"/>
                <a:ea typeface="標楷體" panose="03000509000000000000" pitchFamily="65" charset="-120"/>
              </a:endParaRPr>
            </a:p>
            <a:p>
              <a:pPr algn="ctr"/>
              <a:r>
                <a:rPr lang="zh-TW" altLang="zh-TW" sz="1200" dirty="0" smtClean="0">
                  <a:solidFill>
                    <a:schemeClr val="bg1"/>
                  </a:solidFill>
                  <a:latin typeface="標楷體" panose="03000509000000000000" pitchFamily="65" charset="-120"/>
                  <a:ea typeface="標楷體" panose="03000509000000000000" pitchFamily="65" charset="-120"/>
                </a:rPr>
                <a:t>納</a:t>
              </a:r>
              <a:endParaRPr lang="zh-TW" altLang="zh-TW" sz="1200" dirty="0">
                <a:solidFill>
                  <a:schemeClr val="bg1"/>
                </a:solidFill>
                <a:latin typeface="標楷體" panose="03000509000000000000" pitchFamily="65" charset="-120"/>
                <a:ea typeface="標楷體" panose="03000509000000000000" pitchFamily="65" charset="-120"/>
              </a:endParaRPr>
            </a:p>
          </p:txBody>
        </p:sp>
      </p:grpSp>
      <p:cxnSp>
        <p:nvCxnSpPr>
          <p:cNvPr id="13" name="直線接點 12"/>
          <p:cNvCxnSpPr>
            <a:endCxn id="62" idx="3"/>
          </p:cNvCxnSpPr>
          <p:nvPr/>
        </p:nvCxnSpPr>
        <p:spPr>
          <a:xfrm>
            <a:off x="3121360" y="2370627"/>
            <a:ext cx="419" cy="440487"/>
          </a:xfrm>
          <a:prstGeom prst="line">
            <a:avLst/>
          </a:prstGeom>
        </p:spPr>
        <p:style>
          <a:lnRef idx="3">
            <a:schemeClr val="dk1"/>
          </a:lnRef>
          <a:fillRef idx="0">
            <a:schemeClr val="dk1"/>
          </a:fillRef>
          <a:effectRef idx="2">
            <a:schemeClr val="dk1"/>
          </a:effectRef>
          <a:fontRef idx="minor">
            <a:schemeClr val="tx1"/>
          </a:fontRef>
        </p:style>
      </p:cxnSp>
      <p:cxnSp>
        <p:nvCxnSpPr>
          <p:cNvPr id="17" name="直線接點 16"/>
          <p:cNvCxnSpPr>
            <a:stCxn id="62" idx="1"/>
          </p:cNvCxnSpPr>
          <p:nvPr/>
        </p:nvCxnSpPr>
        <p:spPr>
          <a:xfrm flipH="1">
            <a:off x="3116735" y="4664208"/>
            <a:ext cx="5044" cy="639312"/>
          </a:xfrm>
          <a:prstGeom prst="line">
            <a:avLst/>
          </a:prstGeom>
        </p:spPr>
        <p:style>
          <a:lnRef idx="3">
            <a:schemeClr val="dk1"/>
          </a:lnRef>
          <a:fillRef idx="0">
            <a:schemeClr val="dk1"/>
          </a:fillRef>
          <a:effectRef idx="2">
            <a:schemeClr val="dk1"/>
          </a:effectRef>
          <a:fontRef idx="minor">
            <a:schemeClr val="tx1"/>
          </a:fontRef>
        </p:style>
      </p:cxnSp>
      <p:cxnSp>
        <p:nvCxnSpPr>
          <p:cNvPr id="21" name="直線接點 20"/>
          <p:cNvCxnSpPr>
            <a:stCxn id="66" idx="3"/>
          </p:cNvCxnSpPr>
          <p:nvPr/>
        </p:nvCxnSpPr>
        <p:spPr>
          <a:xfrm flipH="1" flipV="1">
            <a:off x="6416138" y="2543762"/>
            <a:ext cx="1" cy="515735"/>
          </a:xfrm>
          <a:prstGeom prst="line">
            <a:avLst/>
          </a:prstGeom>
        </p:spPr>
        <p:style>
          <a:lnRef idx="3">
            <a:schemeClr val="dk1"/>
          </a:lnRef>
          <a:fillRef idx="0">
            <a:schemeClr val="dk1"/>
          </a:fillRef>
          <a:effectRef idx="2">
            <a:schemeClr val="dk1"/>
          </a:effectRef>
          <a:fontRef idx="minor">
            <a:schemeClr val="tx1"/>
          </a:fontRef>
        </p:style>
      </p:cxnSp>
      <p:cxnSp>
        <p:nvCxnSpPr>
          <p:cNvPr id="78" name="直線接點 77"/>
          <p:cNvCxnSpPr/>
          <p:nvPr/>
        </p:nvCxnSpPr>
        <p:spPr>
          <a:xfrm flipV="1">
            <a:off x="6412775" y="4602695"/>
            <a:ext cx="3364" cy="46556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9686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a:buBlip>
                <a:blip r:embed="rId2"/>
              </a:buBlip>
            </a:pPr>
            <a:r>
              <a:rPr lang="zh-TW" altLang="en-US" dirty="0" smtClean="0">
                <a:latin typeface="標楷體" panose="03000509000000000000" pitchFamily="65" charset="-120"/>
                <a:ea typeface="標楷體" panose="03000509000000000000" pitchFamily="65" charset="-120"/>
              </a:rPr>
              <a:t>研究內容</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問卷作答</a:t>
            </a:r>
            <a:endParaRPr lang="en-US" altLang="zh-TW" dirty="0" smtClean="0">
              <a:latin typeface="標楷體" panose="03000509000000000000" pitchFamily="65" charset="-120"/>
              <a:ea typeface="標楷體" panose="03000509000000000000" pitchFamily="65" charset="-120"/>
            </a:endParaRPr>
          </a:p>
          <a:p>
            <a:pPr>
              <a:buBlip>
                <a:blip r:embed="rId2"/>
              </a:buBlip>
            </a:pPr>
            <a:r>
              <a:rPr lang="zh-TW" altLang="en-US" dirty="0" smtClean="0">
                <a:latin typeface="標楷體" panose="03000509000000000000" pitchFamily="65" charset="-120"/>
                <a:ea typeface="標楷體" panose="03000509000000000000" pitchFamily="65" charset="-120"/>
              </a:rPr>
              <a:t>研究地區</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僅限台灣</a:t>
            </a:r>
            <a:endParaRPr lang="en-US" altLang="zh-TW" dirty="0" smtClean="0">
              <a:latin typeface="標楷體" panose="03000509000000000000" pitchFamily="65" charset="-120"/>
              <a:ea typeface="標楷體" panose="03000509000000000000" pitchFamily="65" charset="-120"/>
            </a:endParaRPr>
          </a:p>
          <a:p>
            <a:pPr>
              <a:buBlip>
                <a:blip r:embed="rId2"/>
              </a:buBlip>
            </a:pPr>
            <a:r>
              <a:rPr lang="zh-TW" altLang="en-US" dirty="0" smtClean="0">
                <a:latin typeface="標楷體" panose="03000509000000000000" pitchFamily="65" charset="-120"/>
                <a:ea typeface="標楷體" panose="03000509000000000000" pitchFamily="65" charset="-120"/>
              </a:rPr>
              <a:t>研究對象</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僅以部分去過清境農場遊玩過的人</a:t>
            </a:r>
            <a:r>
              <a:rPr lang="zh-TW" altLang="en-US" dirty="0">
                <a:latin typeface="標楷體" panose="03000509000000000000" pitchFamily="65" charset="-120"/>
                <a:ea typeface="標楷體" panose="03000509000000000000" pitchFamily="65" charset="-120"/>
              </a:rPr>
              <a:t>作</a:t>
            </a:r>
            <a:r>
              <a:rPr lang="zh-TW" altLang="en-US" dirty="0" smtClean="0">
                <a:latin typeface="標楷體" panose="03000509000000000000" pitchFamily="65" charset="-120"/>
                <a:ea typeface="標楷體" panose="03000509000000000000" pitchFamily="65" charset="-120"/>
              </a:rPr>
              <a:t>為研究對象</a:t>
            </a:r>
            <a:endParaRPr lang="en-US" altLang="zh-TW" dirty="0" smtClean="0">
              <a:latin typeface="標楷體" panose="03000509000000000000" pitchFamily="65" charset="-120"/>
              <a:ea typeface="標楷體" panose="03000509000000000000" pitchFamily="65" charset="-120"/>
            </a:endParaRPr>
          </a:p>
          <a:p>
            <a:pPr>
              <a:buBlip>
                <a:blip r:embed="rId2"/>
              </a:buBlip>
            </a:pPr>
            <a:r>
              <a:rPr lang="zh-TW" altLang="en-US" dirty="0" smtClean="0">
                <a:latin typeface="標楷體" panose="03000509000000000000" pitchFamily="65" charset="-120"/>
                <a:ea typeface="標楷體" panose="03000509000000000000" pitchFamily="65" charset="-120"/>
              </a:rPr>
              <a:t>研究工具</a:t>
            </a:r>
            <a:r>
              <a:rPr lang="en-US" altLang="zh-TW"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詳</a:t>
            </a:r>
            <a:r>
              <a:rPr lang="zh-TW" altLang="en-US" dirty="0" smtClean="0">
                <a:latin typeface="標楷體" panose="03000509000000000000" pitchFamily="65" charset="-120"/>
                <a:ea typeface="標楷體" panose="03000509000000000000" pitchFamily="65" charset="-120"/>
              </a:rPr>
              <a:t>如附錄</a:t>
            </a:r>
            <a:r>
              <a:rPr lang="en-US" altLang="zh-TW" dirty="0" smtClean="0">
                <a:latin typeface="標楷體" panose="03000509000000000000" pitchFamily="65" charset="-120"/>
                <a:ea typeface="標楷體" panose="03000509000000000000" pitchFamily="65" charset="-120"/>
              </a:rPr>
              <a:t>)</a:t>
            </a:r>
          </a:p>
        </p:txBody>
      </p:sp>
      <p:graphicFrame>
        <p:nvGraphicFramePr>
          <p:cNvPr id="5" name="資料庫圖表 4"/>
          <p:cNvGraphicFramePr/>
          <p:nvPr>
            <p:extLst>
              <p:ext uri="{D42A27DB-BD31-4B8C-83A1-F6EECF244321}">
                <p14:modId xmlns:p14="http://schemas.microsoft.com/office/powerpoint/2010/main" val="1696805755"/>
              </p:ext>
            </p:extLst>
          </p:nvPr>
        </p:nvGraphicFramePr>
        <p:xfrm>
          <a:off x="2419043" y="805325"/>
          <a:ext cx="8128000" cy="1670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383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450791" y="2872565"/>
            <a:ext cx="9601200" cy="1303337"/>
          </a:xfrm>
        </p:spPr>
        <p:txBody>
          <a:bodyPr>
            <a:normAutofit/>
          </a:bodyPr>
          <a:lstStyle/>
          <a:p>
            <a:r>
              <a:rPr lang="zh-TW" altLang="en-US" sz="5400" dirty="0" smtClean="0">
                <a:latin typeface="標楷體" panose="03000509000000000000" pitchFamily="65" charset="-120"/>
                <a:ea typeface="標楷體" panose="03000509000000000000" pitchFamily="65" charset="-120"/>
              </a:rPr>
              <a:t>第二章  文獻探討</a:t>
            </a:r>
            <a:endParaRPr lang="zh-TW" altLang="en-US" sz="5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995650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2b12591b-f735-4dbd-9025-10bb0cee2e72" Revision="1" Stencil="System.MyShapes" StencilVersion="1.0"/>
</Control>
</file>

<file path=customXml/itemProps1.xml><?xml version="1.0" encoding="utf-8"?>
<ds:datastoreItem xmlns:ds="http://schemas.openxmlformats.org/officeDocument/2006/customXml" ds:itemID="{4960229B-C959-405E-BEF0-3B6160D9242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Organic</Template>
  <TotalTime>1883</TotalTime>
  <Words>5536</Words>
  <Application>Microsoft Office PowerPoint</Application>
  <PresentationFormat>寬螢幕</PresentationFormat>
  <Paragraphs>1273</Paragraphs>
  <Slides>39</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39</vt:i4>
      </vt:variant>
    </vt:vector>
  </HeadingPairs>
  <TitlesOfParts>
    <vt:vector size="47" baseType="lpstr">
      <vt:lpstr>微軟正黑體</vt:lpstr>
      <vt:lpstr>新細明體</vt:lpstr>
      <vt:lpstr>標楷體</vt:lpstr>
      <vt:lpstr>Arial</vt:lpstr>
      <vt:lpstr>Calibri</vt:lpstr>
      <vt:lpstr>Garamond</vt:lpstr>
      <vt:lpstr>Times New Roman</vt:lpstr>
      <vt:lpstr>有機</vt:lpstr>
      <vt:lpstr>台灣人去清境農場的旅遊動機及其滿意度 以及後續的行為意圖</vt:lpstr>
      <vt:lpstr>目錄</vt:lpstr>
      <vt:lpstr>第一章 緒論</vt:lpstr>
      <vt:lpstr>PowerPoint 簡報</vt:lpstr>
      <vt:lpstr>PowerPoint 簡報</vt:lpstr>
      <vt:lpstr>PowerPoint 簡報</vt:lpstr>
      <vt:lpstr>PowerPoint 簡報</vt:lpstr>
      <vt:lpstr>PowerPoint 簡報</vt:lpstr>
      <vt:lpstr>第二章  文獻探討</vt:lpstr>
      <vt:lpstr>文獻探討</vt:lpstr>
      <vt:lpstr>第三章   研究方法</vt:lpstr>
      <vt:lpstr>PowerPoint 簡報</vt:lpstr>
      <vt:lpstr>PowerPoint 簡報</vt:lpstr>
      <vt:lpstr>PowerPoint 簡報</vt:lpstr>
      <vt:lpstr>PowerPoint 簡報</vt:lpstr>
      <vt:lpstr>PowerPoint 簡報</vt:lpstr>
      <vt:lpstr>第四章  結果與討論</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第五章  結論與建議</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清境農場旅遊情況分析</dc:title>
  <dc:creator>user</dc:creator>
  <cp:lastModifiedBy>張又心</cp:lastModifiedBy>
  <cp:revision>192</cp:revision>
  <dcterms:created xsi:type="dcterms:W3CDTF">2018-11-27T06:52:55Z</dcterms:created>
  <dcterms:modified xsi:type="dcterms:W3CDTF">2020-09-02T09:29:39Z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