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3"/>
    <p:restoredTop sz="94609"/>
  </p:normalViewPr>
  <p:slideViewPr>
    <p:cSldViewPr snapToGrid="0">
      <p:cViewPr varScale="1">
        <p:scale>
          <a:sx n="151" d="100"/>
          <a:sy n="151" d="100"/>
        </p:scale>
        <p:origin x="1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9784-960F-8C8E-7264-C6670C8C5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5B24B-2D7E-AC5E-684F-9DF53F15D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6B59-324C-64CA-C0EF-933F6798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C660-630B-466D-3D00-801C58CC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C883-1DA8-100C-5402-C09A35B6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9F0-2F5E-8479-5668-5AE2E90F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38F8E-FD6B-F87E-0F91-F172B182F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40AD7-27A7-9D4E-5305-7DE933FD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65590-E3BA-89BF-4B07-D2395398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AFD13-5554-05E1-CEBC-12FC5ACE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790C2-DCC2-0F26-D535-D7F59FBA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F3109-C842-6D2A-E033-304A55EF9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41C1-53FD-B373-6EB0-4AC424E9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0DCAE-7F0C-DED7-A7D2-A602207A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2E27-8E53-85D0-0E42-C779DC1E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55BE-93B5-89E7-99E0-5FA43C07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B400-C048-48DB-926A-93184D5C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DCA-AC71-5F94-AA87-D138DEC3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8217-A28C-2BEB-7787-358AD915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4366-75D0-CEE5-CFD2-BD366FD5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B571-E3CA-81B6-BA70-5AA96714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2ECFE-F6C2-C893-8E8E-457DAB285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C529-8717-EE80-D556-48D10458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FACCB-A921-6868-2CB8-D3370878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182E-3D65-F2D3-77EC-62D9AC1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289C-37F8-710F-87F8-00A931FB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A62A-F953-CCFC-62E9-7C73AB685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DBC12-10B3-F812-D2D1-7AC4E973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932E6-74C2-38B6-19F4-BF7D45D1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DD235-9754-FC95-0C40-3D42C26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4D9A1-BB47-2E7B-E2BB-44D27136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9C15-6036-4DAC-B1E6-817B3C61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67934-1664-F225-33BF-630C6D10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9653B-7D3A-00A8-26D8-4F6726A96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946E4-B40C-A482-8749-5E164FBB1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3D426-DC49-4FC8-5A5C-E704659AC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3EEF4-B96C-FB4F-0BEE-ADDF5605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189BA-B9BE-C4B2-E577-6C65BFFB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68DD3-062C-15CA-00C4-BA3C37C8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D443-EEDA-5E40-85C2-A9841878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1963B-5972-FFEB-DF02-06C26E0D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B151E-9C31-087D-3981-347A1DB1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E269F-DC9F-BFB0-8140-524AC2E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54DF4-CECC-2350-72DD-36F155DD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C661F-5142-E97E-E69D-4FAEBEFF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D3009-41F6-DD93-1677-D3B827AE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4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B6A4-E64E-2780-A0CD-2824AADD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CB58-B588-08E9-3BFB-721E9549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C2C39-6C10-8ED8-2F6D-E805B9E5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1B154-A4BC-CF05-AD84-1087AFD8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FE6E8-B195-01BE-5DD2-512590E8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86329-2235-5539-7C46-B86D50E7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321C-8731-232D-A800-73DD01C8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9D01F-2977-9B4F-D012-F2349922E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195F0-8C34-65CA-946B-C6A5E580B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F4C0B-E3B5-FFC1-3D9A-8704F255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02AFD-7A0F-626F-CA8E-2C77B22F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BF8B4-977C-354B-EBC5-1C3355C7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68FF1-C4D8-F955-F6A3-F8727BBA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4FBDD-9EDF-FF47-76BF-6DBD0EC54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556C-2C6E-8FD1-8F4E-D74DD16CC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6280-0956-0D4A-9F4F-AEC7C902B0D3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CDA3-7DAA-038F-87D5-EEC6BCF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5392-39E5-8B4B-34BA-FFE3AE74B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26FB-DED7-014F-8BEE-0ABD595CF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C75ACE-A48D-4133-6D3A-ECE6659A9C68}"/>
              </a:ext>
            </a:extLst>
          </p:cNvPr>
          <p:cNvSpPr txBox="1"/>
          <p:nvPr/>
        </p:nvSpPr>
        <p:spPr>
          <a:xfrm>
            <a:off x="3780869" y="646399"/>
            <a:ext cx="9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1CEA6-5776-F978-2051-A58F8F0C3A2D}"/>
              </a:ext>
            </a:extLst>
          </p:cNvPr>
          <p:cNvSpPr txBox="1"/>
          <p:nvPr/>
        </p:nvSpPr>
        <p:spPr>
          <a:xfrm>
            <a:off x="5883409" y="5686436"/>
            <a:ext cx="150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Size (cm)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FA267-E94E-021C-8866-6EF2AEC39BC4}"/>
              </a:ext>
            </a:extLst>
          </p:cNvPr>
          <p:cNvSpPr txBox="1"/>
          <p:nvPr/>
        </p:nvSpPr>
        <p:spPr>
          <a:xfrm rot="16200000">
            <a:off x="427260" y="2909281"/>
            <a:ext cx="332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Stony Coral Cover (%)</a:t>
            </a:r>
          </a:p>
        </p:txBody>
      </p:sp>
      <p:pic>
        <p:nvPicPr>
          <p:cNvPr id="23" name="Picture 22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4C5A6D39-E2D3-477D-0423-25352AE6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595" y="909954"/>
            <a:ext cx="2731707" cy="1800000"/>
          </a:xfrm>
          <a:prstGeom prst="rect">
            <a:avLst/>
          </a:prstGeom>
        </p:spPr>
      </p:pic>
      <p:pic>
        <p:nvPicPr>
          <p:cNvPr id="27" name="Picture 26" descr="A diagram of different colors&#10;&#10;Description automatically generated">
            <a:extLst>
              <a:ext uri="{FF2B5EF4-FFF2-40B4-BE49-F238E27FC236}">
                <a16:creationId xmlns:a16="http://schemas.microsoft.com/office/drawing/2014/main" id="{A5DA6F57-714F-B718-6908-C49EE56D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94" y="2415542"/>
            <a:ext cx="2731707" cy="1800000"/>
          </a:xfrm>
          <a:prstGeom prst="rect">
            <a:avLst/>
          </a:prstGeom>
        </p:spPr>
      </p:pic>
      <p:pic>
        <p:nvPicPr>
          <p:cNvPr id="29" name="Picture 28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ED31AABD-28A2-4764-CD8E-7CBC69D0D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481" y="3921130"/>
            <a:ext cx="2731707" cy="18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2ADDB9-9CF7-F5DC-3510-57B5DE7994F4}"/>
              </a:ext>
            </a:extLst>
          </p:cNvPr>
          <p:cNvSpPr txBox="1"/>
          <p:nvPr/>
        </p:nvSpPr>
        <p:spPr>
          <a:xfrm rot="16200000">
            <a:off x="2386773" y="2983670"/>
            <a:ext cx="100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Fusiform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0170A-05F4-DD90-ADCD-25DC9909A5B0}"/>
              </a:ext>
            </a:extLst>
          </p:cNvPr>
          <p:cNvSpPr txBox="1"/>
          <p:nvPr/>
        </p:nvSpPr>
        <p:spPr>
          <a:xfrm rot="16200000">
            <a:off x="2333637" y="1477682"/>
            <a:ext cx="111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Elongated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CE019-52AD-E1AC-D38F-8347BA28AF3A}"/>
              </a:ext>
            </a:extLst>
          </p:cNvPr>
          <p:cNvSpPr txBox="1"/>
          <p:nvPr/>
        </p:nvSpPr>
        <p:spPr>
          <a:xfrm rot="16200000">
            <a:off x="2300997" y="4476851"/>
            <a:ext cx="118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Globiform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C1610D-481E-EA41-3CBB-870C1B6A3A46}"/>
              </a:ext>
            </a:extLst>
          </p:cNvPr>
          <p:cNvSpPr/>
          <p:nvPr/>
        </p:nvSpPr>
        <p:spPr>
          <a:xfrm>
            <a:off x="5136444" y="1106503"/>
            <a:ext cx="383823" cy="4146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A2BEF-9BC7-70AB-5DEE-80B50086A3CF}"/>
              </a:ext>
            </a:extLst>
          </p:cNvPr>
          <p:cNvSpPr/>
          <p:nvPr/>
        </p:nvSpPr>
        <p:spPr>
          <a:xfrm>
            <a:off x="7478338" y="1094913"/>
            <a:ext cx="383823" cy="4146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diagram of different colors&#10;&#10;Description automatically generated">
            <a:extLst>
              <a:ext uri="{FF2B5EF4-FFF2-40B4-BE49-F238E27FC236}">
                <a16:creationId xmlns:a16="http://schemas.microsoft.com/office/drawing/2014/main" id="{87F9AED9-3FB2-9143-6715-D59C5B160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182" y="909954"/>
            <a:ext cx="2731707" cy="1800000"/>
          </a:xfrm>
          <a:prstGeom prst="rect">
            <a:avLst/>
          </a:prstGeom>
        </p:spPr>
      </p:pic>
      <p:pic>
        <p:nvPicPr>
          <p:cNvPr id="19" name="Picture 18" descr="A diagram of different colors&#10;&#10;Description automatically generated">
            <a:extLst>
              <a:ext uri="{FF2B5EF4-FFF2-40B4-BE49-F238E27FC236}">
                <a16:creationId xmlns:a16="http://schemas.microsoft.com/office/drawing/2014/main" id="{A3585D13-D7FA-ED85-2DEA-7E017BCCC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4295" y="2415542"/>
            <a:ext cx="2731707" cy="1800000"/>
          </a:xfrm>
          <a:prstGeom prst="rect">
            <a:avLst/>
          </a:prstGeom>
        </p:spPr>
      </p:pic>
      <p:pic>
        <p:nvPicPr>
          <p:cNvPr id="21" name="Picture 20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078F0D16-8C5B-DB80-CE61-DE151C816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182" y="3921130"/>
            <a:ext cx="2731707" cy="18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33ED34-05B7-7965-A6D4-DEF72E88A160}"/>
              </a:ext>
            </a:extLst>
          </p:cNvPr>
          <p:cNvSpPr txBox="1"/>
          <p:nvPr/>
        </p:nvSpPr>
        <p:spPr>
          <a:xfrm>
            <a:off x="5965455" y="649331"/>
            <a:ext cx="92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Silvered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7E6C2-EADA-3D39-42F8-ECADAB16FEFD}"/>
              </a:ext>
            </a:extLst>
          </p:cNvPr>
          <p:cNvSpPr txBox="1"/>
          <p:nvPr/>
        </p:nvSpPr>
        <p:spPr>
          <a:xfrm>
            <a:off x="8140649" y="646399"/>
            <a:ext cx="9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Colorful</a:t>
            </a:r>
          </a:p>
        </p:txBody>
      </p:sp>
      <p:pic>
        <p:nvPicPr>
          <p:cNvPr id="13" name="Picture 12" descr="A diagram of different colors&#10;&#10;Description automatically generated">
            <a:extLst>
              <a:ext uri="{FF2B5EF4-FFF2-40B4-BE49-F238E27FC236}">
                <a16:creationId xmlns:a16="http://schemas.microsoft.com/office/drawing/2014/main" id="{BC7AA85D-360A-8AD4-7E63-94EC67C35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3976" y="909954"/>
            <a:ext cx="2731707" cy="1800000"/>
          </a:xfrm>
          <a:prstGeom prst="rect">
            <a:avLst/>
          </a:prstGeom>
        </p:spPr>
      </p:pic>
      <p:pic>
        <p:nvPicPr>
          <p:cNvPr id="11" name="Picture 10" descr="A diagram of different colors&#10;&#10;Description automatically generated">
            <a:extLst>
              <a:ext uri="{FF2B5EF4-FFF2-40B4-BE49-F238E27FC236}">
                <a16:creationId xmlns:a16="http://schemas.microsoft.com/office/drawing/2014/main" id="{120F201A-2C7D-CE57-9576-715C8907BE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9376" y="2415542"/>
            <a:ext cx="2731707" cy="1800000"/>
          </a:xfrm>
          <a:prstGeom prst="rect">
            <a:avLst/>
          </a:prstGeom>
        </p:spPr>
      </p:pic>
      <p:pic>
        <p:nvPicPr>
          <p:cNvPr id="15" name="Picture 14" descr="A diagram of different colors&#10;&#10;Description automatically generated">
            <a:extLst>
              <a:ext uri="{FF2B5EF4-FFF2-40B4-BE49-F238E27FC236}">
                <a16:creationId xmlns:a16="http://schemas.microsoft.com/office/drawing/2014/main" id="{48AD6912-650F-F6E1-0B35-A4FC3BB9FD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376" y="3921130"/>
            <a:ext cx="2731707" cy="180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50F94D-4725-AAF0-192F-DBB5F99FB84E}"/>
              </a:ext>
            </a:extLst>
          </p:cNvPr>
          <p:cNvSpPr txBox="1"/>
          <p:nvPr/>
        </p:nvSpPr>
        <p:spPr>
          <a:xfrm rot="5400000">
            <a:off x="8524197" y="2918315"/>
            <a:ext cx="349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 Density Difference</a:t>
            </a:r>
          </a:p>
        </p:txBody>
      </p:sp>
    </p:spTree>
    <p:extLst>
      <p:ext uri="{BB962C8B-B14F-4D97-AF65-F5344CB8AC3E}">
        <p14:creationId xmlns:p14="http://schemas.microsoft.com/office/powerpoint/2010/main" val="181137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2BDC91E-7272-0FC2-3CF3-411580F14AA0}"/>
              </a:ext>
            </a:extLst>
          </p:cNvPr>
          <p:cNvSpPr txBox="1"/>
          <p:nvPr/>
        </p:nvSpPr>
        <p:spPr>
          <a:xfrm>
            <a:off x="9070832" y="1678548"/>
            <a:ext cx="146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75ACE-A48D-4133-6D3A-ECE6659A9C68}"/>
              </a:ext>
            </a:extLst>
          </p:cNvPr>
          <p:cNvSpPr txBox="1"/>
          <p:nvPr/>
        </p:nvSpPr>
        <p:spPr>
          <a:xfrm>
            <a:off x="2644647" y="420767"/>
            <a:ext cx="9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1CEA6-5776-F978-2051-A58F8F0C3A2D}"/>
              </a:ext>
            </a:extLst>
          </p:cNvPr>
          <p:cNvSpPr txBox="1"/>
          <p:nvPr/>
        </p:nvSpPr>
        <p:spPr>
          <a:xfrm>
            <a:off x="4373890" y="5976676"/>
            <a:ext cx="2143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Fish Size (cm)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FA267-E94E-021C-8866-6EF2AEC39BC4}"/>
              </a:ext>
            </a:extLst>
          </p:cNvPr>
          <p:cNvSpPr txBox="1"/>
          <p:nvPr/>
        </p:nvSpPr>
        <p:spPr>
          <a:xfrm rot="16200000">
            <a:off x="-533106" y="3045531"/>
            <a:ext cx="332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Stony Coral Cover (%)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3ED34-05B7-7965-A6D4-DEF72E88A160}"/>
              </a:ext>
            </a:extLst>
          </p:cNvPr>
          <p:cNvSpPr txBox="1"/>
          <p:nvPr/>
        </p:nvSpPr>
        <p:spPr>
          <a:xfrm>
            <a:off x="4967307" y="416759"/>
            <a:ext cx="9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Silvering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7E6C2-EADA-3D39-42F8-ECADAB16FEFD}"/>
              </a:ext>
            </a:extLst>
          </p:cNvPr>
          <p:cNvSpPr txBox="1"/>
          <p:nvPr/>
        </p:nvSpPr>
        <p:spPr>
          <a:xfrm>
            <a:off x="7313323" y="415813"/>
            <a:ext cx="92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Colorful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50F94D-4725-AAF0-192F-DBB5F99FB84E}"/>
              </a:ext>
            </a:extLst>
          </p:cNvPr>
          <p:cNvSpPr txBox="1"/>
          <p:nvPr/>
        </p:nvSpPr>
        <p:spPr>
          <a:xfrm rot="5400000">
            <a:off x="7882723" y="3266497"/>
            <a:ext cx="587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 Density Difference (individuals/m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</p:txBody>
      </p:sp>
      <p:pic>
        <p:nvPicPr>
          <p:cNvPr id="26" name="Picture 25" descr="A colorful gradient with numbers&#10;&#10;Description automatically generated with medium confidence">
            <a:extLst>
              <a:ext uri="{FF2B5EF4-FFF2-40B4-BE49-F238E27FC236}">
                <a16:creationId xmlns:a16="http://schemas.microsoft.com/office/drawing/2014/main" id="{6EB9556C-2D7C-2FE2-90CF-D4DAC111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23" y="930682"/>
            <a:ext cx="2817962" cy="1800000"/>
          </a:xfrm>
          <a:prstGeom prst="rect">
            <a:avLst/>
          </a:prstGeom>
        </p:spPr>
      </p:pic>
      <p:pic>
        <p:nvPicPr>
          <p:cNvPr id="32" name="Picture 31" descr="A rainbow colored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DBC5ADFC-8F72-56E7-345E-2372D215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84" y="2615817"/>
            <a:ext cx="2817962" cy="1800000"/>
          </a:xfrm>
          <a:prstGeom prst="rect">
            <a:avLst/>
          </a:prstGeom>
        </p:spPr>
      </p:pic>
      <p:pic>
        <p:nvPicPr>
          <p:cNvPr id="35" name="Picture 34" descr="A colorful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49079FE0-A90C-F5D4-2ED0-3CD53EAD6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945" y="4291541"/>
            <a:ext cx="2817962" cy="1800000"/>
          </a:xfrm>
          <a:prstGeom prst="rect">
            <a:avLst/>
          </a:prstGeom>
        </p:spPr>
      </p:pic>
      <p:pic>
        <p:nvPicPr>
          <p:cNvPr id="37" name="Picture 36" descr="A colorful gradien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81ECECD3-4535-09D4-C556-71DF091E1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855" y="921538"/>
            <a:ext cx="2817962" cy="1800000"/>
          </a:xfrm>
          <a:prstGeom prst="rect">
            <a:avLst/>
          </a:prstGeom>
        </p:spPr>
      </p:pic>
      <p:pic>
        <p:nvPicPr>
          <p:cNvPr id="39" name="Picture 38" descr="A colorful gradient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F3A5B831-20A1-5438-D618-1F82CA6EC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067" y="2607162"/>
            <a:ext cx="2817962" cy="1800000"/>
          </a:xfrm>
          <a:prstGeom prst="rect">
            <a:avLst/>
          </a:prstGeom>
        </p:spPr>
      </p:pic>
      <p:pic>
        <p:nvPicPr>
          <p:cNvPr id="41" name="Picture 40" descr="A colorful gradient with numbers&#10;&#10;Description automatically generated with medium confidence">
            <a:extLst>
              <a:ext uri="{FF2B5EF4-FFF2-40B4-BE49-F238E27FC236}">
                <a16:creationId xmlns:a16="http://schemas.microsoft.com/office/drawing/2014/main" id="{FE516292-67A7-AD0E-EAEB-41D652969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2281" y="4287777"/>
            <a:ext cx="2817962" cy="1800000"/>
          </a:xfrm>
          <a:prstGeom prst="rect">
            <a:avLst/>
          </a:prstGeom>
        </p:spPr>
      </p:pic>
      <p:pic>
        <p:nvPicPr>
          <p:cNvPr id="20" name="Picture 19" descr="A colorful gradient with numbers&#10;&#10;Description automatically generated with medium confidence">
            <a:extLst>
              <a:ext uri="{FF2B5EF4-FFF2-40B4-BE49-F238E27FC236}">
                <a16:creationId xmlns:a16="http://schemas.microsoft.com/office/drawing/2014/main" id="{3046D928-18B4-091D-40BB-4DFF4EC44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9176" y="926216"/>
            <a:ext cx="2817962" cy="1800000"/>
          </a:xfrm>
          <a:prstGeom prst="rect">
            <a:avLst/>
          </a:prstGeom>
        </p:spPr>
      </p:pic>
      <p:pic>
        <p:nvPicPr>
          <p:cNvPr id="16" name="Picture 15" descr="A rainbow colored chart with numbers&#10;&#10;Description automatically generated">
            <a:extLst>
              <a:ext uri="{FF2B5EF4-FFF2-40B4-BE49-F238E27FC236}">
                <a16:creationId xmlns:a16="http://schemas.microsoft.com/office/drawing/2014/main" id="{3CF1E23B-131C-D949-7F6C-B060957C13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3687" y="2604956"/>
            <a:ext cx="2817962" cy="1800000"/>
          </a:xfrm>
          <a:prstGeom prst="rect">
            <a:avLst/>
          </a:prstGeom>
        </p:spPr>
      </p:pic>
      <p:pic>
        <p:nvPicPr>
          <p:cNvPr id="24" name="Picture 23" descr="A colorful gradient with numbers&#10;&#10;Description automatically generated with low confidence">
            <a:extLst>
              <a:ext uri="{FF2B5EF4-FFF2-40B4-BE49-F238E27FC236}">
                <a16:creationId xmlns:a16="http://schemas.microsoft.com/office/drawing/2014/main" id="{4F88C094-389A-DB4D-EE42-4E0BFEA696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79176" y="4271715"/>
            <a:ext cx="2817962" cy="18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2ADDB9-9CF7-F5DC-3510-57B5DE7994F4}"/>
              </a:ext>
            </a:extLst>
          </p:cNvPr>
          <p:cNvSpPr txBox="1"/>
          <p:nvPr/>
        </p:nvSpPr>
        <p:spPr>
          <a:xfrm rot="16200000">
            <a:off x="1242923" y="3122475"/>
            <a:ext cx="100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Fusiform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0170A-05F4-DD90-ADCD-25DC9909A5B0}"/>
              </a:ext>
            </a:extLst>
          </p:cNvPr>
          <p:cNvSpPr txBox="1"/>
          <p:nvPr/>
        </p:nvSpPr>
        <p:spPr>
          <a:xfrm rot="16200000">
            <a:off x="1191248" y="1524975"/>
            <a:ext cx="111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Elongated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CE019-52AD-E1AC-D38F-8347BA28AF3A}"/>
              </a:ext>
            </a:extLst>
          </p:cNvPr>
          <p:cNvSpPr txBox="1"/>
          <p:nvPr/>
        </p:nvSpPr>
        <p:spPr>
          <a:xfrm rot="16200000">
            <a:off x="1151758" y="4825172"/>
            <a:ext cx="118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Globiform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795FC3-AB87-78CA-19C8-27EA13010B3C}"/>
              </a:ext>
            </a:extLst>
          </p:cNvPr>
          <p:cNvSpPr txBox="1"/>
          <p:nvPr/>
        </p:nvSpPr>
        <p:spPr>
          <a:xfrm>
            <a:off x="2147780" y="766606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29534D-B274-A1C2-6AF1-AE92650BD1A9}"/>
              </a:ext>
            </a:extLst>
          </p:cNvPr>
          <p:cNvSpPr txBox="1"/>
          <p:nvPr/>
        </p:nvSpPr>
        <p:spPr>
          <a:xfrm>
            <a:off x="4450495" y="736872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F53E75-DD7B-A885-DB27-C3E75C25C64C}"/>
              </a:ext>
            </a:extLst>
          </p:cNvPr>
          <p:cNvSpPr txBox="1"/>
          <p:nvPr/>
        </p:nvSpPr>
        <p:spPr>
          <a:xfrm>
            <a:off x="6819017" y="746016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A86E57-1A15-7331-B365-177438D400FD}"/>
              </a:ext>
            </a:extLst>
          </p:cNvPr>
          <p:cNvSpPr txBox="1"/>
          <p:nvPr/>
        </p:nvSpPr>
        <p:spPr>
          <a:xfrm>
            <a:off x="2147780" y="2462912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0394F2-DB28-594D-DAA0-BF2F77DFB202}"/>
              </a:ext>
            </a:extLst>
          </p:cNvPr>
          <p:cNvSpPr txBox="1"/>
          <p:nvPr/>
        </p:nvSpPr>
        <p:spPr>
          <a:xfrm>
            <a:off x="4450495" y="2433178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6D901F-BF07-C5EA-E04E-DE7ED26BE030}"/>
              </a:ext>
            </a:extLst>
          </p:cNvPr>
          <p:cNvSpPr txBox="1"/>
          <p:nvPr/>
        </p:nvSpPr>
        <p:spPr>
          <a:xfrm>
            <a:off x="6819017" y="2442322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0C91D2-0963-F320-9AB6-64FB19790165}"/>
              </a:ext>
            </a:extLst>
          </p:cNvPr>
          <p:cNvSpPr txBox="1"/>
          <p:nvPr/>
        </p:nvSpPr>
        <p:spPr>
          <a:xfrm>
            <a:off x="2143487" y="4141569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E70FBC-288A-57BD-1EA0-869A8A5D77BF}"/>
              </a:ext>
            </a:extLst>
          </p:cNvPr>
          <p:cNvSpPr txBox="1"/>
          <p:nvPr/>
        </p:nvSpPr>
        <p:spPr>
          <a:xfrm>
            <a:off x="4446202" y="4111835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3F2BED-9BE0-2013-3096-DC4039A893D7}"/>
              </a:ext>
            </a:extLst>
          </p:cNvPr>
          <p:cNvSpPr txBox="1"/>
          <p:nvPr/>
        </p:nvSpPr>
        <p:spPr>
          <a:xfrm>
            <a:off x="6814724" y="4120979"/>
            <a:ext cx="42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7A60F6-7DC5-DBA7-BF47-3E27496DA73A}"/>
              </a:ext>
            </a:extLst>
          </p:cNvPr>
          <p:cNvSpPr txBox="1"/>
          <p:nvPr/>
        </p:nvSpPr>
        <p:spPr>
          <a:xfrm>
            <a:off x="9131629" y="1158598"/>
            <a:ext cx="134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C1822-02CD-90A6-463D-BCF0FB7ABC17}"/>
              </a:ext>
            </a:extLst>
          </p:cNvPr>
          <p:cNvCxnSpPr>
            <a:cxnSpLocks/>
          </p:cNvCxnSpPr>
          <p:nvPr/>
        </p:nvCxnSpPr>
        <p:spPr>
          <a:xfrm flipV="1">
            <a:off x="9269339" y="1106204"/>
            <a:ext cx="0" cy="451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55566B-A880-05C5-CCA7-12EE76291751}"/>
              </a:ext>
            </a:extLst>
          </p:cNvPr>
          <p:cNvCxnSpPr>
            <a:cxnSpLocks/>
          </p:cNvCxnSpPr>
          <p:nvPr/>
        </p:nvCxnSpPr>
        <p:spPr>
          <a:xfrm>
            <a:off x="9269339" y="1715616"/>
            <a:ext cx="0" cy="45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9737A9-06B1-6013-633D-7E6AE0C07744}"/>
              </a:ext>
            </a:extLst>
          </p:cNvPr>
          <p:cNvSpPr txBox="1"/>
          <p:nvPr/>
        </p:nvSpPr>
        <p:spPr>
          <a:xfrm>
            <a:off x="9070832" y="3357288"/>
            <a:ext cx="146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9CA7C-A0CF-5207-19C3-182D39021709}"/>
              </a:ext>
            </a:extLst>
          </p:cNvPr>
          <p:cNvSpPr txBox="1"/>
          <p:nvPr/>
        </p:nvSpPr>
        <p:spPr>
          <a:xfrm>
            <a:off x="9131629" y="2837338"/>
            <a:ext cx="134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EE9038-8E15-EAAC-97C5-46CCD13A73F6}"/>
              </a:ext>
            </a:extLst>
          </p:cNvPr>
          <p:cNvCxnSpPr>
            <a:cxnSpLocks/>
          </p:cNvCxnSpPr>
          <p:nvPr/>
        </p:nvCxnSpPr>
        <p:spPr>
          <a:xfrm flipV="1">
            <a:off x="9269339" y="2784944"/>
            <a:ext cx="0" cy="451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C173A-3975-7E54-56A8-8AF080C39BE9}"/>
              </a:ext>
            </a:extLst>
          </p:cNvPr>
          <p:cNvCxnSpPr>
            <a:cxnSpLocks/>
          </p:cNvCxnSpPr>
          <p:nvPr/>
        </p:nvCxnSpPr>
        <p:spPr>
          <a:xfrm>
            <a:off x="9269339" y="3394356"/>
            <a:ext cx="0" cy="45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19697B-329D-5256-1759-6E7988E31012}"/>
              </a:ext>
            </a:extLst>
          </p:cNvPr>
          <p:cNvSpPr txBox="1"/>
          <p:nvPr/>
        </p:nvSpPr>
        <p:spPr>
          <a:xfrm>
            <a:off x="9070832" y="5017909"/>
            <a:ext cx="1463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Belt Density Greater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E2A308-1BB0-736C-0215-765ACA551E8B}"/>
              </a:ext>
            </a:extLst>
          </p:cNvPr>
          <p:cNvSpPr txBox="1"/>
          <p:nvPr/>
        </p:nvSpPr>
        <p:spPr>
          <a:xfrm>
            <a:off x="9131629" y="4497959"/>
            <a:ext cx="1341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SVC Density Greater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E31C11-B061-B033-A99A-5B6E930294E5}"/>
              </a:ext>
            </a:extLst>
          </p:cNvPr>
          <p:cNvCxnSpPr>
            <a:cxnSpLocks/>
          </p:cNvCxnSpPr>
          <p:nvPr/>
        </p:nvCxnSpPr>
        <p:spPr>
          <a:xfrm flipV="1">
            <a:off x="9269339" y="4445565"/>
            <a:ext cx="0" cy="451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E48793-1EF8-752E-F704-84A52CD13985}"/>
              </a:ext>
            </a:extLst>
          </p:cNvPr>
          <p:cNvCxnSpPr>
            <a:cxnSpLocks/>
          </p:cNvCxnSpPr>
          <p:nvPr/>
        </p:nvCxnSpPr>
        <p:spPr>
          <a:xfrm>
            <a:off x="9269339" y="5054977"/>
            <a:ext cx="0" cy="45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06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76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 George</dc:creator>
  <cp:lastModifiedBy>Iris George</cp:lastModifiedBy>
  <cp:revision>6</cp:revision>
  <dcterms:created xsi:type="dcterms:W3CDTF">2023-09-29T14:43:13Z</dcterms:created>
  <dcterms:modified xsi:type="dcterms:W3CDTF">2023-10-02T20:11:05Z</dcterms:modified>
</cp:coreProperties>
</file>