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80" d="100"/>
          <a:sy n="80" d="100"/>
        </p:scale>
        <p:origin x="3128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3EE3-3FC5-D343-B305-C30DE6C09DB6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3211-D16C-6947-80AC-7D57601C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002355-40A2-CE25-5520-D12582AB25C3}"/>
              </a:ext>
            </a:extLst>
          </p:cNvPr>
          <p:cNvSpPr/>
          <p:nvPr/>
        </p:nvSpPr>
        <p:spPr>
          <a:xfrm>
            <a:off x="26401" y="76200"/>
            <a:ext cx="6767097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ircle, clock, screenshot&#10;&#10;Description automatically generated">
            <a:extLst>
              <a:ext uri="{FF2B5EF4-FFF2-40B4-BE49-F238E27FC236}">
                <a16:creationId xmlns:a16="http://schemas.microsoft.com/office/drawing/2014/main" id="{0D02227D-68DC-3B3A-BF19-97FCD6CB8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8" t="6060" r="2263" b="7220"/>
          <a:stretch/>
        </p:blipFill>
        <p:spPr>
          <a:xfrm>
            <a:off x="72530" y="542660"/>
            <a:ext cx="6603088" cy="4870736"/>
          </a:xfrm>
          <a:prstGeom prst="rect">
            <a:avLst/>
          </a:prstGeom>
        </p:spPr>
      </p:pic>
      <p:sp>
        <p:nvSpPr>
          <p:cNvPr id="6" name="Google Shape;257;gd33cc45fa0_1_0">
            <a:extLst>
              <a:ext uri="{FF2B5EF4-FFF2-40B4-BE49-F238E27FC236}">
                <a16:creationId xmlns:a16="http://schemas.microsoft.com/office/drawing/2014/main" id="{F47BBAFB-6CA7-BF8A-F79E-93A8BF7999CE}"/>
              </a:ext>
            </a:extLst>
          </p:cNvPr>
          <p:cNvSpPr txBox="1"/>
          <p:nvPr/>
        </p:nvSpPr>
        <p:spPr>
          <a:xfrm>
            <a:off x="26401" y="156262"/>
            <a:ext cx="54484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a)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3B454AA4-DD20-6A03-8CF3-2CF1C8C77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2" t="13659" r="12623" b="17063"/>
          <a:stretch/>
        </p:blipFill>
        <p:spPr>
          <a:xfrm>
            <a:off x="911539" y="7045925"/>
            <a:ext cx="4894915" cy="4751044"/>
          </a:xfrm>
          <a:prstGeom prst="rect">
            <a:avLst/>
          </a:prstGeom>
        </p:spPr>
      </p:pic>
      <p:grpSp>
        <p:nvGrpSpPr>
          <p:cNvPr id="8" name="Google Shape;230;gd33cc45fa0_1_0">
            <a:extLst>
              <a:ext uri="{FF2B5EF4-FFF2-40B4-BE49-F238E27FC236}">
                <a16:creationId xmlns:a16="http://schemas.microsoft.com/office/drawing/2014/main" id="{DA79024E-0067-4032-B5CD-73CBD13F7E7D}"/>
              </a:ext>
            </a:extLst>
          </p:cNvPr>
          <p:cNvGrpSpPr/>
          <p:nvPr/>
        </p:nvGrpSpPr>
        <p:grpSpPr>
          <a:xfrm>
            <a:off x="2941512" y="8403862"/>
            <a:ext cx="255318" cy="307736"/>
            <a:chOff x="5770063" y="1876252"/>
            <a:chExt cx="245509" cy="288504"/>
          </a:xfrm>
        </p:grpSpPr>
        <p:sp>
          <p:nvSpPr>
            <p:cNvPr id="9" name="Google Shape;231;gd33cc45fa0_1_0">
              <a:extLst>
                <a:ext uri="{FF2B5EF4-FFF2-40B4-BE49-F238E27FC236}">
                  <a16:creationId xmlns:a16="http://schemas.microsoft.com/office/drawing/2014/main" id="{AD36413C-919A-82A9-859C-6824438E9F84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;gd33cc45fa0_1_0">
              <a:extLst>
                <a:ext uri="{FF2B5EF4-FFF2-40B4-BE49-F238E27FC236}">
                  <a16:creationId xmlns:a16="http://schemas.microsoft.com/office/drawing/2014/main" id="{28954C58-5114-99C3-94E6-413A8513738B}"/>
                </a:ext>
              </a:extLst>
            </p:cNvPr>
            <p:cNvSpPr txBox="1"/>
            <p:nvPr/>
          </p:nvSpPr>
          <p:spPr>
            <a:xfrm>
              <a:off x="5770063" y="1876252"/>
              <a:ext cx="177540" cy="288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400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sz="1400" dirty="0">
                <a:latin typeface="Times" pitchFamily="2" charset="0"/>
              </a:endParaRPr>
            </a:p>
          </p:txBody>
        </p:sp>
      </p:grpSp>
      <p:grpSp>
        <p:nvGrpSpPr>
          <p:cNvPr id="11" name="Google Shape;227;gd33cc45fa0_1_0">
            <a:extLst>
              <a:ext uri="{FF2B5EF4-FFF2-40B4-BE49-F238E27FC236}">
                <a16:creationId xmlns:a16="http://schemas.microsoft.com/office/drawing/2014/main" id="{D073C059-C45E-F4B4-758F-67DCEBF772C3}"/>
              </a:ext>
            </a:extLst>
          </p:cNvPr>
          <p:cNvGrpSpPr/>
          <p:nvPr/>
        </p:nvGrpSpPr>
        <p:grpSpPr>
          <a:xfrm>
            <a:off x="2412115" y="9654748"/>
            <a:ext cx="248461" cy="307736"/>
            <a:chOff x="5362364" y="1438896"/>
            <a:chExt cx="248461" cy="307736"/>
          </a:xfrm>
        </p:grpSpPr>
        <p:sp>
          <p:nvSpPr>
            <p:cNvPr id="12" name="Google Shape;228;gd33cc45fa0_1_0">
              <a:extLst>
                <a:ext uri="{FF2B5EF4-FFF2-40B4-BE49-F238E27FC236}">
                  <a16:creationId xmlns:a16="http://schemas.microsoft.com/office/drawing/2014/main" id="{B9E6F0A8-08E6-5EB6-3681-36067529A1BC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400"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29;gd33cc45fa0_1_0">
              <a:extLst>
                <a:ext uri="{FF2B5EF4-FFF2-40B4-BE49-F238E27FC236}">
                  <a16:creationId xmlns:a16="http://schemas.microsoft.com/office/drawing/2014/main" id="{527D6DD0-E914-4D2A-73D3-BF0F35B3D879}"/>
                </a:ext>
              </a:extLst>
            </p:cNvPr>
            <p:cNvSpPr txBox="1"/>
            <p:nvPr/>
          </p:nvSpPr>
          <p:spPr>
            <a:xfrm>
              <a:off x="5362364" y="143889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400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sz="1400" dirty="0">
                <a:latin typeface="Times" pitchFamily="2" charset="0"/>
              </a:endParaRPr>
            </a:p>
          </p:txBody>
        </p:sp>
      </p:grpSp>
      <p:grpSp>
        <p:nvGrpSpPr>
          <p:cNvPr id="14" name="Google Shape;221;gd33cc45fa0_1_0">
            <a:extLst>
              <a:ext uri="{FF2B5EF4-FFF2-40B4-BE49-F238E27FC236}">
                <a16:creationId xmlns:a16="http://schemas.microsoft.com/office/drawing/2014/main" id="{E851FED7-5624-960A-7A6A-37A27B43877E}"/>
              </a:ext>
            </a:extLst>
          </p:cNvPr>
          <p:cNvGrpSpPr/>
          <p:nvPr/>
        </p:nvGrpSpPr>
        <p:grpSpPr>
          <a:xfrm>
            <a:off x="3781795" y="9845261"/>
            <a:ext cx="242100" cy="307736"/>
            <a:chOff x="4830310" y="3614137"/>
            <a:chExt cx="242100" cy="307736"/>
          </a:xfrm>
        </p:grpSpPr>
        <p:sp>
          <p:nvSpPr>
            <p:cNvPr id="15" name="Google Shape;222;gd33cc45fa0_1_0">
              <a:extLst>
                <a:ext uri="{FF2B5EF4-FFF2-40B4-BE49-F238E27FC236}">
                  <a16:creationId xmlns:a16="http://schemas.microsoft.com/office/drawing/2014/main" id="{CFEC5D2A-9CFA-F580-24E9-D9C5739EF828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23;gd33cc45fa0_1_0">
              <a:extLst>
                <a:ext uri="{FF2B5EF4-FFF2-40B4-BE49-F238E27FC236}">
                  <a16:creationId xmlns:a16="http://schemas.microsoft.com/office/drawing/2014/main" id="{D42D0C08-B60E-662D-02AB-5A0D3E9478B9}"/>
                </a:ext>
              </a:extLst>
            </p:cNvPr>
            <p:cNvSpPr txBox="1"/>
            <p:nvPr/>
          </p:nvSpPr>
          <p:spPr>
            <a:xfrm>
              <a:off x="4832034" y="3614137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400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sz="1400" dirty="0">
                <a:latin typeface="Times" pitchFamily="2" charset="0"/>
              </a:endParaRPr>
            </a:p>
          </p:txBody>
        </p:sp>
      </p:grpSp>
      <p:grpSp>
        <p:nvGrpSpPr>
          <p:cNvPr id="17" name="Google Shape;218;gd33cc45fa0_1_0">
            <a:extLst>
              <a:ext uri="{FF2B5EF4-FFF2-40B4-BE49-F238E27FC236}">
                <a16:creationId xmlns:a16="http://schemas.microsoft.com/office/drawing/2014/main" id="{60038B0A-3710-0F21-973D-FD17E1347517}"/>
              </a:ext>
            </a:extLst>
          </p:cNvPr>
          <p:cNvGrpSpPr/>
          <p:nvPr/>
        </p:nvGrpSpPr>
        <p:grpSpPr>
          <a:xfrm>
            <a:off x="3994416" y="9164078"/>
            <a:ext cx="263316" cy="307736"/>
            <a:chOff x="6779494" y="4035238"/>
            <a:chExt cx="253200" cy="288503"/>
          </a:xfrm>
        </p:grpSpPr>
        <p:sp>
          <p:nvSpPr>
            <p:cNvPr id="18" name="Google Shape;219;gd33cc45fa0_1_0">
              <a:extLst>
                <a:ext uri="{FF2B5EF4-FFF2-40B4-BE49-F238E27FC236}">
                  <a16:creationId xmlns:a16="http://schemas.microsoft.com/office/drawing/2014/main" id="{A8B6C323-06A5-7A11-35F1-D82E6409BB3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20;gd33cc45fa0_1_0">
              <a:extLst>
                <a:ext uri="{FF2B5EF4-FFF2-40B4-BE49-F238E27FC236}">
                  <a16:creationId xmlns:a16="http://schemas.microsoft.com/office/drawing/2014/main" id="{B2ACAAB7-98B4-8A2B-B435-94564E88F117}"/>
                </a:ext>
              </a:extLst>
            </p:cNvPr>
            <p:cNvSpPr txBox="1"/>
            <p:nvPr/>
          </p:nvSpPr>
          <p:spPr>
            <a:xfrm>
              <a:off x="6779494" y="4035238"/>
              <a:ext cx="25320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400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sz="1400" dirty="0">
                <a:latin typeface="Times" pitchFamily="2" charset="0"/>
              </a:endParaRPr>
            </a:p>
          </p:txBody>
        </p:sp>
      </p:grpSp>
      <p:grpSp>
        <p:nvGrpSpPr>
          <p:cNvPr id="20" name="Google Shape;215;gd33cc45fa0_1_0">
            <a:extLst>
              <a:ext uri="{FF2B5EF4-FFF2-40B4-BE49-F238E27FC236}">
                <a16:creationId xmlns:a16="http://schemas.microsoft.com/office/drawing/2014/main" id="{A1A58257-69B0-A567-6E1F-3C54635D8FFF}"/>
              </a:ext>
            </a:extLst>
          </p:cNvPr>
          <p:cNvGrpSpPr/>
          <p:nvPr/>
        </p:nvGrpSpPr>
        <p:grpSpPr>
          <a:xfrm>
            <a:off x="3811175" y="8676567"/>
            <a:ext cx="242100" cy="307736"/>
            <a:chOff x="7175557" y="3603575"/>
            <a:chExt cx="242100" cy="307736"/>
          </a:xfrm>
        </p:grpSpPr>
        <p:sp>
          <p:nvSpPr>
            <p:cNvPr id="21" name="Google Shape;216;gd33cc45fa0_1_0">
              <a:extLst>
                <a:ext uri="{FF2B5EF4-FFF2-40B4-BE49-F238E27FC236}">
                  <a16:creationId xmlns:a16="http://schemas.microsoft.com/office/drawing/2014/main" id="{D67F7B68-4919-A7A1-1522-D64E86D733EA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17;gd33cc45fa0_1_0">
              <a:extLst>
                <a:ext uri="{FF2B5EF4-FFF2-40B4-BE49-F238E27FC236}">
                  <a16:creationId xmlns:a16="http://schemas.microsoft.com/office/drawing/2014/main" id="{742395C2-9990-890F-1B48-98874C50B0CF}"/>
                </a:ext>
              </a:extLst>
            </p:cNvPr>
            <p:cNvSpPr txBox="1"/>
            <p:nvPr/>
          </p:nvSpPr>
          <p:spPr>
            <a:xfrm>
              <a:off x="7175557" y="360357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400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sz="1400" dirty="0">
                <a:latin typeface="Times" pitchFamily="2" charset="0"/>
              </a:endParaRPr>
            </a:p>
          </p:txBody>
        </p:sp>
      </p:grpSp>
      <p:grpSp>
        <p:nvGrpSpPr>
          <p:cNvPr id="23" name="Google Shape;212;gd33cc45fa0_1_0">
            <a:extLst>
              <a:ext uri="{FF2B5EF4-FFF2-40B4-BE49-F238E27FC236}">
                <a16:creationId xmlns:a16="http://schemas.microsoft.com/office/drawing/2014/main" id="{6C054266-6622-0504-287D-453254969ABB}"/>
              </a:ext>
            </a:extLst>
          </p:cNvPr>
          <p:cNvGrpSpPr/>
          <p:nvPr/>
        </p:nvGrpSpPr>
        <p:grpSpPr>
          <a:xfrm>
            <a:off x="3303448" y="8403865"/>
            <a:ext cx="242100" cy="307736"/>
            <a:chOff x="6384583" y="2089176"/>
            <a:chExt cx="242100" cy="307736"/>
          </a:xfrm>
        </p:grpSpPr>
        <p:sp>
          <p:nvSpPr>
            <p:cNvPr id="24" name="Google Shape;213;gd33cc45fa0_1_0">
              <a:extLst>
                <a:ext uri="{FF2B5EF4-FFF2-40B4-BE49-F238E27FC236}">
                  <a16:creationId xmlns:a16="http://schemas.microsoft.com/office/drawing/2014/main" id="{6B6CCABA-C167-CCA4-AA35-9358D3ED3446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14;gd33cc45fa0_1_0">
              <a:extLst>
                <a:ext uri="{FF2B5EF4-FFF2-40B4-BE49-F238E27FC236}">
                  <a16:creationId xmlns:a16="http://schemas.microsoft.com/office/drawing/2014/main" id="{D8C36CA1-53AA-D89F-6A8F-DB5EFB7999D2}"/>
                </a:ext>
              </a:extLst>
            </p:cNvPr>
            <p:cNvSpPr txBox="1"/>
            <p:nvPr/>
          </p:nvSpPr>
          <p:spPr>
            <a:xfrm>
              <a:off x="6384583" y="208917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400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sz="1400" dirty="0">
                <a:latin typeface="Times" pitchFamily="2" charset="0"/>
              </a:endParaRPr>
            </a:p>
          </p:txBody>
        </p:sp>
      </p:grpSp>
      <p:sp>
        <p:nvSpPr>
          <p:cNvPr id="26" name="Google Shape;167;p2">
            <a:extLst>
              <a:ext uri="{FF2B5EF4-FFF2-40B4-BE49-F238E27FC236}">
                <a16:creationId xmlns:a16="http://schemas.microsoft.com/office/drawing/2014/main" id="{CB10F09F-2639-FE76-113D-A8510A5A0F1D}"/>
              </a:ext>
            </a:extLst>
          </p:cNvPr>
          <p:cNvSpPr/>
          <p:nvPr/>
        </p:nvSpPr>
        <p:spPr>
          <a:xfrm>
            <a:off x="1436378" y="6289901"/>
            <a:ext cx="1792536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69;p2">
            <a:extLst>
              <a:ext uri="{FF2B5EF4-FFF2-40B4-BE49-F238E27FC236}">
                <a16:creationId xmlns:a16="http://schemas.microsoft.com/office/drawing/2014/main" id="{F947A943-35B6-44D6-3662-FE513D29C15D}"/>
              </a:ext>
            </a:extLst>
          </p:cNvPr>
          <p:cNvSpPr/>
          <p:nvPr/>
        </p:nvSpPr>
        <p:spPr>
          <a:xfrm>
            <a:off x="251488" y="10797877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72;p2">
            <a:extLst>
              <a:ext uri="{FF2B5EF4-FFF2-40B4-BE49-F238E27FC236}">
                <a16:creationId xmlns:a16="http://schemas.microsoft.com/office/drawing/2014/main" id="{8EDEBAF3-927E-447F-2375-8F1D09BD6ABF}"/>
              </a:ext>
            </a:extLst>
          </p:cNvPr>
          <p:cNvSpPr/>
          <p:nvPr/>
        </p:nvSpPr>
        <p:spPr>
          <a:xfrm>
            <a:off x="4510245" y="10883720"/>
            <a:ext cx="2092550" cy="999711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0;p2">
            <a:extLst>
              <a:ext uri="{FF2B5EF4-FFF2-40B4-BE49-F238E27FC236}">
                <a16:creationId xmlns:a16="http://schemas.microsoft.com/office/drawing/2014/main" id="{D61353FC-44C8-38BB-7A55-16DBE6F662DF}"/>
              </a:ext>
            </a:extLst>
          </p:cNvPr>
          <p:cNvSpPr/>
          <p:nvPr/>
        </p:nvSpPr>
        <p:spPr>
          <a:xfrm>
            <a:off x="5373628" y="8731412"/>
            <a:ext cx="1364818" cy="1215030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1;p2">
            <a:extLst>
              <a:ext uri="{FF2B5EF4-FFF2-40B4-BE49-F238E27FC236}">
                <a16:creationId xmlns:a16="http://schemas.microsoft.com/office/drawing/2014/main" id="{384D31D5-4921-4AA0-1BBB-4EFBB8AC547A}"/>
              </a:ext>
            </a:extLst>
          </p:cNvPr>
          <p:cNvSpPr txBox="1"/>
          <p:nvPr/>
        </p:nvSpPr>
        <p:spPr>
          <a:xfrm>
            <a:off x="4469906" y="11230889"/>
            <a:ext cx="220766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#2 Diel migrating </a:t>
            </a:r>
            <a:r>
              <a:rPr lang="en-U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(n = 88)</a:t>
            </a:r>
            <a:endParaRPr lang="en-US" sz="1400" dirty="0"/>
          </a:p>
        </p:txBody>
      </p:sp>
      <p:sp>
        <p:nvSpPr>
          <p:cNvPr id="31" name="Google Shape;173;p2">
            <a:extLst>
              <a:ext uri="{FF2B5EF4-FFF2-40B4-BE49-F238E27FC236}">
                <a16:creationId xmlns:a16="http://schemas.microsoft.com/office/drawing/2014/main" id="{C80F5012-900E-2D02-6112-D55A811C3906}"/>
              </a:ext>
            </a:extLst>
          </p:cNvPr>
          <p:cNvSpPr/>
          <p:nvPr/>
        </p:nvSpPr>
        <p:spPr>
          <a:xfrm>
            <a:off x="4852975" y="7380080"/>
            <a:ext cx="1781910" cy="984167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77;p2">
            <a:extLst>
              <a:ext uri="{FF2B5EF4-FFF2-40B4-BE49-F238E27FC236}">
                <a16:creationId xmlns:a16="http://schemas.microsoft.com/office/drawing/2014/main" id="{69F786CC-4F2B-5E00-C03C-22A35DB9BE96}"/>
              </a:ext>
            </a:extLst>
          </p:cNvPr>
          <p:cNvSpPr/>
          <p:nvPr/>
        </p:nvSpPr>
        <p:spPr>
          <a:xfrm>
            <a:off x="3335532" y="6258963"/>
            <a:ext cx="1727021" cy="1133240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182;p2">
            <a:extLst>
              <a:ext uri="{FF2B5EF4-FFF2-40B4-BE49-F238E27FC236}">
                <a16:creationId xmlns:a16="http://schemas.microsoft.com/office/drawing/2014/main" id="{89CFD673-64F6-85FD-4839-C947B9E042F3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769976" y="10689084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94;p2">
            <a:extLst>
              <a:ext uri="{FF2B5EF4-FFF2-40B4-BE49-F238E27FC236}">
                <a16:creationId xmlns:a16="http://schemas.microsoft.com/office/drawing/2014/main" id="{00872D7D-0FDC-8217-F620-F95DF47712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1104814">
            <a:off x="5090456" y="10851314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69;p2">
            <a:extLst>
              <a:ext uri="{FF2B5EF4-FFF2-40B4-BE49-F238E27FC236}">
                <a16:creationId xmlns:a16="http://schemas.microsoft.com/office/drawing/2014/main" id="{BCEEE144-9CB9-4580-E16A-8CF140F96385}"/>
              </a:ext>
            </a:extLst>
          </p:cNvPr>
          <p:cNvSpPr/>
          <p:nvPr/>
        </p:nvSpPr>
        <p:spPr>
          <a:xfrm>
            <a:off x="101528" y="7099111"/>
            <a:ext cx="1792536" cy="103898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70;p2">
            <a:extLst>
              <a:ext uri="{FF2B5EF4-FFF2-40B4-BE49-F238E27FC236}">
                <a16:creationId xmlns:a16="http://schemas.microsoft.com/office/drawing/2014/main" id="{5B104321-4717-104B-6B60-3A0643675CFA}"/>
              </a:ext>
            </a:extLst>
          </p:cNvPr>
          <p:cNvSpPr txBox="1"/>
          <p:nvPr/>
        </p:nvSpPr>
        <p:spPr>
          <a:xfrm>
            <a:off x="3141458" y="6655822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#1 Non-diel migrating </a:t>
            </a:r>
            <a:r>
              <a:rPr lang="en-U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 = 12)</a:t>
            </a:r>
            <a:endParaRPr sz="1400" dirty="0"/>
          </a:p>
        </p:txBody>
      </p:sp>
      <p:grpSp>
        <p:nvGrpSpPr>
          <p:cNvPr id="37" name="Google Shape;227;gd33cc45fa0_1_0">
            <a:extLst>
              <a:ext uri="{FF2B5EF4-FFF2-40B4-BE49-F238E27FC236}">
                <a16:creationId xmlns:a16="http://schemas.microsoft.com/office/drawing/2014/main" id="{AE4C67B1-3642-92ED-405D-68F79191C0DB}"/>
              </a:ext>
            </a:extLst>
          </p:cNvPr>
          <p:cNvGrpSpPr/>
          <p:nvPr/>
        </p:nvGrpSpPr>
        <p:grpSpPr>
          <a:xfrm>
            <a:off x="2361716" y="8893813"/>
            <a:ext cx="247690" cy="307736"/>
            <a:chOff x="5363135" y="1431401"/>
            <a:chExt cx="247690" cy="307736"/>
          </a:xfrm>
        </p:grpSpPr>
        <p:sp>
          <p:nvSpPr>
            <p:cNvPr id="38" name="Google Shape;228;gd33cc45fa0_1_0">
              <a:extLst>
                <a:ext uri="{FF2B5EF4-FFF2-40B4-BE49-F238E27FC236}">
                  <a16:creationId xmlns:a16="http://schemas.microsoft.com/office/drawing/2014/main" id="{31937317-D7D4-4620-4964-A8571A790029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400"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29;gd33cc45fa0_1_0">
              <a:extLst>
                <a:ext uri="{FF2B5EF4-FFF2-40B4-BE49-F238E27FC236}">
                  <a16:creationId xmlns:a16="http://schemas.microsoft.com/office/drawing/2014/main" id="{1FC6C227-98F0-59D9-2C8C-FC4411729569}"/>
                </a:ext>
              </a:extLst>
            </p:cNvPr>
            <p:cNvSpPr txBox="1"/>
            <p:nvPr/>
          </p:nvSpPr>
          <p:spPr>
            <a:xfrm>
              <a:off x="5363135" y="1431401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400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sz="1400" dirty="0">
                <a:latin typeface="Times" pitchFamily="2" charset="0"/>
              </a:endParaRPr>
            </a:p>
          </p:txBody>
        </p:sp>
      </p:grpSp>
      <p:pic>
        <p:nvPicPr>
          <p:cNvPr id="40" name="Google Shape;124;p1">
            <a:extLst>
              <a:ext uri="{FF2B5EF4-FFF2-40B4-BE49-F238E27FC236}">
                <a16:creationId xmlns:a16="http://schemas.microsoft.com/office/drawing/2014/main" id="{B9F34617-14E2-A00E-A32D-A53CD1A319F0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3815443" y="6258962"/>
            <a:ext cx="597559" cy="44759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98;p2">
            <a:extLst>
              <a:ext uri="{FF2B5EF4-FFF2-40B4-BE49-F238E27FC236}">
                <a16:creationId xmlns:a16="http://schemas.microsoft.com/office/drawing/2014/main" id="{279E2812-A5A8-4C5F-2BC1-10E0C9710277}"/>
              </a:ext>
            </a:extLst>
          </p:cNvPr>
          <p:cNvSpPr txBox="1"/>
          <p:nvPr/>
        </p:nvSpPr>
        <p:spPr>
          <a:xfrm>
            <a:off x="64502" y="11114654"/>
            <a:ext cx="24090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#5 Oceanic </a:t>
            </a:r>
            <a:r>
              <a:rPr lang="en-U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sz="1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(n = 55)</a:t>
            </a:r>
            <a:endParaRPr sz="1400" dirty="0"/>
          </a:p>
        </p:txBody>
      </p:sp>
      <p:sp>
        <p:nvSpPr>
          <p:cNvPr id="42" name="Google Shape;170;p2">
            <a:extLst>
              <a:ext uri="{FF2B5EF4-FFF2-40B4-BE49-F238E27FC236}">
                <a16:creationId xmlns:a16="http://schemas.microsoft.com/office/drawing/2014/main" id="{E038A27A-A051-17B9-CF4E-387C64B1499E}"/>
              </a:ext>
            </a:extLst>
          </p:cNvPr>
          <p:cNvSpPr txBox="1"/>
          <p:nvPr/>
        </p:nvSpPr>
        <p:spPr>
          <a:xfrm>
            <a:off x="4667691" y="7715928"/>
            <a:ext cx="2161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#3 Coast &amp; shelf </a:t>
            </a:r>
            <a:r>
              <a:rPr lang="en-U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(n = 51)</a:t>
            </a:r>
            <a:endParaRPr sz="1400" dirty="0"/>
          </a:p>
        </p:txBody>
      </p:sp>
      <p:pic>
        <p:nvPicPr>
          <p:cNvPr id="43" name="Google Shape;130;p1">
            <a:extLst>
              <a:ext uri="{FF2B5EF4-FFF2-40B4-BE49-F238E27FC236}">
                <a16:creationId xmlns:a16="http://schemas.microsoft.com/office/drawing/2014/main" id="{8ADC5268-8DDC-30A7-6294-FE888B32FCD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2447" b="48885"/>
          <a:stretch/>
        </p:blipFill>
        <p:spPr>
          <a:xfrm>
            <a:off x="5086780" y="7436432"/>
            <a:ext cx="1336654" cy="36593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68;p2">
            <a:extLst>
              <a:ext uri="{FF2B5EF4-FFF2-40B4-BE49-F238E27FC236}">
                <a16:creationId xmlns:a16="http://schemas.microsoft.com/office/drawing/2014/main" id="{D779F46C-934E-EA43-0D5D-23F1DF3A97E8}"/>
              </a:ext>
            </a:extLst>
          </p:cNvPr>
          <p:cNvSpPr txBox="1"/>
          <p:nvPr/>
        </p:nvSpPr>
        <p:spPr>
          <a:xfrm>
            <a:off x="5272023" y="9036495"/>
            <a:ext cx="155752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#4 Coast &amp; shelf </a:t>
            </a:r>
            <a:r>
              <a:rPr lang="en-U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 = 14)</a:t>
            </a:r>
            <a:endParaRPr sz="1400" dirty="0"/>
          </a:p>
        </p:txBody>
      </p:sp>
      <p:pic>
        <p:nvPicPr>
          <p:cNvPr id="45" name="Google Shape;197;p2">
            <a:extLst>
              <a:ext uri="{FF2B5EF4-FFF2-40B4-BE49-F238E27FC236}">
                <a16:creationId xmlns:a16="http://schemas.microsoft.com/office/drawing/2014/main" id="{EA9D590F-1CC4-73AC-27D7-FEF66A19CC43}"/>
              </a:ext>
            </a:extLst>
          </p:cNvPr>
          <p:cNvPicPr preferRelativeResize="0"/>
          <p:nvPr/>
        </p:nvPicPr>
        <p:blipFill rotWithShape="1">
          <a:blip r:embed="rId8">
            <a:alphaModFix/>
            <a:grayscl/>
          </a:blip>
          <a:srcRect/>
          <a:stretch/>
        </p:blipFill>
        <p:spPr>
          <a:xfrm>
            <a:off x="5733562" y="8812730"/>
            <a:ext cx="779158" cy="37152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74;p2">
            <a:extLst>
              <a:ext uri="{FF2B5EF4-FFF2-40B4-BE49-F238E27FC236}">
                <a16:creationId xmlns:a16="http://schemas.microsoft.com/office/drawing/2014/main" id="{8048F198-BFE3-34A0-CAFF-4DAF69AF25F1}"/>
              </a:ext>
            </a:extLst>
          </p:cNvPr>
          <p:cNvSpPr txBox="1"/>
          <p:nvPr/>
        </p:nvSpPr>
        <p:spPr>
          <a:xfrm>
            <a:off x="1329898" y="6745286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#7 Resident shelf taxa</a:t>
            </a:r>
          </a:p>
          <a:p>
            <a:pPr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 = 28)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Picture 6" descr="Capros aper">
            <a:extLst>
              <a:ext uri="{FF2B5EF4-FFF2-40B4-BE49-F238E27FC236}">
                <a16:creationId xmlns:a16="http://schemas.microsoft.com/office/drawing/2014/main" id="{4CAC077B-F90A-28AC-EF3D-982C3565F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696" y="6243763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Google Shape;200;p2">
            <a:extLst>
              <a:ext uri="{FF2B5EF4-FFF2-40B4-BE49-F238E27FC236}">
                <a16:creationId xmlns:a16="http://schemas.microsoft.com/office/drawing/2014/main" id="{B695C447-BA3E-84AA-1B46-6175B06838E7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grayscl/>
          </a:blip>
          <a:srcRect/>
          <a:stretch/>
        </p:blipFill>
        <p:spPr>
          <a:xfrm>
            <a:off x="592644" y="7170340"/>
            <a:ext cx="903155" cy="48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78;p2">
            <a:extLst>
              <a:ext uri="{FF2B5EF4-FFF2-40B4-BE49-F238E27FC236}">
                <a16:creationId xmlns:a16="http://schemas.microsoft.com/office/drawing/2014/main" id="{29F55A99-C308-4D2F-DEAE-282F4BC76155}"/>
              </a:ext>
            </a:extLst>
          </p:cNvPr>
          <p:cNvSpPr txBox="1"/>
          <p:nvPr/>
        </p:nvSpPr>
        <p:spPr>
          <a:xfrm>
            <a:off x="101529" y="7582671"/>
            <a:ext cx="17106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#6 Seasonal shelf taxa (n = 44)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57;gd33cc45fa0_1_0">
            <a:extLst>
              <a:ext uri="{FF2B5EF4-FFF2-40B4-BE49-F238E27FC236}">
                <a16:creationId xmlns:a16="http://schemas.microsoft.com/office/drawing/2014/main" id="{5C6411D7-EFBC-C27D-8BCC-2FC478BB65E1}"/>
              </a:ext>
            </a:extLst>
          </p:cNvPr>
          <p:cNvSpPr txBox="1"/>
          <p:nvPr/>
        </p:nvSpPr>
        <p:spPr>
          <a:xfrm>
            <a:off x="64502" y="6225068"/>
            <a:ext cx="52814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b)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AF8084-E7FF-126E-0350-18ED9A079498}"/>
              </a:ext>
            </a:extLst>
          </p:cNvPr>
          <p:cNvSpPr/>
          <p:nvPr/>
        </p:nvSpPr>
        <p:spPr>
          <a:xfrm>
            <a:off x="26401" y="6143884"/>
            <a:ext cx="6767097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82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1</cp:revision>
  <dcterms:created xsi:type="dcterms:W3CDTF">2023-06-10T23:53:57Z</dcterms:created>
  <dcterms:modified xsi:type="dcterms:W3CDTF">2023-06-10T23:56:41Z</dcterms:modified>
</cp:coreProperties>
</file>