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AD8A-2C8B-9F23-ABF6-BA9C2851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A4410-8CA3-531D-544E-2E715800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8437-1884-AE18-C75C-E30D5154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58E1-DFDE-E918-31D7-7020732C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7F7F-632D-E052-5479-F243C2D1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C71-7593-EA57-CCF8-87FB4F33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D4BCB-D198-392D-51E6-8780C42E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8FD2-02DB-A8CE-1C0A-A6D48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A3BF-1BB5-EE63-3E67-56AC156D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B40D-65FB-125F-4D4C-F125A844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71128-53AB-7697-BCE5-D84CBC46F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D6DC1-2D0E-4925-F59C-DE3819EC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9AE7-AE2E-E0BF-8548-D6C97F4F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8AC4C-8D10-3DB0-E8BD-E3215F1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524D-4378-B87F-CD21-6877E546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D25-8782-A1DE-6337-C22829AD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A50-C0A3-37E7-6BDE-96427257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D0590-4C4C-7271-673A-7394B84E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22B0-BBFA-8C6B-B974-A65AE78F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FAC6-0380-CD39-B316-CF31D5B6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60F-FE0B-83C2-BE84-4E7D2CCB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240D-D8FA-1702-1E5A-35302147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1A88-F3EB-AD8B-4CFD-B3B2C466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9EA8-6850-A93E-52EC-D6125B3E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40B6-1486-5B2E-2EDB-8F0A19B1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B5B3-7E0E-675F-69C3-9C3CACBA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8616-4246-A142-CA6C-053413873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B2C1B-11A7-559B-57EE-3337ED18E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5B45-4242-B304-9902-00ED1099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E9FA-196C-B912-AB9B-03F270E1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BF41-CEFA-AA86-9777-6166A0F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D7D-EBA9-7BBF-D739-3A13CEFA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92EB-18F5-ADA4-7D46-765998C9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13AE-9085-8FEC-BC0F-FA073323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0B8F-2722-B992-1E17-42C799D8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EA74A-081B-2C92-74B7-E67C76C5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5E5E1-AC8F-EEAA-B7D8-CBBFF177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EA4BA-E58F-8BED-7254-EF8BFC7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334E3-34C5-1D9A-9C73-10D9C52A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6D23-DC26-4CFF-F25C-68391EDE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38B8-337D-7147-8255-9D9B5F59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0C838-4669-6DBF-9DE6-15FFEE0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15261-E2DA-0248-CC6F-181F2415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7975A-68A9-DA24-1D3D-3EEE6547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8699-FA94-65A5-7DA7-493E549E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3873-CFC5-B5F1-B61C-45B43EF3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3F98-6E14-BAC2-F658-E2F5DC02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2429-5B02-3933-FBF7-8EEFB6CF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76A0-16C4-6979-6401-0FEE820AD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F42B-78B7-BE5D-81CE-E6C5AA1A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12D3-9A36-54E4-45E1-243AD28C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5F8-80CA-A134-90EB-A1A9B94F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8FC1-A6A0-302D-0CD3-28C1703F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70C39-C8A3-3BE0-CE24-CCE86D012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552AE-557E-34E6-FA8E-638F1374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767C-D9F2-46ED-20EB-269B8E42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BFE4-988E-A5C6-1A93-3AC1114C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E0AD-2D31-8E88-6C84-B376DB6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C6410-6C92-69D5-F7AA-DA65AB4D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062D1-EC0B-3C89-2840-B21E0974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B5FB-4969-1BB7-887D-01926A8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7F0F-E754-AE42-9BBE-BEE66A9495A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1A5A-4516-3D7E-1D3F-3B7362CD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0570-DEE6-3BDC-67F8-69CB1D6A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3BA1-F095-E645-9F91-106194ED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E499491F-9359-A32A-E3F6-067618BF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83801" cy="5672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0D08E-5574-959E-F214-6B276566B956}"/>
              </a:ext>
            </a:extLst>
          </p:cNvPr>
          <p:cNvSpPr txBox="1"/>
          <p:nvPr/>
        </p:nvSpPr>
        <p:spPr>
          <a:xfrm>
            <a:off x="9886950" y="138115"/>
            <a:ext cx="1989740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Arial" panose="020B0604020202020204" pitchFamily="34" charset="0"/>
              </a:rPr>
              <a:t>Trait </a:t>
            </a:r>
            <a:r>
              <a:rPr lang="en-US" sz="1600">
                <a:cs typeface="Arial" panose="020B0604020202020204" pitchFamily="34" charset="0"/>
              </a:rPr>
              <a:t>Guild Key:</a:t>
            </a:r>
            <a:endParaRPr lang="en-US" sz="1600" dirty="0">
              <a:cs typeface="Arial" panose="020B0604020202020204" pitchFamily="34" charset="0"/>
            </a:endParaRP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7 = resident continental shelf</a:t>
            </a: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6 = seasonal continental shelf</a:t>
            </a: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5 = oceanic </a:t>
            </a:r>
            <a:r>
              <a:rPr lang="en-US" sz="1500" dirty="0" err="1">
                <a:cs typeface="Arial" panose="020B0604020202020204" pitchFamily="34" charset="0"/>
              </a:rPr>
              <a:t>epipelagics</a:t>
            </a:r>
            <a:endParaRPr lang="en-US" sz="1500" dirty="0">
              <a:cs typeface="Arial" panose="020B0604020202020204" pitchFamily="34" charset="0"/>
            </a:endParaRP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4 = coastal &amp; shelf </a:t>
            </a:r>
            <a:r>
              <a:rPr lang="en-US" sz="1500" dirty="0" err="1">
                <a:cs typeface="Arial" panose="020B0604020202020204" pitchFamily="34" charset="0"/>
              </a:rPr>
              <a:t>demersals</a:t>
            </a:r>
            <a:endParaRPr lang="en-US" sz="1500" dirty="0">
              <a:cs typeface="Arial" panose="020B0604020202020204" pitchFamily="34" charset="0"/>
            </a:endParaRP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3 = coastal &amp; shelf </a:t>
            </a:r>
            <a:r>
              <a:rPr lang="en-US" sz="1500" dirty="0" err="1">
                <a:cs typeface="Arial" panose="020B0604020202020204" pitchFamily="34" charset="0"/>
              </a:rPr>
              <a:t>epipelagics</a:t>
            </a:r>
            <a:endParaRPr lang="en-US" sz="1500" dirty="0">
              <a:cs typeface="Arial" panose="020B0604020202020204" pitchFamily="34" charset="0"/>
            </a:endParaRP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2 = diel migrating </a:t>
            </a:r>
            <a:r>
              <a:rPr lang="en-US" sz="1500" dirty="0" err="1">
                <a:cs typeface="Arial" panose="020B0604020202020204" pitchFamily="34" charset="0"/>
              </a:rPr>
              <a:t>mesolpelagics</a:t>
            </a:r>
            <a:endParaRPr lang="en-US" sz="1500" dirty="0">
              <a:cs typeface="Arial" panose="020B0604020202020204" pitchFamily="34" charset="0"/>
            </a:endParaRPr>
          </a:p>
          <a:p>
            <a:pPr algn="ctr"/>
            <a:endParaRPr lang="en-US" sz="1500" dirty="0"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cs typeface="Arial" panose="020B0604020202020204" pitchFamily="34" charset="0"/>
              </a:rPr>
              <a:t>1 = non-diel migrating </a:t>
            </a:r>
            <a:r>
              <a:rPr lang="en-US" sz="1500" dirty="0" err="1">
                <a:cs typeface="Arial" panose="020B0604020202020204" pitchFamily="34" charset="0"/>
              </a:rPr>
              <a:t>mesopelagics</a:t>
            </a:r>
            <a:endParaRPr lang="en-US" sz="15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2</cp:revision>
  <dcterms:created xsi:type="dcterms:W3CDTF">2023-06-07T04:42:05Z</dcterms:created>
  <dcterms:modified xsi:type="dcterms:W3CDTF">2023-06-07T04:50:30Z</dcterms:modified>
</cp:coreProperties>
</file>