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C21"/>
    <a:srgbClr val="DC6807"/>
    <a:srgbClr val="E39E1C"/>
    <a:srgbClr val="E3CF44"/>
    <a:srgbClr val="C5B33B"/>
    <a:srgbClr val="DD3F20"/>
    <a:srgbClr val="E76E01"/>
    <a:srgbClr val="EDA418"/>
    <a:srgbClr val="EDD846"/>
    <a:srgbClr val="00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654"/>
  </p:normalViewPr>
  <p:slideViewPr>
    <p:cSldViewPr snapToGrid="0" snapToObjects="1">
      <p:cViewPr>
        <p:scale>
          <a:sx n="170" d="100"/>
          <a:sy n="170" d="100"/>
        </p:scale>
        <p:origin x="16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6FA895-3DD9-50C5-D0D0-A741E766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6" y="357967"/>
            <a:ext cx="5747866" cy="57478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sp>
        <p:nvSpPr>
          <p:cNvPr id="59" name="Google Shape;257;gd33cc45fa0_1_0">
            <a:extLst>
              <a:ext uri="{FF2B5EF4-FFF2-40B4-BE49-F238E27FC236}">
                <a16:creationId xmlns:a16="http://schemas.microsoft.com/office/drawing/2014/main" id="{121BE0DC-D352-6B08-60AB-BB0DD0B771FB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7;gd33cc45fa0_1_0">
            <a:extLst>
              <a:ext uri="{FF2B5EF4-FFF2-40B4-BE49-F238E27FC236}">
                <a16:creationId xmlns:a16="http://schemas.microsoft.com/office/drawing/2014/main" id="{96847183-8397-889D-889E-AA6618D7A3B2}"/>
              </a:ext>
            </a:extLst>
          </p:cNvPr>
          <p:cNvSpPr txBox="1"/>
          <p:nvPr/>
        </p:nvSpPr>
        <p:spPr>
          <a:xfrm>
            <a:off x="6399871" y="357966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Seasonal,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908870" y="3869614"/>
            <a:ext cx="979167" cy="7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153</Words>
  <Application>Microsoft Macintosh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48</cp:revision>
  <dcterms:created xsi:type="dcterms:W3CDTF">2020-07-25T23:28:34Z</dcterms:created>
  <dcterms:modified xsi:type="dcterms:W3CDTF">2022-05-18T04:48:32Z</dcterms:modified>
</cp:coreProperties>
</file>