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F20"/>
    <a:srgbClr val="E76E01"/>
    <a:srgbClr val="EDA418"/>
    <a:srgbClr val="EDD846"/>
    <a:srgbClr val="00486F"/>
    <a:srgbClr val="0A718F"/>
    <a:srgbClr val="59A082"/>
    <a:srgbClr val="009193"/>
    <a:srgbClr val="045393"/>
    <a:srgbClr val="00E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6"/>
    <p:restoredTop sz="94654"/>
  </p:normalViewPr>
  <p:slideViewPr>
    <p:cSldViewPr snapToGrid="0" snapToObjects="1">
      <p:cViewPr>
        <p:scale>
          <a:sx n="310" d="100"/>
          <a:sy n="310" d="100"/>
        </p:scale>
        <p:origin x="144" y="-5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23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752166" y="358044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D3F20"/>
            </a:solidFill>
            <a:ln w="12700" cap="flat" cmpd="sng">
              <a:solidFill>
                <a:srgbClr val="DD3F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38982" y="2723669"/>
            <a:ext cx="242100" cy="307736"/>
            <a:chOff x="5368725" y="1437354"/>
            <a:chExt cx="242100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DA418"/>
            </a:solidFill>
            <a:ln w="12700" cap="flat" cmpd="sng">
              <a:solidFill>
                <a:srgbClr val="EDA41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69859" y="143735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2471511" y="3560000"/>
            <a:ext cx="247871" cy="307736"/>
            <a:chOff x="4824539" y="3620090"/>
            <a:chExt cx="247871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DD846"/>
            </a:solidFill>
            <a:ln w="12700" cap="flat" cmpd="sng">
              <a:solidFill>
                <a:srgbClr val="EDD8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24539" y="362009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2204621" y="166376"/>
            <a:ext cx="1333201" cy="1038985"/>
          </a:xfrm>
          <a:prstGeom prst="ellipse">
            <a:avLst/>
          </a:prstGeom>
          <a:solidFill>
            <a:srgbClr val="DD3F20"/>
          </a:solidFill>
          <a:ln>
            <a:solidFill>
              <a:srgbClr val="DD3F2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1960836" y="492094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12783" y="2132252"/>
            <a:ext cx="1935480" cy="1196755"/>
          </a:xfrm>
          <a:prstGeom prst="ellipse">
            <a:avLst/>
          </a:prstGeom>
          <a:solidFill>
            <a:srgbClr val="EDA418"/>
          </a:solidFill>
          <a:ln>
            <a:solidFill>
              <a:srgbClr val="EDA418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-59317" y="2431502"/>
            <a:ext cx="207481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non-diel migrating 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55125" y="4149874"/>
            <a:ext cx="1925392" cy="1067199"/>
          </a:xfrm>
          <a:prstGeom prst="ellipse">
            <a:avLst/>
          </a:prstGeom>
          <a:solidFill>
            <a:srgbClr val="EDD846"/>
          </a:solidFill>
          <a:ln>
            <a:solidFill>
              <a:srgbClr val="EDD84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diel migrating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4533108" y="4492515"/>
            <a:ext cx="2004123" cy="1009540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4418809" y="4763680"/>
            <a:ext cx="223271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diel migrant,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5045325" y="1958258"/>
            <a:ext cx="2101350" cy="945866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5096103" y="2213419"/>
            <a:ext cx="207040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diel migrant, 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4107129" y="727257"/>
            <a:ext cx="1934646" cy="1065841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4004467" y="1095123"/>
            <a:ext cx="21013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diel migrant, continental shelf broad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5589739" y="1585651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2422374" y="268329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09856" y="2008038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4667377" y="752197"/>
            <a:ext cx="763617" cy="46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94;p2">
            <a:extLst>
              <a:ext uri="{FF2B5EF4-FFF2-40B4-BE49-F238E27FC236}">
                <a16:creationId xmlns:a16="http://schemas.microsoft.com/office/drawing/2014/main" id="{C72C5A8D-321B-EE09-AE5E-C1D2ED02C5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1104814">
            <a:off x="5067729" y="4428663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69;p2">
            <a:extLst>
              <a:ext uri="{FF2B5EF4-FFF2-40B4-BE49-F238E27FC236}">
                <a16:creationId xmlns:a16="http://schemas.microsoft.com/office/drawing/2014/main" id="{7457EAAD-C6D5-91C8-5D71-E9C1B50331B1}"/>
              </a:ext>
            </a:extLst>
          </p:cNvPr>
          <p:cNvSpPr/>
          <p:nvPr/>
        </p:nvSpPr>
        <p:spPr>
          <a:xfrm>
            <a:off x="877496" y="1009320"/>
            <a:ext cx="1381851" cy="1038985"/>
          </a:xfrm>
          <a:prstGeom prst="ellipse">
            <a:avLst/>
          </a:prstGeom>
          <a:solidFill>
            <a:srgbClr val="E76E01"/>
          </a:solidFill>
          <a:ln>
            <a:solidFill>
              <a:srgbClr val="E76E0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70;p2">
            <a:extLst>
              <a:ext uri="{FF2B5EF4-FFF2-40B4-BE49-F238E27FC236}">
                <a16:creationId xmlns:a16="http://schemas.microsoft.com/office/drawing/2014/main" id="{3844CD62-C5F6-E05B-7D31-652956DDE756}"/>
              </a:ext>
            </a:extLst>
          </p:cNvPr>
          <p:cNvSpPr txBox="1"/>
          <p:nvPr/>
        </p:nvSpPr>
        <p:spPr>
          <a:xfrm>
            <a:off x="519708" y="1358522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52" name="Google Shape;227;gd33cc45fa0_1_0">
            <a:extLst>
              <a:ext uri="{FF2B5EF4-FFF2-40B4-BE49-F238E27FC236}">
                <a16:creationId xmlns:a16="http://schemas.microsoft.com/office/drawing/2014/main" id="{5151D4B0-6596-14C7-5931-844C6C778A79}"/>
              </a:ext>
            </a:extLst>
          </p:cNvPr>
          <p:cNvGrpSpPr/>
          <p:nvPr/>
        </p:nvGrpSpPr>
        <p:grpSpPr>
          <a:xfrm>
            <a:off x="2717228" y="2178647"/>
            <a:ext cx="242100" cy="307736"/>
            <a:chOff x="5368725" y="1437354"/>
            <a:chExt cx="242100" cy="307736"/>
          </a:xfrm>
        </p:grpSpPr>
        <p:sp>
          <p:nvSpPr>
            <p:cNvPr id="53" name="Google Shape;228;gd33cc45fa0_1_0">
              <a:extLst>
                <a:ext uri="{FF2B5EF4-FFF2-40B4-BE49-F238E27FC236}">
                  <a16:creationId xmlns:a16="http://schemas.microsoft.com/office/drawing/2014/main" id="{742AF622-3FF2-F197-15D2-C34820AB1E68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76E01"/>
            </a:solidFill>
            <a:ln w="12700" cap="flat" cmpd="sng">
              <a:solidFill>
                <a:srgbClr val="E76E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29;gd33cc45fa0_1_0">
              <a:extLst>
                <a:ext uri="{FF2B5EF4-FFF2-40B4-BE49-F238E27FC236}">
                  <a16:creationId xmlns:a16="http://schemas.microsoft.com/office/drawing/2014/main" id="{94350360-AAA5-7C01-8BD1-2B1AAB955255}"/>
                </a:ext>
              </a:extLst>
            </p:cNvPr>
            <p:cNvSpPr txBox="1"/>
            <p:nvPr/>
          </p:nvSpPr>
          <p:spPr>
            <a:xfrm>
              <a:off x="5369859" y="143735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57" name="Google Shape;124;p1">
            <a:extLst>
              <a:ext uri="{FF2B5EF4-FFF2-40B4-BE49-F238E27FC236}">
                <a16:creationId xmlns:a16="http://schemas.microsoft.com/office/drawing/2014/main" id="{33C76115-5F95-FEF7-221F-FD97C3AEDE7C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89392" y="1007864"/>
            <a:ext cx="597559" cy="447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&amp; diel migrating coastal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migrant, coast to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06285" y="3869614"/>
            <a:ext cx="881752" cy="625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158</Words>
  <Application>Microsoft Macintosh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Times</vt:lpstr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43</cp:revision>
  <dcterms:created xsi:type="dcterms:W3CDTF">2020-07-25T23:28:34Z</dcterms:created>
  <dcterms:modified xsi:type="dcterms:W3CDTF">2022-05-18T01:06:58Z</dcterms:modified>
</cp:coreProperties>
</file>