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64" r:id="rId3"/>
    <p:sldId id="263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kqRRnulKP6R/VTqMqjzmVO72B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3C21"/>
    <a:srgbClr val="DC6807"/>
    <a:srgbClr val="E39E1C"/>
    <a:srgbClr val="E3CF44"/>
    <a:srgbClr val="C5B33B"/>
    <a:srgbClr val="DD3F20"/>
    <a:srgbClr val="E76E01"/>
    <a:srgbClr val="EDA418"/>
    <a:srgbClr val="EDD846"/>
    <a:srgbClr val="004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57"/>
    <p:restoredTop sz="94654"/>
  </p:normalViewPr>
  <p:slideViewPr>
    <p:cSldViewPr snapToGrid="0" snapToObjects="1">
      <p:cViewPr varScale="1">
        <p:scale>
          <a:sx n="101" d="100"/>
          <a:sy n="101" d="100"/>
        </p:scale>
        <p:origin x="2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33cc45fa0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33cc45fa0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solidFill>
                  <a:schemeClr val="dk1"/>
                </a:solidFill>
              </a:rPr>
              <a:t>Most taxa were seasonal unless specified here as “resident” (#3).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solidFill>
                  <a:schemeClr val="dk1"/>
                </a:solidFill>
              </a:rPr>
              <a:t>Most were schooling and juvenile taxa, and these traits were not included in analyses.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4237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33cc45fa0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33cc45fa0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solidFill>
                  <a:schemeClr val="dk1"/>
                </a:solidFill>
              </a:rPr>
              <a:t>Most taxa were seasonal unless specified here as “resident” (#3).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solidFill>
                  <a:schemeClr val="dk1"/>
                </a:solidFill>
              </a:rPr>
              <a:t>Most were schooling and juvenile taxa, and these traits were not included in analyses.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8303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33cc45fa0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33cc45fa0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solidFill>
                  <a:schemeClr val="dk1"/>
                </a:solidFill>
              </a:rPr>
              <a:t>USE!!! PROBABLE TRAITS, k = 8, DIVISIVE with NMDS PLOT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424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06FA895-3DD9-50C5-D0D0-A741E766A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516" y="357967"/>
            <a:ext cx="5747866" cy="574786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EF79AEB-8DEA-40CF-4AD5-6EF7A64950A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14" b="714"/>
          <a:stretch/>
        </p:blipFill>
        <p:spPr>
          <a:xfrm>
            <a:off x="160934" y="362700"/>
            <a:ext cx="6023949" cy="5937891"/>
          </a:xfrm>
          <a:prstGeom prst="rect">
            <a:avLst/>
          </a:prstGeom>
        </p:spPr>
      </p:pic>
      <p:sp>
        <p:nvSpPr>
          <p:cNvPr id="59" name="Google Shape;257;gd33cc45fa0_1_0">
            <a:extLst>
              <a:ext uri="{FF2B5EF4-FFF2-40B4-BE49-F238E27FC236}">
                <a16:creationId xmlns:a16="http://schemas.microsoft.com/office/drawing/2014/main" id="{121BE0DC-D352-6B08-60AB-BB0DD0B771FB}"/>
              </a:ext>
            </a:extLst>
          </p:cNvPr>
          <p:cNvSpPr txBox="1"/>
          <p:nvPr/>
        </p:nvSpPr>
        <p:spPr>
          <a:xfrm>
            <a:off x="-752166" y="358044"/>
            <a:ext cx="21186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a)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257;gd33cc45fa0_1_0">
            <a:extLst>
              <a:ext uri="{FF2B5EF4-FFF2-40B4-BE49-F238E27FC236}">
                <a16:creationId xmlns:a16="http://schemas.microsoft.com/office/drawing/2014/main" id="{96847183-8397-889D-889E-AA6618D7A3B2}"/>
              </a:ext>
            </a:extLst>
          </p:cNvPr>
          <p:cNvSpPr txBox="1"/>
          <p:nvPr/>
        </p:nvSpPr>
        <p:spPr>
          <a:xfrm>
            <a:off x="6399871" y="357966"/>
            <a:ext cx="7178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b)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" name="Google Shape;230;gd33cc45fa0_1_0">
            <a:extLst>
              <a:ext uri="{FF2B5EF4-FFF2-40B4-BE49-F238E27FC236}">
                <a16:creationId xmlns:a16="http://schemas.microsoft.com/office/drawing/2014/main" id="{E61313CA-3812-0DC0-42B7-F8016B187642}"/>
              </a:ext>
            </a:extLst>
          </p:cNvPr>
          <p:cNvGrpSpPr/>
          <p:nvPr/>
        </p:nvGrpSpPr>
        <p:grpSpPr>
          <a:xfrm>
            <a:off x="2973422" y="2354034"/>
            <a:ext cx="255318" cy="307736"/>
            <a:chOff x="5770063" y="1882553"/>
            <a:chExt cx="245509" cy="288503"/>
          </a:xfrm>
        </p:grpSpPr>
        <p:sp>
          <p:nvSpPr>
            <p:cNvPr id="66" name="Google Shape;231;gd33cc45fa0_1_0">
              <a:extLst>
                <a:ext uri="{FF2B5EF4-FFF2-40B4-BE49-F238E27FC236}">
                  <a16:creationId xmlns:a16="http://schemas.microsoft.com/office/drawing/2014/main" id="{3D6B5B2D-6A06-695C-5F10-5EBD9A542901}"/>
                </a:ext>
              </a:extLst>
            </p:cNvPr>
            <p:cNvSpPr/>
            <p:nvPr/>
          </p:nvSpPr>
          <p:spPr>
            <a:xfrm>
              <a:off x="5773472" y="1906224"/>
              <a:ext cx="242100" cy="235200"/>
            </a:xfrm>
            <a:prstGeom prst="ellipse">
              <a:avLst/>
            </a:prstGeom>
            <a:solidFill>
              <a:srgbClr val="D13C21"/>
            </a:solidFill>
            <a:ln w="12700" cap="flat" cmpd="sng">
              <a:solidFill>
                <a:srgbClr val="D13C2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32;gd33cc45fa0_1_0">
              <a:extLst>
                <a:ext uri="{FF2B5EF4-FFF2-40B4-BE49-F238E27FC236}">
                  <a16:creationId xmlns:a16="http://schemas.microsoft.com/office/drawing/2014/main" id="{B968FA31-81E6-6814-1790-2A93E51BBFAB}"/>
                </a:ext>
              </a:extLst>
            </p:cNvPr>
            <p:cNvSpPr txBox="1"/>
            <p:nvPr/>
          </p:nvSpPr>
          <p:spPr>
            <a:xfrm>
              <a:off x="5770063" y="1882553"/>
              <a:ext cx="177540" cy="288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7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74" name="Google Shape;227;gd33cc45fa0_1_0">
            <a:extLst>
              <a:ext uri="{FF2B5EF4-FFF2-40B4-BE49-F238E27FC236}">
                <a16:creationId xmlns:a16="http://schemas.microsoft.com/office/drawing/2014/main" id="{9DDE5F83-072C-B47A-ED6F-07611D85302C}"/>
              </a:ext>
            </a:extLst>
          </p:cNvPr>
          <p:cNvGrpSpPr/>
          <p:nvPr/>
        </p:nvGrpSpPr>
        <p:grpSpPr>
          <a:xfrm>
            <a:off x="2432621" y="2738659"/>
            <a:ext cx="248461" cy="307736"/>
            <a:chOff x="5362364" y="1452344"/>
            <a:chExt cx="248461" cy="307736"/>
          </a:xfrm>
        </p:grpSpPr>
        <p:sp>
          <p:nvSpPr>
            <p:cNvPr id="75" name="Google Shape;228;gd33cc45fa0_1_0">
              <a:extLst>
                <a:ext uri="{FF2B5EF4-FFF2-40B4-BE49-F238E27FC236}">
                  <a16:creationId xmlns:a16="http://schemas.microsoft.com/office/drawing/2014/main" id="{3BDF60BB-E034-44A1-BB4A-E07DC42BA440}"/>
                </a:ext>
              </a:extLst>
            </p:cNvPr>
            <p:cNvSpPr/>
            <p:nvPr/>
          </p:nvSpPr>
          <p:spPr>
            <a:xfrm>
              <a:off x="5368725" y="1478743"/>
              <a:ext cx="242100" cy="235200"/>
            </a:xfrm>
            <a:prstGeom prst="ellipse">
              <a:avLst/>
            </a:prstGeom>
            <a:solidFill>
              <a:srgbClr val="E39E1C"/>
            </a:solidFill>
            <a:ln w="12700" cap="flat" cmpd="sng">
              <a:solidFill>
                <a:srgbClr val="E39E1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229;gd33cc45fa0_1_0">
              <a:extLst>
                <a:ext uri="{FF2B5EF4-FFF2-40B4-BE49-F238E27FC236}">
                  <a16:creationId xmlns:a16="http://schemas.microsoft.com/office/drawing/2014/main" id="{D8D5DD74-B18E-E3B6-7B97-DCC73A268EF3}"/>
                </a:ext>
              </a:extLst>
            </p:cNvPr>
            <p:cNvSpPr txBox="1"/>
            <p:nvPr/>
          </p:nvSpPr>
          <p:spPr>
            <a:xfrm>
              <a:off x="5362364" y="1452344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4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77" name="Google Shape;221;gd33cc45fa0_1_0">
            <a:extLst>
              <a:ext uri="{FF2B5EF4-FFF2-40B4-BE49-F238E27FC236}">
                <a16:creationId xmlns:a16="http://schemas.microsoft.com/office/drawing/2014/main" id="{D4E42C18-FE34-F005-09B2-83946EA3D6CE}"/>
              </a:ext>
            </a:extLst>
          </p:cNvPr>
          <p:cNvGrpSpPr/>
          <p:nvPr/>
        </p:nvGrpSpPr>
        <p:grpSpPr>
          <a:xfrm>
            <a:off x="2477282" y="3567495"/>
            <a:ext cx="242100" cy="307736"/>
            <a:chOff x="4830310" y="3627585"/>
            <a:chExt cx="242100" cy="307736"/>
          </a:xfrm>
        </p:grpSpPr>
        <p:sp>
          <p:nvSpPr>
            <p:cNvPr id="78" name="Google Shape;222;gd33cc45fa0_1_0">
              <a:extLst>
                <a:ext uri="{FF2B5EF4-FFF2-40B4-BE49-F238E27FC236}">
                  <a16:creationId xmlns:a16="http://schemas.microsoft.com/office/drawing/2014/main" id="{696BCAA7-A48E-90DA-DF88-A3A5F688D555}"/>
                </a:ext>
              </a:extLst>
            </p:cNvPr>
            <p:cNvSpPr/>
            <p:nvPr/>
          </p:nvSpPr>
          <p:spPr>
            <a:xfrm>
              <a:off x="4830310" y="3654623"/>
              <a:ext cx="242100" cy="235200"/>
            </a:xfrm>
            <a:prstGeom prst="ellipse">
              <a:avLst/>
            </a:prstGeom>
            <a:solidFill>
              <a:srgbClr val="E3CF44"/>
            </a:solidFill>
            <a:ln w="12700" cap="flat" cmpd="sng">
              <a:solidFill>
                <a:srgbClr val="E3CF4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223;gd33cc45fa0_1_0">
              <a:extLst>
                <a:ext uri="{FF2B5EF4-FFF2-40B4-BE49-F238E27FC236}">
                  <a16:creationId xmlns:a16="http://schemas.microsoft.com/office/drawing/2014/main" id="{9670A518-22A5-671A-C2E3-67360A151AB5}"/>
                </a:ext>
              </a:extLst>
            </p:cNvPr>
            <p:cNvSpPr txBox="1"/>
            <p:nvPr/>
          </p:nvSpPr>
          <p:spPr>
            <a:xfrm>
              <a:off x="4832034" y="3627585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5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80" name="Google Shape;218;gd33cc45fa0_1_0">
            <a:extLst>
              <a:ext uri="{FF2B5EF4-FFF2-40B4-BE49-F238E27FC236}">
                <a16:creationId xmlns:a16="http://schemas.microsoft.com/office/drawing/2014/main" id="{2710E890-1A80-E4E2-561D-520AA7815E1A}"/>
              </a:ext>
            </a:extLst>
          </p:cNvPr>
          <p:cNvGrpSpPr/>
          <p:nvPr/>
        </p:nvGrpSpPr>
        <p:grpSpPr>
          <a:xfrm>
            <a:off x="3655969" y="3560000"/>
            <a:ext cx="263316" cy="307736"/>
            <a:chOff x="6779494" y="4047842"/>
            <a:chExt cx="253200" cy="288502"/>
          </a:xfrm>
        </p:grpSpPr>
        <p:sp>
          <p:nvSpPr>
            <p:cNvPr id="81" name="Google Shape;219;gd33cc45fa0_1_0">
              <a:extLst>
                <a:ext uri="{FF2B5EF4-FFF2-40B4-BE49-F238E27FC236}">
                  <a16:creationId xmlns:a16="http://schemas.microsoft.com/office/drawing/2014/main" id="{BC1C4952-7315-9F3F-75F2-74B58ECE5B54}"/>
                </a:ext>
              </a:extLst>
            </p:cNvPr>
            <p:cNvSpPr/>
            <p:nvPr/>
          </p:nvSpPr>
          <p:spPr>
            <a:xfrm>
              <a:off x="6785044" y="4074493"/>
              <a:ext cx="242100" cy="235200"/>
            </a:xfrm>
            <a:prstGeom prst="ellipse">
              <a:avLst/>
            </a:prstGeom>
            <a:solidFill>
              <a:srgbClr val="59A082"/>
            </a:solidFill>
            <a:ln w="12700" cap="flat" cmpd="sng">
              <a:solidFill>
                <a:srgbClr val="59A08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220;gd33cc45fa0_1_0">
              <a:extLst>
                <a:ext uri="{FF2B5EF4-FFF2-40B4-BE49-F238E27FC236}">
                  <a16:creationId xmlns:a16="http://schemas.microsoft.com/office/drawing/2014/main" id="{A1C29272-C283-1D66-8483-2DD0C158B5D9}"/>
                </a:ext>
              </a:extLst>
            </p:cNvPr>
            <p:cNvSpPr txBox="1"/>
            <p:nvPr/>
          </p:nvSpPr>
          <p:spPr>
            <a:xfrm>
              <a:off x="6779494" y="4047842"/>
              <a:ext cx="253200" cy="2885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2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83" name="Google Shape;215;gd33cc45fa0_1_0">
            <a:extLst>
              <a:ext uri="{FF2B5EF4-FFF2-40B4-BE49-F238E27FC236}">
                <a16:creationId xmlns:a16="http://schemas.microsoft.com/office/drawing/2014/main" id="{F82EBB86-3F62-2A95-2A7A-18289C391B33}"/>
              </a:ext>
            </a:extLst>
          </p:cNvPr>
          <p:cNvGrpSpPr/>
          <p:nvPr/>
        </p:nvGrpSpPr>
        <p:grpSpPr>
          <a:xfrm>
            <a:off x="3764405" y="2929740"/>
            <a:ext cx="242100" cy="307736"/>
            <a:chOff x="7175557" y="3610299"/>
            <a:chExt cx="242100" cy="307736"/>
          </a:xfrm>
        </p:grpSpPr>
        <p:sp>
          <p:nvSpPr>
            <p:cNvPr id="84" name="Google Shape;216;gd33cc45fa0_1_0">
              <a:extLst>
                <a:ext uri="{FF2B5EF4-FFF2-40B4-BE49-F238E27FC236}">
                  <a16:creationId xmlns:a16="http://schemas.microsoft.com/office/drawing/2014/main" id="{BB253100-1B0F-23EE-5BE7-B895C22C28BD}"/>
                </a:ext>
              </a:extLst>
            </p:cNvPr>
            <p:cNvSpPr/>
            <p:nvPr/>
          </p:nvSpPr>
          <p:spPr>
            <a:xfrm>
              <a:off x="7175557" y="3646567"/>
              <a:ext cx="242100" cy="235200"/>
            </a:xfrm>
            <a:prstGeom prst="ellipse">
              <a:avLst/>
            </a:prstGeom>
            <a:solidFill>
              <a:srgbClr val="0A718F"/>
            </a:solidFill>
            <a:ln w="12700" cap="flat" cmpd="sng">
              <a:solidFill>
                <a:srgbClr val="0A71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217;gd33cc45fa0_1_0">
              <a:extLst>
                <a:ext uri="{FF2B5EF4-FFF2-40B4-BE49-F238E27FC236}">
                  <a16:creationId xmlns:a16="http://schemas.microsoft.com/office/drawing/2014/main" id="{1185CC7D-A271-F7A7-099F-37FF4412BBBD}"/>
                </a:ext>
              </a:extLst>
            </p:cNvPr>
            <p:cNvSpPr txBox="1"/>
            <p:nvPr/>
          </p:nvSpPr>
          <p:spPr>
            <a:xfrm>
              <a:off x="7175557" y="3610299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3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86" name="Google Shape;212;gd33cc45fa0_1_0">
            <a:extLst>
              <a:ext uri="{FF2B5EF4-FFF2-40B4-BE49-F238E27FC236}">
                <a16:creationId xmlns:a16="http://schemas.microsoft.com/office/drawing/2014/main" id="{5A3C18D9-4462-E7DB-4F93-D6509480BF4B}"/>
              </a:ext>
            </a:extLst>
          </p:cNvPr>
          <p:cNvGrpSpPr/>
          <p:nvPr/>
        </p:nvGrpSpPr>
        <p:grpSpPr>
          <a:xfrm>
            <a:off x="3309416" y="2380324"/>
            <a:ext cx="242100" cy="307736"/>
            <a:chOff x="6384583" y="2095900"/>
            <a:chExt cx="242100" cy="307736"/>
          </a:xfrm>
        </p:grpSpPr>
        <p:sp>
          <p:nvSpPr>
            <p:cNvPr id="87" name="Google Shape;213;gd33cc45fa0_1_0">
              <a:extLst>
                <a:ext uri="{FF2B5EF4-FFF2-40B4-BE49-F238E27FC236}">
                  <a16:creationId xmlns:a16="http://schemas.microsoft.com/office/drawing/2014/main" id="{C067D167-1A68-391D-F30F-9C6B1FB13D00}"/>
                </a:ext>
              </a:extLst>
            </p:cNvPr>
            <p:cNvSpPr/>
            <p:nvPr/>
          </p:nvSpPr>
          <p:spPr>
            <a:xfrm>
              <a:off x="6384583" y="2131331"/>
              <a:ext cx="242100" cy="235200"/>
            </a:xfrm>
            <a:prstGeom prst="ellipse">
              <a:avLst/>
            </a:prstGeom>
            <a:solidFill>
              <a:srgbClr val="00486F"/>
            </a:solidFill>
            <a:ln w="12700" cap="flat" cmpd="sng">
              <a:solidFill>
                <a:srgbClr val="00486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214;gd33cc45fa0_1_0">
              <a:extLst>
                <a:ext uri="{FF2B5EF4-FFF2-40B4-BE49-F238E27FC236}">
                  <a16:creationId xmlns:a16="http://schemas.microsoft.com/office/drawing/2014/main" id="{698DC680-0F85-520C-14D2-30864783F843}"/>
                </a:ext>
              </a:extLst>
            </p:cNvPr>
            <p:cNvSpPr txBox="1"/>
            <p:nvPr/>
          </p:nvSpPr>
          <p:spPr>
            <a:xfrm>
              <a:off x="6384583" y="2095900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ea typeface="Calibri"/>
                  <a:cs typeface="Calibri"/>
                  <a:sym typeface="Calibri"/>
                </a:rPr>
                <a:t>1</a:t>
              </a:r>
              <a:endParaRPr dirty="0">
                <a:latin typeface="Times" pitchFamily="2" charset="0"/>
              </a:endParaRPr>
            </a:p>
          </p:txBody>
        </p:sp>
      </p:grpSp>
      <p:sp>
        <p:nvSpPr>
          <p:cNvPr id="89" name="Google Shape;167;p2">
            <a:extLst>
              <a:ext uri="{FF2B5EF4-FFF2-40B4-BE49-F238E27FC236}">
                <a16:creationId xmlns:a16="http://schemas.microsoft.com/office/drawing/2014/main" id="{62428E00-D39C-8527-7BEC-68FF6B3AEC0D}"/>
              </a:ext>
            </a:extLst>
          </p:cNvPr>
          <p:cNvSpPr/>
          <p:nvPr/>
        </p:nvSpPr>
        <p:spPr>
          <a:xfrm>
            <a:off x="2339067" y="192759"/>
            <a:ext cx="1333201" cy="1038985"/>
          </a:xfrm>
          <a:prstGeom prst="ellipse">
            <a:avLst/>
          </a:prstGeom>
          <a:solidFill>
            <a:srgbClr val="D13C21"/>
          </a:solidFill>
          <a:ln>
            <a:solidFill>
              <a:srgbClr val="D13C2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168;p2">
            <a:extLst>
              <a:ext uri="{FF2B5EF4-FFF2-40B4-BE49-F238E27FC236}">
                <a16:creationId xmlns:a16="http://schemas.microsoft.com/office/drawing/2014/main" id="{20411D07-7687-0222-07E8-5CDCBC6C9155}"/>
              </a:ext>
            </a:extLst>
          </p:cNvPr>
          <p:cNvSpPr txBox="1"/>
          <p:nvPr/>
        </p:nvSpPr>
        <p:spPr>
          <a:xfrm>
            <a:off x="2095282" y="518477"/>
            <a:ext cx="1828623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Coast &amp; shelf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demersals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(14)</a:t>
            </a:r>
            <a:endParaRPr dirty="0"/>
          </a:p>
        </p:txBody>
      </p:sp>
      <p:sp>
        <p:nvSpPr>
          <p:cNvPr id="91" name="Google Shape;169;p2">
            <a:extLst>
              <a:ext uri="{FF2B5EF4-FFF2-40B4-BE49-F238E27FC236}">
                <a16:creationId xmlns:a16="http://schemas.microsoft.com/office/drawing/2014/main" id="{62290F73-8B78-1C8E-274F-5756CCCD6FD9}"/>
              </a:ext>
            </a:extLst>
          </p:cNvPr>
          <p:cNvSpPr/>
          <p:nvPr/>
        </p:nvSpPr>
        <p:spPr>
          <a:xfrm>
            <a:off x="12783" y="2191517"/>
            <a:ext cx="1967734" cy="901092"/>
          </a:xfrm>
          <a:prstGeom prst="ellipse">
            <a:avLst/>
          </a:prstGeom>
          <a:solidFill>
            <a:srgbClr val="E39E1C"/>
          </a:solidFill>
          <a:ln>
            <a:solidFill>
              <a:srgbClr val="E39E1C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170;p2">
            <a:extLst>
              <a:ext uri="{FF2B5EF4-FFF2-40B4-BE49-F238E27FC236}">
                <a16:creationId xmlns:a16="http://schemas.microsoft.com/office/drawing/2014/main" id="{BD436974-732B-D505-52DE-9C6D28123FB6}"/>
              </a:ext>
            </a:extLst>
          </p:cNvPr>
          <p:cNvSpPr txBox="1"/>
          <p:nvPr/>
        </p:nvSpPr>
        <p:spPr>
          <a:xfrm>
            <a:off x="-59317" y="2534738"/>
            <a:ext cx="207481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Coast &amp; shelf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epipelagics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(51)</a:t>
            </a:r>
            <a:endParaRPr dirty="0"/>
          </a:p>
        </p:txBody>
      </p:sp>
      <p:sp>
        <p:nvSpPr>
          <p:cNvPr id="93" name="Google Shape;172;p2">
            <a:extLst>
              <a:ext uri="{FF2B5EF4-FFF2-40B4-BE49-F238E27FC236}">
                <a16:creationId xmlns:a16="http://schemas.microsoft.com/office/drawing/2014/main" id="{330283C7-12CC-9CB1-EED0-36B802310313}"/>
              </a:ext>
            </a:extLst>
          </p:cNvPr>
          <p:cNvSpPr/>
          <p:nvPr/>
        </p:nvSpPr>
        <p:spPr>
          <a:xfrm>
            <a:off x="160934" y="4149874"/>
            <a:ext cx="1726017" cy="1069602"/>
          </a:xfrm>
          <a:prstGeom prst="ellipse">
            <a:avLst/>
          </a:prstGeom>
          <a:solidFill>
            <a:srgbClr val="E3CF44"/>
          </a:solidFill>
          <a:ln>
            <a:solidFill>
              <a:srgbClr val="E3CF44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198;p2">
            <a:extLst>
              <a:ext uri="{FF2B5EF4-FFF2-40B4-BE49-F238E27FC236}">
                <a16:creationId xmlns:a16="http://schemas.microsoft.com/office/drawing/2014/main" id="{994B4EFC-88BF-96C3-11AC-5D3D04EEEC58}"/>
              </a:ext>
            </a:extLst>
          </p:cNvPr>
          <p:cNvSpPr txBox="1"/>
          <p:nvPr/>
        </p:nvSpPr>
        <p:spPr>
          <a:xfrm>
            <a:off x="15367" y="4480853"/>
            <a:ext cx="2043058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Offshore &amp; oceanic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epipelagics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(55)</a:t>
            </a:r>
            <a:endParaRPr dirty="0"/>
          </a:p>
        </p:txBody>
      </p:sp>
      <p:sp>
        <p:nvSpPr>
          <p:cNvPr id="95" name="Google Shape;190;p2">
            <a:extLst>
              <a:ext uri="{FF2B5EF4-FFF2-40B4-BE49-F238E27FC236}">
                <a16:creationId xmlns:a16="http://schemas.microsoft.com/office/drawing/2014/main" id="{3A79B08B-11D4-E03E-0CE8-207DC919375F}"/>
              </a:ext>
            </a:extLst>
          </p:cNvPr>
          <p:cNvSpPr/>
          <p:nvPr/>
        </p:nvSpPr>
        <p:spPr>
          <a:xfrm>
            <a:off x="4003731" y="4429759"/>
            <a:ext cx="2143839" cy="815937"/>
          </a:xfrm>
          <a:prstGeom prst="ellipse">
            <a:avLst/>
          </a:prstGeom>
          <a:solidFill>
            <a:srgbClr val="59A082"/>
          </a:solidFill>
          <a:ln>
            <a:solidFill>
              <a:srgbClr val="59A08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191;p2">
            <a:extLst>
              <a:ext uri="{FF2B5EF4-FFF2-40B4-BE49-F238E27FC236}">
                <a16:creationId xmlns:a16="http://schemas.microsoft.com/office/drawing/2014/main" id="{242E37B8-1498-DA02-DE80-9A45EDEE6EA5}"/>
              </a:ext>
            </a:extLst>
          </p:cNvPr>
          <p:cNvSpPr txBox="1"/>
          <p:nvPr/>
        </p:nvSpPr>
        <p:spPr>
          <a:xfrm>
            <a:off x="3975115" y="4712357"/>
            <a:ext cx="214285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Diel migrating mesopelagic</a:t>
            </a:r>
          </a:p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(88)</a:t>
            </a:r>
            <a:endParaRPr lang="en-US" dirty="0"/>
          </a:p>
        </p:txBody>
      </p:sp>
      <p:sp>
        <p:nvSpPr>
          <p:cNvPr id="97" name="Google Shape;173;p2">
            <a:extLst>
              <a:ext uri="{FF2B5EF4-FFF2-40B4-BE49-F238E27FC236}">
                <a16:creationId xmlns:a16="http://schemas.microsoft.com/office/drawing/2014/main" id="{445B885C-00D0-8E09-5B44-E44A0705BE0B}"/>
              </a:ext>
            </a:extLst>
          </p:cNvPr>
          <p:cNvSpPr/>
          <p:nvPr/>
        </p:nvSpPr>
        <p:spPr>
          <a:xfrm>
            <a:off x="4733675" y="1996306"/>
            <a:ext cx="1696676" cy="1002432"/>
          </a:xfrm>
          <a:prstGeom prst="ellipse">
            <a:avLst/>
          </a:prstGeom>
          <a:solidFill>
            <a:srgbClr val="0A718F"/>
          </a:solidFill>
          <a:ln>
            <a:solidFill>
              <a:srgbClr val="0A718F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174;p2">
            <a:extLst>
              <a:ext uri="{FF2B5EF4-FFF2-40B4-BE49-F238E27FC236}">
                <a16:creationId xmlns:a16="http://schemas.microsoft.com/office/drawing/2014/main" id="{D94F9888-6BA8-2991-1392-3006F147CCE1}"/>
              </a:ext>
            </a:extLst>
          </p:cNvPr>
          <p:cNvSpPr txBox="1"/>
          <p:nvPr/>
        </p:nvSpPr>
        <p:spPr>
          <a:xfrm>
            <a:off x="4527147" y="2447099"/>
            <a:ext cx="207040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Resident shelf taxa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(28)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177;p2">
            <a:extLst>
              <a:ext uri="{FF2B5EF4-FFF2-40B4-BE49-F238E27FC236}">
                <a16:creationId xmlns:a16="http://schemas.microsoft.com/office/drawing/2014/main" id="{F42D77AA-77D7-34DB-6FDE-921630F0D072}"/>
              </a:ext>
            </a:extLst>
          </p:cNvPr>
          <p:cNvSpPr/>
          <p:nvPr/>
        </p:nvSpPr>
        <p:spPr>
          <a:xfrm>
            <a:off x="3764553" y="584852"/>
            <a:ext cx="1828623" cy="1002432"/>
          </a:xfrm>
          <a:prstGeom prst="ellipse">
            <a:avLst/>
          </a:prstGeom>
          <a:solidFill>
            <a:srgbClr val="00486F"/>
          </a:solidFill>
          <a:ln>
            <a:solidFill>
              <a:srgbClr val="00486F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78;p2">
            <a:extLst>
              <a:ext uri="{FF2B5EF4-FFF2-40B4-BE49-F238E27FC236}">
                <a16:creationId xmlns:a16="http://schemas.microsoft.com/office/drawing/2014/main" id="{365EC367-4552-8E64-63A1-59BA5DC6985E}"/>
              </a:ext>
            </a:extLst>
          </p:cNvPr>
          <p:cNvSpPr txBox="1"/>
          <p:nvPr/>
        </p:nvSpPr>
        <p:spPr>
          <a:xfrm>
            <a:off x="3592405" y="1003518"/>
            <a:ext cx="210135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Seasonal shelf taxa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(44)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30;p1">
            <a:extLst>
              <a:ext uri="{FF2B5EF4-FFF2-40B4-BE49-F238E27FC236}">
                <a16:creationId xmlns:a16="http://schemas.microsoft.com/office/drawing/2014/main" id="{CE8D9FE4-307D-DFCD-0EFB-21E8799A710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2447" b="48885"/>
          <a:stretch/>
        </p:blipFill>
        <p:spPr>
          <a:xfrm>
            <a:off x="321482" y="2262636"/>
            <a:ext cx="1336654" cy="365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97;p2">
            <a:extLst>
              <a:ext uri="{FF2B5EF4-FFF2-40B4-BE49-F238E27FC236}">
                <a16:creationId xmlns:a16="http://schemas.microsoft.com/office/drawing/2014/main" id="{B37F359C-D22D-8B65-C017-B53DEFF2BC54}"/>
              </a:ext>
            </a:extLst>
          </p:cNvPr>
          <p:cNvPicPr preferRelativeResize="0"/>
          <p:nvPr/>
        </p:nvPicPr>
        <p:blipFill rotWithShape="1">
          <a:blip r:embed="rId6">
            <a:alphaModFix/>
            <a:grayscl/>
          </a:blip>
          <a:srcRect/>
          <a:stretch/>
        </p:blipFill>
        <p:spPr>
          <a:xfrm>
            <a:off x="2556820" y="294712"/>
            <a:ext cx="914775" cy="371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82;p2">
            <a:extLst>
              <a:ext uri="{FF2B5EF4-FFF2-40B4-BE49-F238E27FC236}">
                <a16:creationId xmlns:a16="http://schemas.microsoft.com/office/drawing/2014/main" id="{C29D13D4-F311-C645-4C14-87888D56807C}"/>
              </a:ext>
            </a:extLst>
          </p:cNvPr>
          <p:cNvPicPr preferRelativeResize="0"/>
          <p:nvPr/>
        </p:nvPicPr>
        <p:blipFill rotWithShape="1">
          <a:blip r:embed="rId7">
            <a:alphaModFix/>
            <a:grayscl/>
          </a:blip>
          <a:srcRect/>
          <a:stretch/>
        </p:blipFill>
        <p:spPr>
          <a:xfrm>
            <a:off x="519708" y="4053382"/>
            <a:ext cx="985838" cy="658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200;p2">
            <a:extLst>
              <a:ext uri="{FF2B5EF4-FFF2-40B4-BE49-F238E27FC236}">
                <a16:creationId xmlns:a16="http://schemas.microsoft.com/office/drawing/2014/main" id="{494E7B68-C485-4491-5D1D-3B8910AF2EB8}"/>
              </a:ext>
            </a:extLst>
          </p:cNvPr>
          <p:cNvPicPr preferRelativeResize="0"/>
          <p:nvPr/>
        </p:nvPicPr>
        <p:blipFill rotWithShape="1">
          <a:blip r:embed="rId8">
            <a:alphaModFix/>
            <a:grayscl/>
          </a:blip>
          <a:srcRect/>
          <a:stretch/>
        </p:blipFill>
        <p:spPr>
          <a:xfrm>
            <a:off x="4211071" y="635576"/>
            <a:ext cx="903155" cy="48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94;p2">
            <a:extLst>
              <a:ext uri="{FF2B5EF4-FFF2-40B4-BE49-F238E27FC236}">
                <a16:creationId xmlns:a16="http://schemas.microsoft.com/office/drawing/2014/main" id="{3E7CB438-81AD-6C46-2A0C-46D4F0A1B765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21104814">
            <a:off x="4657960" y="4357051"/>
            <a:ext cx="978010" cy="47327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69;p2">
            <a:extLst>
              <a:ext uri="{FF2B5EF4-FFF2-40B4-BE49-F238E27FC236}">
                <a16:creationId xmlns:a16="http://schemas.microsoft.com/office/drawing/2014/main" id="{A8DE283D-EC33-16BC-D434-B588FF51EF17}"/>
              </a:ext>
            </a:extLst>
          </p:cNvPr>
          <p:cNvSpPr/>
          <p:nvPr/>
        </p:nvSpPr>
        <p:spPr>
          <a:xfrm>
            <a:off x="731544" y="577561"/>
            <a:ext cx="1655458" cy="1087825"/>
          </a:xfrm>
          <a:prstGeom prst="ellipse">
            <a:avLst/>
          </a:prstGeom>
          <a:solidFill>
            <a:srgbClr val="DC6807"/>
          </a:solidFill>
          <a:ln>
            <a:solidFill>
              <a:srgbClr val="DC6807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70;p2">
            <a:extLst>
              <a:ext uri="{FF2B5EF4-FFF2-40B4-BE49-F238E27FC236}">
                <a16:creationId xmlns:a16="http://schemas.microsoft.com/office/drawing/2014/main" id="{B66ADF60-0DCC-A210-31E3-0637834DC167}"/>
              </a:ext>
            </a:extLst>
          </p:cNvPr>
          <p:cNvSpPr txBox="1"/>
          <p:nvPr/>
        </p:nvSpPr>
        <p:spPr>
          <a:xfrm>
            <a:off x="484336" y="926763"/>
            <a:ext cx="207481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Non-diel migrating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mesopelagics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(12)</a:t>
            </a:r>
            <a:endParaRPr dirty="0"/>
          </a:p>
        </p:txBody>
      </p:sp>
      <p:grpSp>
        <p:nvGrpSpPr>
          <p:cNvPr id="108" name="Google Shape;227;gd33cc45fa0_1_0">
            <a:extLst>
              <a:ext uri="{FF2B5EF4-FFF2-40B4-BE49-F238E27FC236}">
                <a16:creationId xmlns:a16="http://schemas.microsoft.com/office/drawing/2014/main" id="{8CACF4A8-9BD0-8102-975F-B02AAF294B61}"/>
              </a:ext>
            </a:extLst>
          </p:cNvPr>
          <p:cNvGrpSpPr/>
          <p:nvPr/>
        </p:nvGrpSpPr>
        <p:grpSpPr>
          <a:xfrm>
            <a:off x="2717228" y="2186142"/>
            <a:ext cx="242100" cy="307736"/>
            <a:chOff x="5368725" y="1444849"/>
            <a:chExt cx="242100" cy="307736"/>
          </a:xfrm>
        </p:grpSpPr>
        <p:sp>
          <p:nvSpPr>
            <p:cNvPr id="109" name="Google Shape;228;gd33cc45fa0_1_0">
              <a:extLst>
                <a:ext uri="{FF2B5EF4-FFF2-40B4-BE49-F238E27FC236}">
                  <a16:creationId xmlns:a16="http://schemas.microsoft.com/office/drawing/2014/main" id="{6136CF9C-97A3-E81C-6F41-E8BCB287AD40}"/>
                </a:ext>
              </a:extLst>
            </p:cNvPr>
            <p:cNvSpPr/>
            <p:nvPr/>
          </p:nvSpPr>
          <p:spPr>
            <a:xfrm>
              <a:off x="5368725" y="1478743"/>
              <a:ext cx="242100" cy="235200"/>
            </a:xfrm>
            <a:prstGeom prst="ellipse">
              <a:avLst/>
            </a:prstGeom>
            <a:solidFill>
              <a:srgbClr val="DC6807"/>
            </a:solidFill>
            <a:ln w="12700" cap="flat" cmpd="sng">
              <a:solidFill>
                <a:srgbClr val="DC680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229;gd33cc45fa0_1_0">
              <a:extLst>
                <a:ext uri="{FF2B5EF4-FFF2-40B4-BE49-F238E27FC236}">
                  <a16:creationId xmlns:a16="http://schemas.microsoft.com/office/drawing/2014/main" id="{39340F40-A856-C518-AB0C-2733561AE2D7}"/>
                </a:ext>
              </a:extLst>
            </p:cNvPr>
            <p:cNvSpPr txBox="1"/>
            <p:nvPr/>
          </p:nvSpPr>
          <p:spPr>
            <a:xfrm>
              <a:off x="5369859" y="1444849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6</a:t>
              </a:r>
              <a:endParaRPr dirty="0">
                <a:latin typeface="Times" pitchFamily="2" charset="0"/>
              </a:endParaRPr>
            </a:p>
          </p:txBody>
        </p:sp>
      </p:grpSp>
      <p:pic>
        <p:nvPicPr>
          <p:cNvPr id="111" name="Google Shape;124;p1">
            <a:extLst>
              <a:ext uri="{FF2B5EF4-FFF2-40B4-BE49-F238E27FC236}">
                <a16:creationId xmlns:a16="http://schemas.microsoft.com/office/drawing/2014/main" id="{C344A809-8902-2426-1B1A-67B7806C4D99}"/>
              </a:ext>
            </a:extLst>
          </p:cNvPr>
          <p:cNvPicPr preferRelativeResize="0"/>
          <p:nvPr/>
        </p:nvPicPr>
        <p:blipFill rotWithShape="1">
          <a:blip r:embed="rId10">
            <a:alphaModFix/>
            <a:grayscl/>
          </a:blip>
          <a:srcRect/>
          <a:stretch/>
        </p:blipFill>
        <p:spPr>
          <a:xfrm>
            <a:off x="1254020" y="576105"/>
            <a:ext cx="597559" cy="44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Capros aper">
            <a:extLst>
              <a:ext uri="{FF2B5EF4-FFF2-40B4-BE49-F238E27FC236}">
                <a16:creationId xmlns:a16="http://schemas.microsoft.com/office/drawing/2014/main" id="{DA4672CA-1832-1F13-9C92-A15E00C7E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grayscl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524" b="89418" l="6767" r="93985">
                        <a14:foregroundMark x1="88722" y1="40212" x2="92334" y2="40938"/>
                        <a14:foregroundMark x1="11278" y1="45503" x2="6015" y2="46561"/>
                        <a14:foregroundMark x1="6015" y1="46561" x2="6550" y2="51835"/>
                        <a14:backgroundMark x1="5263" y1="53439" x2="9398" y2="58201"/>
                        <a14:backgroundMark x1="87970" y1="61905" x2="95865" y2="62963"/>
                        <a14:backgroundMark x1="86842" y1="60847" x2="90602" y2="61905"/>
                        <a14:backgroundMark x1="93609" y1="40212" x2="95865" y2="47619"/>
                        <a14:backgroundMark x1="95865" y1="47619" x2="94361" y2="613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226" y="1955227"/>
            <a:ext cx="926383" cy="65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1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1EF79AEB-8DEA-40CF-4AD5-6EF7A64950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14" b="714"/>
          <a:stretch/>
        </p:blipFill>
        <p:spPr>
          <a:xfrm>
            <a:off x="160934" y="362700"/>
            <a:ext cx="6023949" cy="5937891"/>
          </a:xfrm>
          <a:prstGeom prst="rect">
            <a:avLst/>
          </a:prstGeom>
        </p:spPr>
      </p:pic>
      <p:grpSp>
        <p:nvGrpSpPr>
          <p:cNvPr id="65" name="Google Shape;230;gd33cc45fa0_1_0">
            <a:extLst>
              <a:ext uri="{FF2B5EF4-FFF2-40B4-BE49-F238E27FC236}">
                <a16:creationId xmlns:a16="http://schemas.microsoft.com/office/drawing/2014/main" id="{E61313CA-3812-0DC0-42B7-F8016B187642}"/>
              </a:ext>
            </a:extLst>
          </p:cNvPr>
          <p:cNvGrpSpPr/>
          <p:nvPr/>
        </p:nvGrpSpPr>
        <p:grpSpPr>
          <a:xfrm>
            <a:off x="2973422" y="2354034"/>
            <a:ext cx="255318" cy="307736"/>
            <a:chOff x="5770063" y="1882553"/>
            <a:chExt cx="245509" cy="288503"/>
          </a:xfrm>
        </p:grpSpPr>
        <p:sp>
          <p:nvSpPr>
            <p:cNvPr id="66" name="Google Shape;231;gd33cc45fa0_1_0">
              <a:extLst>
                <a:ext uri="{FF2B5EF4-FFF2-40B4-BE49-F238E27FC236}">
                  <a16:creationId xmlns:a16="http://schemas.microsoft.com/office/drawing/2014/main" id="{3D6B5B2D-6A06-695C-5F10-5EBD9A542901}"/>
                </a:ext>
              </a:extLst>
            </p:cNvPr>
            <p:cNvSpPr/>
            <p:nvPr/>
          </p:nvSpPr>
          <p:spPr>
            <a:xfrm>
              <a:off x="5773472" y="1906224"/>
              <a:ext cx="242100" cy="235200"/>
            </a:xfrm>
            <a:prstGeom prst="ellipse">
              <a:avLst/>
            </a:prstGeom>
            <a:solidFill>
              <a:srgbClr val="D13C21"/>
            </a:solidFill>
            <a:ln w="12700" cap="flat" cmpd="sng">
              <a:solidFill>
                <a:srgbClr val="D13C2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32;gd33cc45fa0_1_0">
              <a:extLst>
                <a:ext uri="{FF2B5EF4-FFF2-40B4-BE49-F238E27FC236}">
                  <a16:creationId xmlns:a16="http://schemas.microsoft.com/office/drawing/2014/main" id="{B968FA31-81E6-6814-1790-2A93E51BBFAB}"/>
                </a:ext>
              </a:extLst>
            </p:cNvPr>
            <p:cNvSpPr txBox="1"/>
            <p:nvPr/>
          </p:nvSpPr>
          <p:spPr>
            <a:xfrm>
              <a:off x="5770063" y="1882553"/>
              <a:ext cx="177540" cy="288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7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74" name="Google Shape;227;gd33cc45fa0_1_0">
            <a:extLst>
              <a:ext uri="{FF2B5EF4-FFF2-40B4-BE49-F238E27FC236}">
                <a16:creationId xmlns:a16="http://schemas.microsoft.com/office/drawing/2014/main" id="{9DDE5F83-072C-B47A-ED6F-07611D85302C}"/>
              </a:ext>
            </a:extLst>
          </p:cNvPr>
          <p:cNvGrpSpPr/>
          <p:nvPr/>
        </p:nvGrpSpPr>
        <p:grpSpPr>
          <a:xfrm>
            <a:off x="2432621" y="2738659"/>
            <a:ext cx="248461" cy="307736"/>
            <a:chOff x="5362364" y="1452344"/>
            <a:chExt cx="248461" cy="307736"/>
          </a:xfrm>
        </p:grpSpPr>
        <p:sp>
          <p:nvSpPr>
            <p:cNvPr id="75" name="Google Shape;228;gd33cc45fa0_1_0">
              <a:extLst>
                <a:ext uri="{FF2B5EF4-FFF2-40B4-BE49-F238E27FC236}">
                  <a16:creationId xmlns:a16="http://schemas.microsoft.com/office/drawing/2014/main" id="{3BDF60BB-E034-44A1-BB4A-E07DC42BA440}"/>
                </a:ext>
              </a:extLst>
            </p:cNvPr>
            <p:cNvSpPr/>
            <p:nvPr/>
          </p:nvSpPr>
          <p:spPr>
            <a:xfrm>
              <a:off x="5368725" y="1478743"/>
              <a:ext cx="242100" cy="235200"/>
            </a:xfrm>
            <a:prstGeom prst="ellipse">
              <a:avLst/>
            </a:prstGeom>
            <a:solidFill>
              <a:srgbClr val="E39E1C"/>
            </a:solidFill>
            <a:ln w="12700" cap="flat" cmpd="sng">
              <a:solidFill>
                <a:srgbClr val="E39E1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229;gd33cc45fa0_1_0">
              <a:extLst>
                <a:ext uri="{FF2B5EF4-FFF2-40B4-BE49-F238E27FC236}">
                  <a16:creationId xmlns:a16="http://schemas.microsoft.com/office/drawing/2014/main" id="{D8D5DD74-B18E-E3B6-7B97-DCC73A268EF3}"/>
                </a:ext>
              </a:extLst>
            </p:cNvPr>
            <p:cNvSpPr txBox="1"/>
            <p:nvPr/>
          </p:nvSpPr>
          <p:spPr>
            <a:xfrm>
              <a:off x="5362364" y="1452344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4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77" name="Google Shape;221;gd33cc45fa0_1_0">
            <a:extLst>
              <a:ext uri="{FF2B5EF4-FFF2-40B4-BE49-F238E27FC236}">
                <a16:creationId xmlns:a16="http://schemas.microsoft.com/office/drawing/2014/main" id="{D4E42C18-FE34-F005-09B2-83946EA3D6CE}"/>
              </a:ext>
            </a:extLst>
          </p:cNvPr>
          <p:cNvGrpSpPr/>
          <p:nvPr/>
        </p:nvGrpSpPr>
        <p:grpSpPr>
          <a:xfrm>
            <a:off x="2477282" y="3567495"/>
            <a:ext cx="242100" cy="307736"/>
            <a:chOff x="4830310" y="3627585"/>
            <a:chExt cx="242100" cy="307736"/>
          </a:xfrm>
        </p:grpSpPr>
        <p:sp>
          <p:nvSpPr>
            <p:cNvPr id="78" name="Google Shape;222;gd33cc45fa0_1_0">
              <a:extLst>
                <a:ext uri="{FF2B5EF4-FFF2-40B4-BE49-F238E27FC236}">
                  <a16:creationId xmlns:a16="http://schemas.microsoft.com/office/drawing/2014/main" id="{696BCAA7-A48E-90DA-DF88-A3A5F688D555}"/>
                </a:ext>
              </a:extLst>
            </p:cNvPr>
            <p:cNvSpPr/>
            <p:nvPr/>
          </p:nvSpPr>
          <p:spPr>
            <a:xfrm>
              <a:off x="4830310" y="3654623"/>
              <a:ext cx="242100" cy="235200"/>
            </a:xfrm>
            <a:prstGeom prst="ellipse">
              <a:avLst/>
            </a:prstGeom>
            <a:solidFill>
              <a:srgbClr val="E3CF44"/>
            </a:solidFill>
            <a:ln w="12700" cap="flat" cmpd="sng">
              <a:solidFill>
                <a:srgbClr val="E3CF4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223;gd33cc45fa0_1_0">
              <a:extLst>
                <a:ext uri="{FF2B5EF4-FFF2-40B4-BE49-F238E27FC236}">
                  <a16:creationId xmlns:a16="http://schemas.microsoft.com/office/drawing/2014/main" id="{9670A518-22A5-671A-C2E3-67360A151AB5}"/>
                </a:ext>
              </a:extLst>
            </p:cNvPr>
            <p:cNvSpPr txBox="1"/>
            <p:nvPr/>
          </p:nvSpPr>
          <p:spPr>
            <a:xfrm>
              <a:off x="4832034" y="3627585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5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80" name="Google Shape;218;gd33cc45fa0_1_0">
            <a:extLst>
              <a:ext uri="{FF2B5EF4-FFF2-40B4-BE49-F238E27FC236}">
                <a16:creationId xmlns:a16="http://schemas.microsoft.com/office/drawing/2014/main" id="{2710E890-1A80-E4E2-561D-520AA7815E1A}"/>
              </a:ext>
            </a:extLst>
          </p:cNvPr>
          <p:cNvGrpSpPr/>
          <p:nvPr/>
        </p:nvGrpSpPr>
        <p:grpSpPr>
          <a:xfrm>
            <a:off x="3655969" y="3560000"/>
            <a:ext cx="263316" cy="307736"/>
            <a:chOff x="6779494" y="4047842"/>
            <a:chExt cx="253200" cy="288502"/>
          </a:xfrm>
        </p:grpSpPr>
        <p:sp>
          <p:nvSpPr>
            <p:cNvPr id="81" name="Google Shape;219;gd33cc45fa0_1_0">
              <a:extLst>
                <a:ext uri="{FF2B5EF4-FFF2-40B4-BE49-F238E27FC236}">
                  <a16:creationId xmlns:a16="http://schemas.microsoft.com/office/drawing/2014/main" id="{BC1C4952-7315-9F3F-75F2-74B58ECE5B54}"/>
                </a:ext>
              </a:extLst>
            </p:cNvPr>
            <p:cNvSpPr/>
            <p:nvPr/>
          </p:nvSpPr>
          <p:spPr>
            <a:xfrm>
              <a:off x="6785044" y="4074493"/>
              <a:ext cx="242100" cy="235200"/>
            </a:xfrm>
            <a:prstGeom prst="ellipse">
              <a:avLst/>
            </a:prstGeom>
            <a:solidFill>
              <a:srgbClr val="59A082"/>
            </a:solidFill>
            <a:ln w="12700" cap="flat" cmpd="sng">
              <a:solidFill>
                <a:srgbClr val="59A08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220;gd33cc45fa0_1_0">
              <a:extLst>
                <a:ext uri="{FF2B5EF4-FFF2-40B4-BE49-F238E27FC236}">
                  <a16:creationId xmlns:a16="http://schemas.microsoft.com/office/drawing/2014/main" id="{A1C29272-C283-1D66-8483-2DD0C158B5D9}"/>
                </a:ext>
              </a:extLst>
            </p:cNvPr>
            <p:cNvSpPr txBox="1"/>
            <p:nvPr/>
          </p:nvSpPr>
          <p:spPr>
            <a:xfrm>
              <a:off x="6779494" y="4047842"/>
              <a:ext cx="253200" cy="2885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2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83" name="Google Shape;215;gd33cc45fa0_1_0">
            <a:extLst>
              <a:ext uri="{FF2B5EF4-FFF2-40B4-BE49-F238E27FC236}">
                <a16:creationId xmlns:a16="http://schemas.microsoft.com/office/drawing/2014/main" id="{F82EBB86-3F62-2A95-2A7A-18289C391B33}"/>
              </a:ext>
            </a:extLst>
          </p:cNvPr>
          <p:cNvGrpSpPr/>
          <p:nvPr/>
        </p:nvGrpSpPr>
        <p:grpSpPr>
          <a:xfrm>
            <a:off x="3764405" y="2929740"/>
            <a:ext cx="242100" cy="307736"/>
            <a:chOff x="7175557" y="3610299"/>
            <a:chExt cx="242100" cy="307736"/>
          </a:xfrm>
        </p:grpSpPr>
        <p:sp>
          <p:nvSpPr>
            <p:cNvPr id="84" name="Google Shape;216;gd33cc45fa0_1_0">
              <a:extLst>
                <a:ext uri="{FF2B5EF4-FFF2-40B4-BE49-F238E27FC236}">
                  <a16:creationId xmlns:a16="http://schemas.microsoft.com/office/drawing/2014/main" id="{BB253100-1B0F-23EE-5BE7-B895C22C28BD}"/>
                </a:ext>
              </a:extLst>
            </p:cNvPr>
            <p:cNvSpPr/>
            <p:nvPr/>
          </p:nvSpPr>
          <p:spPr>
            <a:xfrm>
              <a:off x="7175557" y="3646567"/>
              <a:ext cx="242100" cy="235200"/>
            </a:xfrm>
            <a:prstGeom prst="ellipse">
              <a:avLst/>
            </a:prstGeom>
            <a:solidFill>
              <a:srgbClr val="0A718F"/>
            </a:solidFill>
            <a:ln w="12700" cap="flat" cmpd="sng">
              <a:solidFill>
                <a:srgbClr val="0A71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217;gd33cc45fa0_1_0">
              <a:extLst>
                <a:ext uri="{FF2B5EF4-FFF2-40B4-BE49-F238E27FC236}">
                  <a16:creationId xmlns:a16="http://schemas.microsoft.com/office/drawing/2014/main" id="{1185CC7D-A271-F7A7-099F-37FF4412BBBD}"/>
                </a:ext>
              </a:extLst>
            </p:cNvPr>
            <p:cNvSpPr txBox="1"/>
            <p:nvPr/>
          </p:nvSpPr>
          <p:spPr>
            <a:xfrm>
              <a:off x="7175557" y="3610299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3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86" name="Google Shape;212;gd33cc45fa0_1_0">
            <a:extLst>
              <a:ext uri="{FF2B5EF4-FFF2-40B4-BE49-F238E27FC236}">
                <a16:creationId xmlns:a16="http://schemas.microsoft.com/office/drawing/2014/main" id="{5A3C18D9-4462-E7DB-4F93-D6509480BF4B}"/>
              </a:ext>
            </a:extLst>
          </p:cNvPr>
          <p:cNvGrpSpPr/>
          <p:nvPr/>
        </p:nvGrpSpPr>
        <p:grpSpPr>
          <a:xfrm>
            <a:off x="3309416" y="2380324"/>
            <a:ext cx="242100" cy="307736"/>
            <a:chOff x="6384583" y="2095900"/>
            <a:chExt cx="242100" cy="307736"/>
          </a:xfrm>
        </p:grpSpPr>
        <p:sp>
          <p:nvSpPr>
            <p:cNvPr id="87" name="Google Shape;213;gd33cc45fa0_1_0">
              <a:extLst>
                <a:ext uri="{FF2B5EF4-FFF2-40B4-BE49-F238E27FC236}">
                  <a16:creationId xmlns:a16="http://schemas.microsoft.com/office/drawing/2014/main" id="{C067D167-1A68-391D-F30F-9C6B1FB13D00}"/>
                </a:ext>
              </a:extLst>
            </p:cNvPr>
            <p:cNvSpPr/>
            <p:nvPr/>
          </p:nvSpPr>
          <p:spPr>
            <a:xfrm>
              <a:off x="6384583" y="2131331"/>
              <a:ext cx="242100" cy="235200"/>
            </a:xfrm>
            <a:prstGeom prst="ellipse">
              <a:avLst/>
            </a:prstGeom>
            <a:solidFill>
              <a:srgbClr val="00486F"/>
            </a:solidFill>
            <a:ln w="12700" cap="flat" cmpd="sng">
              <a:solidFill>
                <a:srgbClr val="00486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214;gd33cc45fa0_1_0">
              <a:extLst>
                <a:ext uri="{FF2B5EF4-FFF2-40B4-BE49-F238E27FC236}">
                  <a16:creationId xmlns:a16="http://schemas.microsoft.com/office/drawing/2014/main" id="{698DC680-0F85-520C-14D2-30864783F843}"/>
                </a:ext>
              </a:extLst>
            </p:cNvPr>
            <p:cNvSpPr txBox="1"/>
            <p:nvPr/>
          </p:nvSpPr>
          <p:spPr>
            <a:xfrm>
              <a:off x="6384583" y="2095900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ea typeface="Calibri"/>
                  <a:cs typeface="Calibri"/>
                  <a:sym typeface="Calibri"/>
                </a:rPr>
                <a:t>1</a:t>
              </a:r>
              <a:endParaRPr dirty="0">
                <a:latin typeface="Times" pitchFamily="2" charset="0"/>
              </a:endParaRPr>
            </a:p>
          </p:txBody>
        </p:sp>
      </p:grpSp>
      <p:sp>
        <p:nvSpPr>
          <p:cNvPr id="89" name="Google Shape;167;p2">
            <a:extLst>
              <a:ext uri="{FF2B5EF4-FFF2-40B4-BE49-F238E27FC236}">
                <a16:creationId xmlns:a16="http://schemas.microsoft.com/office/drawing/2014/main" id="{62428E00-D39C-8527-7BEC-68FF6B3AEC0D}"/>
              </a:ext>
            </a:extLst>
          </p:cNvPr>
          <p:cNvSpPr/>
          <p:nvPr/>
        </p:nvSpPr>
        <p:spPr>
          <a:xfrm>
            <a:off x="2339067" y="192759"/>
            <a:ext cx="1333201" cy="1038985"/>
          </a:xfrm>
          <a:prstGeom prst="ellipse">
            <a:avLst/>
          </a:prstGeom>
          <a:solidFill>
            <a:srgbClr val="D13C21"/>
          </a:solidFill>
          <a:ln>
            <a:solidFill>
              <a:srgbClr val="D13C2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168;p2">
            <a:extLst>
              <a:ext uri="{FF2B5EF4-FFF2-40B4-BE49-F238E27FC236}">
                <a16:creationId xmlns:a16="http://schemas.microsoft.com/office/drawing/2014/main" id="{20411D07-7687-0222-07E8-5CDCBC6C9155}"/>
              </a:ext>
            </a:extLst>
          </p:cNvPr>
          <p:cNvSpPr txBox="1"/>
          <p:nvPr/>
        </p:nvSpPr>
        <p:spPr>
          <a:xfrm>
            <a:off x="2095282" y="518477"/>
            <a:ext cx="1828623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Coast &amp; shelf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demersals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(14)</a:t>
            </a:r>
            <a:endParaRPr dirty="0"/>
          </a:p>
        </p:txBody>
      </p:sp>
      <p:sp>
        <p:nvSpPr>
          <p:cNvPr id="91" name="Google Shape;169;p2">
            <a:extLst>
              <a:ext uri="{FF2B5EF4-FFF2-40B4-BE49-F238E27FC236}">
                <a16:creationId xmlns:a16="http://schemas.microsoft.com/office/drawing/2014/main" id="{62290F73-8B78-1C8E-274F-5756CCCD6FD9}"/>
              </a:ext>
            </a:extLst>
          </p:cNvPr>
          <p:cNvSpPr/>
          <p:nvPr/>
        </p:nvSpPr>
        <p:spPr>
          <a:xfrm>
            <a:off x="12783" y="2191517"/>
            <a:ext cx="1967734" cy="901092"/>
          </a:xfrm>
          <a:prstGeom prst="ellipse">
            <a:avLst/>
          </a:prstGeom>
          <a:solidFill>
            <a:srgbClr val="E39E1C"/>
          </a:solidFill>
          <a:ln>
            <a:solidFill>
              <a:srgbClr val="E39E1C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170;p2">
            <a:extLst>
              <a:ext uri="{FF2B5EF4-FFF2-40B4-BE49-F238E27FC236}">
                <a16:creationId xmlns:a16="http://schemas.microsoft.com/office/drawing/2014/main" id="{BD436974-732B-D505-52DE-9C6D28123FB6}"/>
              </a:ext>
            </a:extLst>
          </p:cNvPr>
          <p:cNvSpPr txBox="1"/>
          <p:nvPr/>
        </p:nvSpPr>
        <p:spPr>
          <a:xfrm>
            <a:off x="-59317" y="2534738"/>
            <a:ext cx="207481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Coast &amp; shelf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epipelagics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(51)</a:t>
            </a:r>
            <a:endParaRPr dirty="0"/>
          </a:p>
        </p:txBody>
      </p:sp>
      <p:sp>
        <p:nvSpPr>
          <p:cNvPr id="93" name="Google Shape;172;p2">
            <a:extLst>
              <a:ext uri="{FF2B5EF4-FFF2-40B4-BE49-F238E27FC236}">
                <a16:creationId xmlns:a16="http://schemas.microsoft.com/office/drawing/2014/main" id="{330283C7-12CC-9CB1-EED0-36B802310313}"/>
              </a:ext>
            </a:extLst>
          </p:cNvPr>
          <p:cNvSpPr/>
          <p:nvPr/>
        </p:nvSpPr>
        <p:spPr>
          <a:xfrm>
            <a:off x="160934" y="4149874"/>
            <a:ext cx="1726017" cy="1069602"/>
          </a:xfrm>
          <a:prstGeom prst="ellipse">
            <a:avLst/>
          </a:prstGeom>
          <a:solidFill>
            <a:srgbClr val="E3CF44"/>
          </a:solidFill>
          <a:ln>
            <a:solidFill>
              <a:srgbClr val="E3CF44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198;p2">
            <a:extLst>
              <a:ext uri="{FF2B5EF4-FFF2-40B4-BE49-F238E27FC236}">
                <a16:creationId xmlns:a16="http://schemas.microsoft.com/office/drawing/2014/main" id="{994B4EFC-88BF-96C3-11AC-5D3D04EEEC58}"/>
              </a:ext>
            </a:extLst>
          </p:cNvPr>
          <p:cNvSpPr txBox="1"/>
          <p:nvPr/>
        </p:nvSpPr>
        <p:spPr>
          <a:xfrm>
            <a:off x="15367" y="4480853"/>
            <a:ext cx="2043058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Offshore &amp; oceanic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epipelagics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(55)</a:t>
            </a:r>
            <a:endParaRPr dirty="0"/>
          </a:p>
        </p:txBody>
      </p:sp>
      <p:sp>
        <p:nvSpPr>
          <p:cNvPr id="95" name="Google Shape;190;p2">
            <a:extLst>
              <a:ext uri="{FF2B5EF4-FFF2-40B4-BE49-F238E27FC236}">
                <a16:creationId xmlns:a16="http://schemas.microsoft.com/office/drawing/2014/main" id="{3A79B08B-11D4-E03E-0CE8-207DC919375F}"/>
              </a:ext>
            </a:extLst>
          </p:cNvPr>
          <p:cNvSpPr/>
          <p:nvPr/>
        </p:nvSpPr>
        <p:spPr>
          <a:xfrm>
            <a:off x="4003731" y="4429759"/>
            <a:ext cx="2143839" cy="815937"/>
          </a:xfrm>
          <a:prstGeom prst="ellipse">
            <a:avLst/>
          </a:prstGeom>
          <a:solidFill>
            <a:srgbClr val="59A082"/>
          </a:solidFill>
          <a:ln>
            <a:solidFill>
              <a:srgbClr val="59A08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191;p2">
            <a:extLst>
              <a:ext uri="{FF2B5EF4-FFF2-40B4-BE49-F238E27FC236}">
                <a16:creationId xmlns:a16="http://schemas.microsoft.com/office/drawing/2014/main" id="{242E37B8-1498-DA02-DE80-9A45EDEE6EA5}"/>
              </a:ext>
            </a:extLst>
          </p:cNvPr>
          <p:cNvSpPr txBox="1"/>
          <p:nvPr/>
        </p:nvSpPr>
        <p:spPr>
          <a:xfrm>
            <a:off x="3975115" y="4712357"/>
            <a:ext cx="214285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Diel migrating mesopelagic</a:t>
            </a:r>
          </a:p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(88)</a:t>
            </a:r>
            <a:endParaRPr lang="en-US" dirty="0"/>
          </a:p>
        </p:txBody>
      </p:sp>
      <p:sp>
        <p:nvSpPr>
          <p:cNvPr id="97" name="Google Shape;173;p2">
            <a:extLst>
              <a:ext uri="{FF2B5EF4-FFF2-40B4-BE49-F238E27FC236}">
                <a16:creationId xmlns:a16="http://schemas.microsoft.com/office/drawing/2014/main" id="{445B885C-00D0-8E09-5B44-E44A0705BE0B}"/>
              </a:ext>
            </a:extLst>
          </p:cNvPr>
          <p:cNvSpPr/>
          <p:nvPr/>
        </p:nvSpPr>
        <p:spPr>
          <a:xfrm>
            <a:off x="4733675" y="1996306"/>
            <a:ext cx="1696676" cy="1002432"/>
          </a:xfrm>
          <a:prstGeom prst="ellipse">
            <a:avLst/>
          </a:prstGeom>
          <a:solidFill>
            <a:srgbClr val="0A718F"/>
          </a:solidFill>
          <a:ln>
            <a:solidFill>
              <a:srgbClr val="0A718F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174;p2">
            <a:extLst>
              <a:ext uri="{FF2B5EF4-FFF2-40B4-BE49-F238E27FC236}">
                <a16:creationId xmlns:a16="http://schemas.microsoft.com/office/drawing/2014/main" id="{D94F9888-6BA8-2991-1392-3006F147CCE1}"/>
              </a:ext>
            </a:extLst>
          </p:cNvPr>
          <p:cNvSpPr txBox="1"/>
          <p:nvPr/>
        </p:nvSpPr>
        <p:spPr>
          <a:xfrm>
            <a:off x="4527147" y="2447099"/>
            <a:ext cx="207040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Resident shelf taxa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(28)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177;p2">
            <a:extLst>
              <a:ext uri="{FF2B5EF4-FFF2-40B4-BE49-F238E27FC236}">
                <a16:creationId xmlns:a16="http://schemas.microsoft.com/office/drawing/2014/main" id="{F42D77AA-77D7-34DB-6FDE-921630F0D072}"/>
              </a:ext>
            </a:extLst>
          </p:cNvPr>
          <p:cNvSpPr/>
          <p:nvPr/>
        </p:nvSpPr>
        <p:spPr>
          <a:xfrm>
            <a:off x="3764553" y="584852"/>
            <a:ext cx="1828623" cy="1002432"/>
          </a:xfrm>
          <a:prstGeom prst="ellipse">
            <a:avLst/>
          </a:prstGeom>
          <a:solidFill>
            <a:srgbClr val="00486F"/>
          </a:solidFill>
          <a:ln>
            <a:solidFill>
              <a:srgbClr val="00486F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78;p2">
            <a:extLst>
              <a:ext uri="{FF2B5EF4-FFF2-40B4-BE49-F238E27FC236}">
                <a16:creationId xmlns:a16="http://schemas.microsoft.com/office/drawing/2014/main" id="{365EC367-4552-8E64-63A1-59BA5DC6985E}"/>
              </a:ext>
            </a:extLst>
          </p:cNvPr>
          <p:cNvSpPr txBox="1"/>
          <p:nvPr/>
        </p:nvSpPr>
        <p:spPr>
          <a:xfrm>
            <a:off x="3592405" y="1003518"/>
            <a:ext cx="210135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Seasonal shelf taxa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(44)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30;p1">
            <a:extLst>
              <a:ext uri="{FF2B5EF4-FFF2-40B4-BE49-F238E27FC236}">
                <a16:creationId xmlns:a16="http://schemas.microsoft.com/office/drawing/2014/main" id="{CE8D9FE4-307D-DFCD-0EFB-21E8799A710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2447" b="48885"/>
          <a:stretch/>
        </p:blipFill>
        <p:spPr>
          <a:xfrm>
            <a:off x="321482" y="2262636"/>
            <a:ext cx="1336654" cy="365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97;p2">
            <a:extLst>
              <a:ext uri="{FF2B5EF4-FFF2-40B4-BE49-F238E27FC236}">
                <a16:creationId xmlns:a16="http://schemas.microsoft.com/office/drawing/2014/main" id="{B37F359C-D22D-8B65-C017-B53DEFF2BC54}"/>
              </a:ext>
            </a:extLst>
          </p:cNvPr>
          <p:cNvPicPr preferRelativeResize="0"/>
          <p:nvPr/>
        </p:nvPicPr>
        <p:blipFill rotWithShape="1">
          <a:blip r:embed="rId5">
            <a:alphaModFix/>
            <a:grayscl/>
          </a:blip>
          <a:srcRect/>
          <a:stretch/>
        </p:blipFill>
        <p:spPr>
          <a:xfrm>
            <a:off x="2556820" y="294712"/>
            <a:ext cx="914775" cy="371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82;p2">
            <a:extLst>
              <a:ext uri="{FF2B5EF4-FFF2-40B4-BE49-F238E27FC236}">
                <a16:creationId xmlns:a16="http://schemas.microsoft.com/office/drawing/2014/main" id="{C29D13D4-F311-C645-4C14-87888D56807C}"/>
              </a:ext>
            </a:extLst>
          </p:cNvPr>
          <p:cNvPicPr preferRelativeResize="0"/>
          <p:nvPr/>
        </p:nvPicPr>
        <p:blipFill rotWithShape="1">
          <a:blip r:embed="rId6">
            <a:alphaModFix/>
            <a:grayscl/>
          </a:blip>
          <a:srcRect/>
          <a:stretch/>
        </p:blipFill>
        <p:spPr>
          <a:xfrm>
            <a:off x="519708" y="4053382"/>
            <a:ext cx="985838" cy="658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200;p2">
            <a:extLst>
              <a:ext uri="{FF2B5EF4-FFF2-40B4-BE49-F238E27FC236}">
                <a16:creationId xmlns:a16="http://schemas.microsoft.com/office/drawing/2014/main" id="{494E7B68-C485-4491-5D1D-3B8910AF2EB8}"/>
              </a:ext>
            </a:extLst>
          </p:cNvPr>
          <p:cNvPicPr preferRelativeResize="0"/>
          <p:nvPr/>
        </p:nvPicPr>
        <p:blipFill rotWithShape="1">
          <a:blip r:embed="rId7">
            <a:alphaModFix/>
            <a:grayscl/>
          </a:blip>
          <a:srcRect/>
          <a:stretch/>
        </p:blipFill>
        <p:spPr>
          <a:xfrm>
            <a:off x="4211071" y="635576"/>
            <a:ext cx="903155" cy="48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94;p2">
            <a:extLst>
              <a:ext uri="{FF2B5EF4-FFF2-40B4-BE49-F238E27FC236}">
                <a16:creationId xmlns:a16="http://schemas.microsoft.com/office/drawing/2014/main" id="{3E7CB438-81AD-6C46-2A0C-46D4F0A1B765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21104814">
            <a:off x="4657960" y="4357051"/>
            <a:ext cx="978010" cy="47327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69;p2">
            <a:extLst>
              <a:ext uri="{FF2B5EF4-FFF2-40B4-BE49-F238E27FC236}">
                <a16:creationId xmlns:a16="http://schemas.microsoft.com/office/drawing/2014/main" id="{A8DE283D-EC33-16BC-D434-B588FF51EF17}"/>
              </a:ext>
            </a:extLst>
          </p:cNvPr>
          <p:cNvSpPr/>
          <p:nvPr/>
        </p:nvSpPr>
        <p:spPr>
          <a:xfrm>
            <a:off x="731544" y="577561"/>
            <a:ext cx="1655458" cy="1087825"/>
          </a:xfrm>
          <a:prstGeom prst="ellipse">
            <a:avLst/>
          </a:prstGeom>
          <a:solidFill>
            <a:srgbClr val="DC6807"/>
          </a:solidFill>
          <a:ln>
            <a:solidFill>
              <a:srgbClr val="DC6807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70;p2">
            <a:extLst>
              <a:ext uri="{FF2B5EF4-FFF2-40B4-BE49-F238E27FC236}">
                <a16:creationId xmlns:a16="http://schemas.microsoft.com/office/drawing/2014/main" id="{B66ADF60-0DCC-A210-31E3-0637834DC167}"/>
              </a:ext>
            </a:extLst>
          </p:cNvPr>
          <p:cNvSpPr txBox="1"/>
          <p:nvPr/>
        </p:nvSpPr>
        <p:spPr>
          <a:xfrm>
            <a:off x="484336" y="926763"/>
            <a:ext cx="207481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Non-diel migrating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mesopelagics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(12)</a:t>
            </a:r>
            <a:endParaRPr dirty="0"/>
          </a:p>
        </p:txBody>
      </p:sp>
      <p:grpSp>
        <p:nvGrpSpPr>
          <p:cNvPr id="108" name="Google Shape;227;gd33cc45fa0_1_0">
            <a:extLst>
              <a:ext uri="{FF2B5EF4-FFF2-40B4-BE49-F238E27FC236}">
                <a16:creationId xmlns:a16="http://schemas.microsoft.com/office/drawing/2014/main" id="{8CACF4A8-9BD0-8102-975F-B02AAF294B61}"/>
              </a:ext>
            </a:extLst>
          </p:cNvPr>
          <p:cNvGrpSpPr/>
          <p:nvPr/>
        </p:nvGrpSpPr>
        <p:grpSpPr>
          <a:xfrm>
            <a:off x="2717228" y="2186142"/>
            <a:ext cx="242100" cy="307736"/>
            <a:chOff x="5368725" y="1444849"/>
            <a:chExt cx="242100" cy="307736"/>
          </a:xfrm>
        </p:grpSpPr>
        <p:sp>
          <p:nvSpPr>
            <p:cNvPr id="109" name="Google Shape;228;gd33cc45fa0_1_0">
              <a:extLst>
                <a:ext uri="{FF2B5EF4-FFF2-40B4-BE49-F238E27FC236}">
                  <a16:creationId xmlns:a16="http://schemas.microsoft.com/office/drawing/2014/main" id="{6136CF9C-97A3-E81C-6F41-E8BCB287AD40}"/>
                </a:ext>
              </a:extLst>
            </p:cNvPr>
            <p:cNvSpPr/>
            <p:nvPr/>
          </p:nvSpPr>
          <p:spPr>
            <a:xfrm>
              <a:off x="5368725" y="1478743"/>
              <a:ext cx="242100" cy="235200"/>
            </a:xfrm>
            <a:prstGeom prst="ellipse">
              <a:avLst/>
            </a:prstGeom>
            <a:solidFill>
              <a:srgbClr val="DC6807"/>
            </a:solidFill>
            <a:ln w="12700" cap="flat" cmpd="sng">
              <a:solidFill>
                <a:srgbClr val="DC680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229;gd33cc45fa0_1_0">
              <a:extLst>
                <a:ext uri="{FF2B5EF4-FFF2-40B4-BE49-F238E27FC236}">
                  <a16:creationId xmlns:a16="http://schemas.microsoft.com/office/drawing/2014/main" id="{39340F40-A856-C518-AB0C-2733561AE2D7}"/>
                </a:ext>
              </a:extLst>
            </p:cNvPr>
            <p:cNvSpPr txBox="1"/>
            <p:nvPr/>
          </p:nvSpPr>
          <p:spPr>
            <a:xfrm>
              <a:off x="5369859" y="1444849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6</a:t>
              </a:r>
              <a:endParaRPr dirty="0">
                <a:latin typeface="Times" pitchFamily="2" charset="0"/>
              </a:endParaRPr>
            </a:p>
          </p:txBody>
        </p:sp>
      </p:grpSp>
      <p:pic>
        <p:nvPicPr>
          <p:cNvPr id="111" name="Google Shape;124;p1">
            <a:extLst>
              <a:ext uri="{FF2B5EF4-FFF2-40B4-BE49-F238E27FC236}">
                <a16:creationId xmlns:a16="http://schemas.microsoft.com/office/drawing/2014/main" id="{C344A809-8902-2426-1B1A-67B7806C4D99}"/>
              </a:ext>
            </a:extLst>
          </p:cNvPr>
          <p:cNvPicPr preferRelativeResize="0"/>
          <p:nvPr/>
        </p:nvPicPr>
        <p:blipFill rotWithShape="1">
          <a:blip r:embed="rId9">
            <a:alphaModFix/>
            <a:grayscl/>
          </a:blip>
          <a:srcRect/>
          <a:stretch/>
        </p:blipFill>
        <p:spPr>
          <a:xfrm>
            <a:off x="1254020" y="576105"/>
            <a:ext cx="597559" cy="44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Capros aper">
            <a:extLst>
              <a:ext uri="{FF2B5EF4-FFF2-40B4-BE49-F238E27FC236}">
                <a16:creationId xmlns:a16="http://schemas.microsoft.com/office/drawing/2014/main" id="{DA4672CA-1832-1F13-9C92-A15E00C7E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grayscl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524" b="89418" l="6767" r="93985">
                        <a14:foregroundMark x1="88722" y1="40212" x2="92334" y2="40938"/>
                        <a14:foregroundMark x1="11278" y1="45503" x2="6015" y2="46561"/>
                        <a14:foregroundMark x1="6015" y1="46561" x2="6550" y2="51835"/>
                        <a14:backgroundMark x1="5263" y1="53439" x2="9398" y2="58201"/>
                        <a14:backgroundMark x1="87970" y1="61905" x2="95865" y2="62963"/>
                        <a14:backgroundMark x1="86842" y1="60847" x2="90602" y2="61905"/>
                        <a14:backgroundMark x1="93609" y1="40212" x2="95865" y2="47619"/>
                        <a14:backgroundMark x1="95865" y1="47619" x2="94361" y2="613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226" y="1955227"/>
            <a:ext cx="926383" cy="65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160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unburst chart&#10;&#10;Description automatically generated">
            <a:extLst>
              <a:ext uri="{FF2B5EF4-FFF2-40B4-BE49-F238E27FC236}">
                <a16:creationId xmlns:a16="http://schemas.microsoft.com/office/drawing/2014/main" id="{905AFFCA-9F5A-2A43-AA5A-0DA70F6C91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37" t="13317" r="14367" b="15913"/>
          <a:stretch/>
        </p:blipFill>
        <p:spPr>
          <a:xfrm>
            <a:off x="1048073" y="1229327"/>
            <a:ext cx="4257624" cy="41968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AB3D435-ADD5-364F-A74D-C4AB6326B2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424" r="13247" b="12961"/>
          <a:stretch/>
        </p:blipFill>
        <p:spPr>
          <a:xfrm>
            <a:off x="6671360" y="1002324"/>
            <a:ext cx="5374101" cy="4622256"/>
          </a:xfrm>
          <a:prstGeom prst="rect">
            <a:avLst/>
          </a:prstGeom>
        </p:spPr>
      </p:pic>
      <p:sp>
        <p:nvSpPr>
          <p:cNvPr id="12" name="Google Shape;257;gd33cc45fa0_1_0">
            <a:extLst>
              <a:ext uri="{FF2B5EF4-FFF2-40B4-BE49-F238E27FC236}">
                <a16:creationId xmlns:a16="http://schemas.microsoft.com/office/drawing/2014/main" id="{A2B5E293-3448-F54C-AECB-63767A9721CC}"/>
              </a:ext>
            </a:extLst>
          </p:cNvPr>
          <p:cNvSpPr txBox="1"/>
          <p:nvPr/>
        </p:nvSpPr>
        <p:spPr>
          <a:xfrm>
            <a:off x="-509389" y="1205420"/>
            <a:ext cx="21186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a)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57;gd33cc45fa0_1_0">
            <a:extLst>
              <a:ext uri="{FF2B5EF4-FFF2-40B4-BE49-F238E27FC236}">
                <a16:creationId xmlns:a16="http://schemas.microsoft.com/office/drawing/2014/main" id="{69362292-D34A-5244-AC91-02A3868E7C08}"/>
              </a:ext>
            </a:extLst>
          </p:cNvPr>
          <p:cNvSpPr txBox="1"/>
          <p:nvPr/>
        </p:nvSpPr>
        <p:spPr>
          <a:xfrm>
            <a:off x="6863159" y="1178043"/>
            <a:ext cx="7178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b)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" name="Google Shape;230;gd33cc45fa0_1_0">
            <a:extLst>
              <a:ext uri="{FF2B5EF4-FFF2-40B4-BE49-F238E27FC236}">
                <a16:creationId xmlns:a16="http://schemas.microsoft.com/office/drawing/2014/main" id="{0038C127-6E9E-994D-8E9A-E5B4E896E442}"/>
              </a:ext>
            </a:extLst>
          </p:cNvPr>
          <p:cNvGrpSpPr/>
          <p:nvPr/>
        </p:nvGrpSpPr>
        <p:grpSpPr>
          <a:xfrm>
            <a:off x="2579864" y="2670891"/>
            <a:ext cx="263516" cy="307736"/>
            <a:chOff x="5762179" y="1867177"/>
            <a:chExt cx="253393" cy="288503"/>
          </a:xfrm>
        </p:grpSpPr>
        <p:sp>
          <p:nvSpPr>
            <p:cNvPr id="15" name="Google Shape;231;gd33cc45fa0_1_0">
              <a:extLst>
                <a:ext uri="{FF2B5EF4-FFF2-40B4-BE49-F238E27FC236}">
                  <a16:creationId xmlns:a16="http://schemas.microsoft.com/office/drawing/2014/main" id="{9088132D-D7E6-5F42-B32C-79B94E7D3B46}"/>
                </a:ext>
              </a:extLst>
            </p:cNvPr>
            <p:cNvSpPr/>
            <p:nvPr/>
          </p:nvSpPr>
          <p:spPr>
            <a:xfrm>
              <a:off x="5773472" y="1906224"/>
              <a:ext cx="242100" cy="235200"/>
            </a:xfrm>
            <a:prstGeom prst="ellipse">
              <a:avLst/>
            </a:prstGeom>
            <a:solidFill>
              <a:srgbClr val="A81501"/>
            </a:solidFill>
            <a:ln w="12700" cap="flat" cmpd="sng">
              <a:solidFill>
                <a:srgbClr val="A8150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32;gd33cc45fa0_1_0">
              <a:extLst>
                <a:ext uri="{FF2B5EF4-FFF2-40B4-BE49-F238E27FC236}">
                  <a16:creationId xmlns:a16="http://schemas.microsoft.com/office/drawing/2014/main" id="{444E4E5C-601B-ED4B-848D-B9CACEFAF4CF}"/>
                </a:ext>
              </a:extLst>
            </p:cNvPr>
            <p:cNvSpPr txBox="1"/>
            <p:nvPr/>
          </p:nvSpPr>
          <p:spPr>
            <a:xfrm>
              <a:off x="5762179" y="1867177"/>
              <a:ext cx="177540" cy="288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6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18" name="Google Shape;227;gd33cc45fa0_1_0">
            <a:extLst>
              <a:ext uri="{FF2B5EF4-FFF2-40B4-BE49-F238E27FC236}">
                <a16:creationId xmlns:a16="http://schemas.microsoft.com/office/drawing/2014/main" id="{786DF2E1-8C76-3347-BE3E-3859ECC9780B}"/>
              </a:ext>
            </a:extLst>
          </p:cNvPr>
          <p:cNvGrpSpPr/>
          <p:nvPr/>
        </p:nvGrpSpPr>
        <p:grpSpPr>
          <a:xfrm>
            <a:off x="2411886" y="3500323"/>
            <a:ext cx="255548" cy="307736"/>
            <a:chOff x="5355277" y="1411738"/>
            <a:chExt cx="255548" cy="307736"/>
          </a:xfrm>
        </p:grpSpPr>
        <p:sp>
          <p:nvSpPr>
            <p:cNvPr id="19" name="Google Shape;228;gd33cc45fa0_1_0">
              <a:extLst>
                <a:ext uri="{FF2B5EF4-FFF2-40B4-BE49-F238E27FC236}">
                  <a16:creationId xmlns:a16="http://schemas.microsoft.com/office/drawing/2014/main" id="{1E5919ED-7451-2D4D-919C-E3376FD1FFA2}"/>
                </a:ext>
              </a:extLst>
            </p:cNvPr>
            <p:cNvSpPr/>
            <p:nvPr/>
          </p:nvSpPr>
          <p:spPr>
            <a:xfrm>
              <a:off x="5368725" y="1478743"/>
              <a:ext cx="242100" cy="235200"/>
            </a:xfrm>
            <a:prstGeom prst="ellipse">
              <a:avLst/>
            </a:prstGeom>
            <a:solidFill>
              <a:srgbClr val="C76829"/>
            </a:solidFill>
            <a:ln w="12700" cap="flat" cmpd="sng">
              <a:solidFill>
                <a:srgbClr val="C7682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29;gd33cc45fa0_1_0">
              <a:extLst>
                <a:ext uri="{FF2B5EF4-FFF2-40B4-BE49-F238E27FC236}">
                  <a16:creationId xmlns:a16="http://schemas.microsoft.com/office/drawing/2014/main" id="{1BB6457D-7B3C-BD48-A099-80FC048FCE30}"/>
                </a:ext>
              </a:extLst>
            </p:cNvPr>
            <p:cNvSpPr txBox="1"/>
            <p:nvPr/>
          </p:nvSpPr>
          <p:spPr>
            <a:xfrm>
              <a:off x="5355277" y="1411738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5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21" name="Google Shape;221;gd33cc45fa0_1_0">
            <a:extLst>
              <a:ext uri="{FF2B5EF4-FFF2-40B4-BE49-F238E27FC236}">
                <a16:creationId xmlns:a16="http://schemas.microsoft.com/office/drawing/2014/main" id="{79F1B55F-F2B0-5448-9F8D-62D6A46FA7DF}"/>
              </a:ext>
            </a:extLst>
          </p:cNvPr>
          <p:cNvGrpSpPr/>
          <p:nvPr/>
        </p:nvGrpSpPr>
        <p:grpSpPr>
          <a:xfrm>
            <a:off x="3644547" y="3675996"/>
            <a:ext cx="255548" cy="307736"/>
            <a:chOff x="4816862" y="3587618"/>
            <a:chExt cx="255548" cy="307736"/>
          </a:xfrm>
        </p:grpSpPr>
        <p:sp>
          <p:nvSpPr>
            <p:cNvPr id="22" name="Google Shape;222;gd33cc45fa0_1_0">
              <a:extLst>
                <a:ext uri="{FF2B5EF4-FFF2-40B4-BE49-F238E27FC236}">
                  <a16:creationId xmlns:a16="http://schemas.microsoft.com/office/drawing/2014/main" id="{13D9339E-2ABC-1E45-A65E-F03F0A9EB673}"/>
                </a:ext>
              </a:extLst>
            </p:cNvPr>
            <p:cNvSpPr/>
            <p:nvPr/>
          </p:nvSpPr>
          <p:spPr>
            <a:xfrm>
              <a:off x="4830310" y="3654623"/>
              <a:ext cx="242100" cy="235200"/>
            </a:xfrm>
            <a:prstGeom prst="ellipse">
              <a:avLst/>
            </a:prstGeom>
            <a:solidFill>
              <a:srgbClr val="D6A104"/>
            </a:solidFill>
            <a:ln w="12700" cap="flat" cmpd="sng">
              <a:solidFill>
                <a:srgbClr val="D6A10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23;gd33cc45fa0_1_0">
              <a:extLst>
                <a:ext uri="{FF2B5EF4-FFF2-40B4-BE49-F238E27FC236}">
                  <a16:creationId xmlns:a16="http://schemas.microsoft.com/office/drawing/2014/main" id="{EA4E0248-751B-3E4E-A1EC-3B2D780A3E4E}"/>
                </a:ext>
              </a:extLst>
            </p:cNvPr>
            <p:cNvSpPr txBox="1"/>
            <p:nvPr/>
          </p:nvSpPr>
          <p:spPr>
            <a:xfrm>
              <a:off x="4816862" y="3587618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2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24" name="Google Shape;218;gd33cc45fa0_1_0">
            <a:extLst>
              <a:ext uri="{FF2B5EF4-FFF2-40B4-BE49-F238E27FC236}">
                <a16:creationId xmlns:a16="http://schemas.microsoft.com/office/drawing/2014/main" id="{F90BB495-5408-1740-BAED-C573012F8B20}"/>
              </a:ext>
            </a:extLst>
          </p:cNvPr>
          <p:cNvGrpSpPr/>
          <p:nvPr/>
        </p:nvGrpSpPr>
        <p:grpSpPr>
          <a:xfrm>
            <a:off x="3844861" y="3098995"/>
            <a:ext cx="275269" cy="308730"/>
            <a:chOff x="6762450" y="4020259"/>
            <a:chExt cx="264694" cy="289434"/>
          </a:xfrm>
        </p:grpSpPr>
        <p:sp>
          <p:nvSpPr>
            <p:cNvPr id="25" name="Google Shape;219;gd33cc45fa0_1_0">
              <a:extLst>
                <a:ext uri="{FF2B5EF4-FFF2-40B4-BE49-F238E27FC236}">
                  <a16:creationId xmlns:a16="http://schemas.microsoft.com/office/drawing/2014/main" id="{E1970BC3-4F95-A848-AE66-E40E9D013210}"/>
                </a:ext>
              </a:extLst>
            </p:cNvPr>
            <p:cNvSpPr/>
            <p:nvPr/>
          </p:nvSpPr>
          <p:spPr>
            <a:xfrm>
              <a:off x="6785044" y="4074493"/>
              <a:ext cx="242100" cy="235200"/>
            </a:xfrm>
            <a:prstGeom prst="ellipse">
              <a:avLst/>
            </a:prstGeom>
            <a:solidFill>
              <a:srgbClr val="88A251"/>
            </a:solidFill>
            <a:ln w="12700" cap="flat" cmpd="sng">
              <a:solidFill>
                <a:srgbClr val="88A25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20;gd33cc45fa0_1_0">
              <a:extLst>
                <a:ext uri="{FF2B5EF4-FFF2-40B4-BE49-F238E27FC236}">
                  <a16:creationId xmlns:a16="http://schemas.microsoft.com/office/drawing/2014/main" id="{08419916-3FFA-154A-83E9-FCBDE963F254}"/>
                </a:ext>
              </a:extLst>
            </p:cNvPr>
            <p:cNvSpPr txBox="1"/>
            <p:nvPr/>
          </p:nvSpPr>
          <p:spPr>
            <a:xfrm>
              <a:off x="6762450" y="4020259"/>
              <a:ext cx="253200" cy="2885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4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27" name="Google Shape;215;gd33cc45fa0_1_0">
            <a:extLst>
              <a:ext uri="{FF2B5EF4-FFF2-40B4-BE49-F238E27FC236}">
                <a16:creationId xmlns:a16="http://schemas.microsoft.com/office/drawing/2014/main" id="{AC1625EF-58A6-BB4C-8B79-C6C0EC63FB53}"/>
              </a:ext>
            </a:extLst>
          </p:cNvPr>
          <p:cNvGrpSpPr/>
          <p:nvPr/>
        </p:nvGrpSpPr>
        <p:grpSpPr>
          <a:xfrm>
            <a:off x="3682260" y="2688060"/>
            <a:ext cx="255548" cy="307736"/>
            <a:chOff x="7162109" y="3579562"/>
            <a:chExt cx="255548" cy="307736"/>
          </a:xfrm>
        </p:grpSpPr>
        <p:sp>
          <p:nvSpPr>
            <p:cNvPr id="28" name="Google Shape;216;gd33cc45fa0_1_0">
              <a:extLst>
                <a:ext uri="{FF2B5EF4-FFF2-40B4-BE49-F238E27FC236}">
                  <a16:creationId xmlns:a16="http://schemas.microsoft.com/office/drawing/2014/main" id="{ED8B2608-CF43-9A42-95CA-AA3E31B183F7}"/>
                </a:ext>
              </a:extLst>
            </p:cNvPr>
            <p:cNvSpPr/>
            <p:nvPr/>
          </p:nvSpPr>
          <p:spPr>
            <a:xfrm>
              <a:off x="7175557" y="3646567"/>
              <a:ext cx="242100" cy="235200"/>
            </a:xfrm>
            <a:prstGeom prst="ellipse">
              <a:avLst/>
            </a:prstGeom>
            <a:solidFill>
              <a:srgbClr val="4781A2"/>
            </a:solidFill>
            <a:ln w="12700" cap="flat" cmpd="sng">
              <a:solidFill>
                <a:srgbClr val="4781A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17;gd33cc45fa0_1_0">
              <a:extLst>
                <a:ext uri="{FF2B5EF4-FFF2-40B4-BE49-F238E27FC236}">
                  <a16:creationId xmlns:a16="http://schemas.microsoft.com/office/drawing/2014/main" id="{9227393D-573C-2F41-A688-BFB44BDC406D}"/>
                </a:ext>
              </a:extLst>
            </p:cNvPr>
            <p:cNvSpPr txBox="1"/>
            <p:nvPr/>
          </p:nvSpPr>
          <p:spPr>
            <a:xfrm>
              <a:off x="7162109" y="3579562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3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30" name="Google Shape;212;gd33cc45fa0_1_0">
            <a:extLst>
              <a:ext uri="{FF2B5EF4-FFF2-40B4-BE49-F238E27FC236}">
                <a16:creationId xmlns:a16="http://schemas.microsoft.com/office/drawing/2014/main" id="{287846D2-0AAF-EB4C-AD7A-12366D4B0E75}"/>
              </a:ext>
            </a:extLst>
          </p:cNvPr>
          <p:cNvGrpSpPr/>
          <p:nvPr/>
        </p:nvGrpSpPr>
        <p:grpSpPr>
          <a:xfrm>
            <a:off x="3191616" y="2417063"/>
            <a:ext cx="255548" cy="307736"/>
            <a:chOff x="6371135" y="2064326"/>
            <a:chExt cx="255548" cy="307736"/>
          </a:xfrm>
        </p:grpSpPr>
        <p:sp>
          <p:nvSpPr>
            <p:cNvPr id="31" name="Google Shape;213;gd33cc45fa0_1_0">
              <a:extLst>
                <a:ext uri="{FF2B5EF4-FFF2-40B4-BE49-F238E27FC236}">
                  <a16:creationId xmlns:a16="http://schemas.microsoft.com/office/drawing/2014/main" id="{A8E8E3E9-51DD-364A-B781-497108F49BF5}"/>
                </a:ext>
              </a:extLst>
            </p:cNvPr>
            <p:cNvSpPr/>
            <p:nvPr/>
          </p:nvSpPr>
          <p:spPr>
            <a:xfrm>
              <a:off x="6384583" y="2131331"/>
              <a:ext cx="242100" cy="235200"/>
            </a:xfrm>
            <a:prstGeom prst="ellipse">
              <a:avLst/>
            </a:prstGeom>
            <a:solidFill>
              <a:srgbClr val="3E597D"/>
            </a:solidFill>
            <a:ln w="12700" cap="flat" cmpd="sng">
              <a:solidFill>
                <a:srgbClr val="3E597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14;gd33cc45fa0_1_0">
              <a:extLst>
                <a:ext uri="{FF2B5EF4-FFF2-40B4-BE49-F238E27FC236}">
                  <a16:creationId xmlns:a16="http://schemas.microsoft.com/office/drawing/2014/main" id="{86C24C1C-4A4D-BE44-BB02-BD81C0E20DAF}"/>
                </a:ext>
              </a:extLst>
            </p:cNvPr>
            <p:cNvSpPr txBox="1"/>
            <p:nvPr/>
          </p:nvSpPr>
          <p:spPr>
            <a:xfrm>
              <a:off x="6371135" y="2064326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ea typeface="Calibri"/>
                  <a:cs typeface="Calibri"/>
                  <a:sym typeface="Calibri"/>
                </a:rPr>
                <a:t>1</a:t>
              </a:r>
              <a:endParaRPr dirty="0">
                <a:latin typeface="Times" pitchFamily="2" charset="0"/>
              </a:endParaRPr>
            </a:p>
          </p:txBody>
        </p:sp>
      </p:grpSp>
      <p:sp>
        <p:nvSpPr>
          <p:cNvPr id="34" name="Google Shape;167;p2">
            <a:extLst>
              <a:ext uri="{FF2B5EF4-FFF2-40B4-BE49-F238E27FC236}">
                <a16:creationId xmlns:a16="http://schemas.microsoft.com/office/drawing/2014/main" id="{E466C6F1-0458-E94A-9666-7319E488DA3E}"/>
              </a:ext>
            </a:extLst>
          </p:cNvPr>
          <p:cNvSpPr/>
          <p:nvPr/>
        </p:nvSpPr>
        <p:spPr>
          <a:xfrm>
            <a:off x="654763" y="1378078"/>
            <a:ext cx="1828623" cy="1038985"/>
          </a:xfrm>
          <a:prstGeom prst="ellipse">
            <a:avLst/>
          </a:prstGeom>
          <a:solidFill>
            <a:srgbClr val="A815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168;p2">
            <a:extLst>
              <a:ext uri="{FF2B5EF4-FFF2-40B4-BE49-F238E27FC236}">
                <a16:creationId xmlns:a16="http://schemas.microsoft.com/office/drawing/2014/main" id="{FA88B3F4-82C7-3D4B-9BE1-226C5AE9965F}"/>
              </a:ext>
            </a:extLst>
          </p:cNvPr>
          <p:cNvSpPr txBox="1"/>
          <p:nvPr/>
        </p:nvSpPr>
        <p:spPr>
          <a:xfrm>
            <a:off x="654763" y="1703796"/>
            <a:ext cx="1828623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Diel migrating continental shelf taxa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(72)</a:t>
            </a:r>
            <a:endParaRPr dirty="0"/>
          </a:p>
        </p:txBody>
      </p:sp>
      <p:sp>
        <p:nvSpPr>
          <p:cNvPr id="37" name="Google Shape;169;p2">
            <a:extLst>
              <a:ext uri="{FF2B5EF4-FFF2-40B4-BE49-F238E27FC236}">
                <a16:creationId xmlns:a16="http://schemas.microsoft.com/office/drawing/2014/main" id="{CA10AA7F-0BFC-D841-A3D8-A071E4445737}"/>
              </a:ext>
            </a:extLst>
          </p:cNvPr>
          <p:cNvSpPr/>
          <p:nvPr/>
        </p:nvSpPr>
        <p:spPr>
          <a:xfrm>
            <a:off x="426720" y="4018681"/>
            <a:ext cx="1935480" cy="1005432"/>
          </a:xfrm>
          <a:prstGeom prst="ellipse">
            <a:avLst/>
          </a:prstGeom>
          <a:solidFill>
            <a:srgbClr val="C768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170;p2">
            <a:extLst>
              <a:ext uri="{FF2B5EF4-FFF2-40B4-BE49-F238E27FC236}">
                <a16:creationId xmlns:a16="http://schemas.microsoft.com/office/drawing/2014/main" id="{01DA6036-3081-1346-AE35-C0786A8DE16A}"/>
              </a:ext>
            </a:extLst>
          </p:cNvPr>
          <p:cNvSpPr txBox="1"/>
          <p:nvPr/>
        </p:nvSpPr>
        <p:spPr>
          <a:xfrm>
            <a:off x="350520" y="4326130"/>
            <a:ext cx="207481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Diel migrating, oceanic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epipelagics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(55)</a:t>
            </a:r>
            <a:endParaRPr dirty="0"/>
          </a:p>
        </p:txBody>
      </p:sp>
      <p:sp>
        <p:nvSpPr>
          <p:cNvPr id="41" name="Google Shape;172;p2">
            <a:extLst>
              <a:ext uri="{FF2B5EF4-FFF2-40B4-BE49-F238E27FC236}">
                <a16:creationId xmlns:a16="http://schemas.microsoft.com/office/drawing/2014/main" id="{EA319015-4BAE-1B48-BB5E-BA71A455A198}"/>
              </a:ext>
            </a:extLst>
          </p:cNvPr>
          <p:cNvSpPr/>
          <p:nvPr/>
        </p:nvSpPr>
        <p:spPr>
          <a:xfrm>
            <a:off x="4158018" y="4430328"/>
            <a:ext cx="1540989" cy="1019706"/>
          </a:xfrm>
          <a:prstGeom prst="ellipse">
            <a:avLst/>
          </a:prstGeom>
          <a:solidFill>
            <a:srgbClr val="D6A10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198;p2">
            <a:extLst>
              <a:ext uri="{FF2B5EF4-FFF2-40B4-BE49-F238E27FC236}">
                <a16:creationId xmlns:a16="http://schemas.microsoft.com/office/drawing/2014/main" id="{C0983C24-5D9B-864B-B8E0-711AE73BDF6C}"/>
              </a:ext>
            </a:extLst>
          </p:cNvPr>
          <p:cNvSpPr txBox="1"/>
          <p:nvPr/>
        </p:nvSpPr>
        <p:spPr>
          <a:xfrm>
            <a:off x="4142860" y="4721433"/>
            <a:ext cx="1556147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Diel migrating mesopelagic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(88)</a:t>
            </a:r>
            <a:endParaRPr dirty="0"/>
          </a:p>
        </p:txBody>
      </p:sp>
      <p:sp>
        <p:nvSpPr>
          <p:cNvPr id="55" name="Google Shape;190;p2">
            <a:extLst>
              <a:ext uri="{FF2B5EF4-FFF2-40B4-BE49-F238E27FC236}">
                <a16:creationId xmlns:a16="http://schemas.microsoft.com/office/drawing/2014/main" id="{C2518440-A5B0-4144-904D-09F12DABBD5B}"/>
              </a:ext>
            </a:extLst>
          </p:cNvPr>
          <p:cNvSpPr/>
          <p:nvPr/>
        </p:nvSpPr>
        <p:spPr>
          <a:xfrm>
            <a:off x="5203107" y="3009141"/>
            <a:ext cx="1294012" cy="1009540"/>
          </a:xfrm>
          <a:prstGeom prst="ellipse">
            <a:avLst/>
          </a:prstGeom>
          <a:solidFill>
            <a:srgbClr val="88A2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191;p2">
            <a:extLst>
              <a:ext uri="{FF2B5EF4-FFF2-40B4-BE49-F238E27FC236}">
                <a16:creationId xmlns:a16="http://schemas.microsoft.com/office/drawing/2014/main" id="{1C3AC8E6-3EC1-1D4A-AE33-00868E607A3C}"/>
              </a:ext>
            </a:extLst>
          </p:cNvPr>
          <p:cNvSpPr txBox="1"/>
          <p:nvPr/>
        </p:nvSpPr>
        <p:spPr>
          <a:xfrm>
            <a:off x="5040343" y="3315740"/>
            <a:ext cx="1611856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Coast &amp; shelf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demersals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(14)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173;p2">
            <a:extLst>
              <a:ext uri="{FF2B5EF4-FFF2-40B4-BE49-F238E27FC236}">
                <a16:creationId xmlns:a16="http://schemas.microsoft.com/office/drawing/2014/main" id="{4E7BD754-C909-DC43-AE78-59B7A86E15C7}"/>
              </a:ext>
            </a:extLst>
          </p:cNvPr>
          <p:cNvSpPr/>
          <p:nvPr/>
        </p:nvSpPr>
        <p:spPr>
          <a:xfrm>
            <a:off x="4498744" y="1742194"/>
            <a:ext cx="2101350" cy="945866"/>
          </a:xfrm>
          <a:prstGeom prst="ellipse">
            <a:avLst/>
          </a:prstGeom>
          <a:solidFill>
            <a:srgbClr val="4781A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174;p2">
            <a:extLst>
              <a:ext uri="{FF2B5EF4-FFF2-40B4-BE49-F238E27FC236}">
                <a16:creationId xmlns:a16="http://schemas.microsoft.com/office/drawing/2014/main" id="{EE8AD8D3-6D0D-9744-B857-77C75986CB34}"/>
              </a:ext>
            </a:extLst>
          </p:cNvPr>
          <p:cNvSpPr txBox="1"/>
          <p:nvPr/>
        </p:nvSpPr>
        <p:spPr>
          <a:xfrm>
            <a:off x="4549522" y="1997355"/>
            <a:ext cx="1942678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Seasonal, coast &amp; shelf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epipelagics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(53)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177;p2">
            <a:extLst>
              <a:ext uri="{FF2B5EF4-FFF2-40B4-BE49-F238E27FC236}">
                <a16:creationId xmlns:a16="http://schemas.microsoft.com/office/drawing/2014/main" id="{0DDCDA92-FC0B-C64D-A5DE-F07AAE08C82C}"/>
              </a:ext>
            </a:extLst>
          </p:cNvPr>
          <p:cNvSpPr/>
          <p:nvPr/>
        </p:nvSpPr>
        <p:spPr>
          <a:xfrm>
            <a:off x="2876697" y="665490"/>
            <a:ext cx="1480201" cy="1065841"/>
          </a:xfrm>
          <a:prstGeom prst="ellipse">
            <a:avLst/>
          </a:prstGeom>
          <a:solidFill>
            <a:srgbClr val="3E5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178;p2">
            <a:extLst>
              <a:ext uri="{FF2B5EF4-FFF2-40B4-BE49-F238E27FC236}">
                <a16:creationId xmlns:a16="http://schemas.microsoft.com/office/drawing/2014/main" id="{2E787736-1FA6-6841-B0B2-D2F44DC537CE}"/>
              </a:ext>
            </a:extLst>
          </p:cNvPr>
          <p:cNvSpPr txBox="1"/>
          <p:nvPr/>
        </p:nvSpPr>
        <p:spPr>
          <a:xfrm>
            <a:off x="2774035" y="1033356"/>
            <a:ext cx="1724709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Non-diel migrant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mesopelagics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(12)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124;p1">
            <a:extLst>
              <a:ext uri="{FF2B5EF4-FFF2-40B4-BE49-F238E27FC236}">
                <a16:creationId xmlns:a16="http://schemas.microsoft.com/office/drawing/2014/main" id="{D8EA03A8-6B00-2C49-A6FA-036C1F515610}"/>
              </a:ext>
            </a:extLst>
          </p:cNvPr>
          <p:cNvPicPr preferRelativeResize="0"/>
          <p:nvPr/>
        </p:nvPicPr>
        <p:blipFill rotWithShape="1">
          <a:blip r:embed="rId5">
            <a:alphaModFix/>
            <a:grayscl/>
          </a:blip>
          <a:srcRect/>
          <a:stretch/>
        </p:blipFill>
        <p:spPr>
          <a:xfrm>
            <a:off x="3326114" y="665491"/>
            <a:ext cx="597559" cy="44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130;p1">
            <a:extLst>
              <a:ext uri="{FF2B5EF4-FFF2-40B4-BE49-F238E27FC236}">
                <a16:creationId xmlns:a16="http://schemas.microsoft.com/office/drawing/2014/main" id="{C74128A3-3C35-1644-846C-397F58605B25}"/>
              </a:ext>
            </a:extLst>
          </p:cNvPr>
          <p:cNvPicPr preferRelativeResize="0"/>
          <p:nvPr/>
        </p:nvPicPr>
        <p:blipFill rotWithShape="1">
          <a:blip r:embed="rId6">
            <a:alphaModFix/>
            <a:grayscl/>
          </a:blip>
          <a:srcRect t="12447" b="48885"/>
          <a:stretch/>
        </p:blipFill>
        <p:spPr>
          <a:xfrm>
            <a:off x="4864638" y="1732445"/>
            <a:ext cx="1336654" cy="365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197;p2">
            <a:extLst>
              <a:ext uri="{FF2B5EF4-FFF2-40B4-BE49-F238E27FC236}">
                <a16:creationId xmlns:a16="http://schemas.microsoft.com/office/drawing/2014/main" id="{B8AB4EAA-F908-6749-87D5-E4ECC164B3A0}"/>
              </a:ext>
            </a:extLst>
          </p:cNvPr>
          <p:cNvPicPr preferRelativeResize="0"/>
          <p:nvPr/>
        </p:nvPicPr>
        <p:blipFill rotWithShape="1">
          <a:blip r:embed="rId7">
            <a:alphaModFix/>
            <a:grayscl/>
          </a:blip>
          <a:srcRect/>
          <a:stretch/>
        </p:blipFill>
        <p:spPr>
          <a:xfrm>
            <a:off x="5391568" y="3057477"/>
            <a:ext cx="914775" cy="371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194;p2">
            <a:extLst>
              <a:ext uri="{FF2B5EF4-FFF2-40B4-BE49-F238E27FC236}">
                <a16:creationId xmlns:a16="http://schemas.microsoft.com/office/drawing/2014/main" id="{328B4732-9B31-6046-9315-3D41CDF2EC2C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21104814">
            <a:off x="4437986" y="4394543"/>
            <a:ext cx="978010" cy="473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182;p2">
            <a:extLst>
              <a:ext uri="{FF2B5EF4-FFF2-40B4-BE49-F238E27FC236}">
                <a16:creationId xmlns:a16="http://schemas.microsoft.com/office/drawing/2014/main" id="{C3553E02-2938-C245-8F24-5BBED158FCA2}"/>
              </a:ext>
            </a:extLst>
          </p:cNvPr>
          <p:cNvPicPr preferRelativeResize="0"/>
          <p:nvPr/>
        </p:nvPicPr>
        <p:blipFill rotWithShape="1">
          <a:blip r:embed="rId9">
            <a:alphaModFix/>
            <a:grayscl/>
          </a:blip>
          <a:srcRect/>
          <a:stretch/>
        </p:blipFill>
        <p:spPr>
          <a:xfrm>
            <a:off x="908870" y="3869614"/>
            <a:ext cx="979167" cy="736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200;p2">
            <a:extLst>
              <a:ext uri="{FF2B5EF4-FFF2-40B4-BE49-F238E27FC236}">
                <a16:creationId xmlns:a16="http://schemas.microsoft.com/office/drawing/2014/main" id="{AF487E2F-41D9-D343-B90A-B4FB29DB106E}"/>
              </a:ext>
            </a:extLst>
          </p:cNvPr>
          <p:cNvPicPr preferRelativeResize="0"/>
          <p:nvPr/>
        </p:nvPicPr>
        <p:blipFill rotWithShape="1">
          <a:blip r:embed="rId10">
            <a:alphaModFix/>
            <a:grayscl/>
          </a:blip>
          <a:srcRect/>
          <a:stretch/>
        </p:blipFill>
        <p:spPr>
          <a:xfrm>
            <a:off x="1234440" y="1392918"/>
            <a:ext cx="763617" cy="4616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4279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3675</TotalTime>
  <Words>235</Words>
  <Application>Microsoft Macintosh PowerPoint</Application>
  <PresentationFormat>Widescreen</PresentationFormat>
  <Paragraphs>67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Times</vt:lpstr>
      <vt:lpstr>Calibri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Natasha Hardy</dc:creator>
  <cp:lastModifiedBy>Natasha Hardy</cp:lastModifiedBy>
  <cp:revision>49</cp:revision>
  <dcterms:created xsi:type="dcterms:W3CDTF">2020-07-25T23:28:34Z</dcterms:created>
  <dcterms:modified xsi:type="dcterms:W3CDTF">2022-05-23T06:27:38Z</dcterms:modified>
</cp:coreProperties>
</file>