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kqRRnulKP6R/VTqMqjzmVO72B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5393"/>
    <a:srgbClr val="00E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07"/>
    <p:restoredTop sz="94654"/>
  </p:normalViewPr>
  <p:slideViewPr>
    <p:cSldViewPr snapToGrid="0" snapToObjects="1">
      <p:cViewPr varScale="1">
        <p:scale>
          <a:sx n="102" d="100"/>
          <a:sy n="102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font" Target="fonts/font1.fntdata"/><Relationship Id="rId23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33cc45fa0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33cc45fa0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chemeClr val="dk1"/>
                </a:solidFill>
              </a:rPr>
              <a:t>USE!!! PROBABLE TRAITS, k = 8, DIVISIVE with NMDS PLOT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4237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33cc45fa0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33cc45fa0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chemeClr val="dk1"/>
                </a:solidFill>
              </a:rPr>
              <a:t>USE!!! PROBABLE TRAITS, k = 8, DIVISIVE with NMDS PLOT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915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unburst chart&#10;&#10;Description automatically generated">
            <a:extLst>
              <a:ext uri="{FF2B5EF4-FFF2-40B4-BE49-F238E27FC236}">
                <a16:creationId xmlns:a16="http://schemas.microsoft.com/office/drawing/2014/main" id="{905AFFCA-9F5A-2A43-AA5A-0DA70F6C91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37" t="13317" r="14367" b="15913"/>
          <a:stretch/>
        </p:blipFill>
        <p:spPr>
          <a:xfrm>
            <a:off x="1048073" y="1229327"/>
            <a:ext cx="4257624" cy="41968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AB3D435-ADD5-364F-A74D-C4AB6326B2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424" r="13247" b="12961"/>
          <a:stretch/>
        </p:blipFill>
        <p:spPr>
          <a:xfrm>
            <a:off x="6671360" y="1002324"/>
            <a:ext cx="5374101" cy="4622256"/>
          </a:xfrm>
          <a:prstGeom prst="rect">
            <a:avLst/>
          </a:prstGeom>
        </p:spPr>
      </p:pic>
      <p:sp>
        <p:nvSpPr>
          <p:cNvPr id="12" name="Google Shape;257;gd33cc45fa0_1_0">
            <a:extLst>
              <a:ext uri="{FF2B5EF4-FFF2-40B4-BE49-F238E27FC236}">
                <a16:creationId xmlns:a16="http://schemas.microsoft.com/office/drawing/2014/main" id="{A2B5E293-3448-F54C-AECB-63767A9721CC}"/>
              </a:ext>
            </a:extLst>
          </p:cNvPr>
          <p:cNvSpPr txBox="1"/>
          <p:nvPr/>
        </p:nvSpPr>
        <p:spPr>
          <a:xfrm>
            <a:off x="-509389" y="1205420"/>
            <a:ext cx="21186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a)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57;gd33cc45fa0_1_0">
            <a:extLst>
              <a:ext uri="{FF2B5EF4-FFF2-40B4-BE49-F238E27FC236}">
                <a16:creationId xmlns:a16="http://schemas.microsoft.com/office/drawing/2014/main" id="{69362292-D34A-5244-AC91-02A3868E7C08}"/>
              </a:ext>
            </a:extLst>
          </p:cNvPr>
          <p:cNvSpPr txBox="1"/>
          <p:nvPr/>
        </p:nvSpPr>
        <p:spPr>
          <a:xfrm>
            <a:off x="6863159" y="1178043"/>
            <a:ext cx="7178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b)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" name="Google Shape;230;gd33cc45fa0_1_0">
            <a:extLst>
              <a:ext uri="{FF2B5EF4-FFF2-40B4-BE49-F238E27FC236}">
                <a16:creationId xmlns:a16="http://schemas.microsoft.com/office/drawing/2014/main" id="{0038C127-6E9E-994D-8E9A-E5B4E896E442}"/>
              </a:ext>
            </a:extLst>
          </p:cNvPr>
          <p:cNvGrpSpPr/>
          <p:nvPr/>
        </p:nvGrpSpPr>
        <p:grpSpPr>
          <a:xfrm>
            <a:off x="2579864" y="2670891"/>
            <a:ext cx="263516" cy="307736"/>
            <a:chOff x="5762179" y="1867177"/>
            <a:chExt cx="253393" cy="288503"/>
          </a:xfrm>
        </p:grpSpPr>
        <p:sp>
          <p:nvSpPr>
            <p:cNvPr id="15" name="Google Shape;231;gd33cc45fa0_1_0">
              <a:extLst>
                <a:ext uri="{FF2B5EF4-FFF2-40B4-BE49-F238E27FC236}">
                  <a16:creationId xmlns:a16="http://schemas.microsoft.com/office/drawing/2014/main" id="{9088132D-D7E6-5F42-B32C-79B94E7D3B46}"/>
                </a:ext>
              </a:extLst>
            </p:cNvPr>
            <p:cNvSpPr/>
            <p:nvPr/>
          </p:nvSpPr>
          <p:spPr>
            <a:xfrm>
              <a:off x="5773472" y="1906224"/>
              <a:ext cx="242100" cy="235200"/>
            </a:xfrm>
            <a:prstGeom prst="ellipse">
              <a:avLst/>
            </a:prstGeom>
            <a:solidFill>
              <a:srgbClr val="A81501"/>
            </a:solidFill>
            <a:ln w="12700" cap="flat" cmpd="sng">
              <a:solidFill>
                <a:srgbClr val="A8150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32;gd33cc45fa0_1_0">
              <a:extLst>
                <a:ext uri="{FF2B5EF4-FFF2-40B4-BE49-F238E27FC236}">
                  <a16:creationId xmlns:a16="http://schemas.microsoft.com/office/drawing/2014/main" id="{444E4E5C-601B-ED4B-848D-B9CACEFAF4CF}"/>
                </a:ext>
              </a:extLst>
            </p:cNvPr>
            <p:cNvSpPr txBox="1"/>
            <p:nvPr/>
          </p:nvSpPr>
          <p:spPr>
            <a:xfrm>
              <a:off x="5762179" y="1867177"/>
              <a:ext cx="177540" cy="288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6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18" name="Google Shape;227;gd33cc45fa0_1_0">
            <a:extLst>
              <a:ext uri="{FF2B5EF4-FFF2-40B4-BE49-F238E27FC236}">
                <a16:creationId xmlns:a16="http://schemas.microsoft.com/office/drawing/2014/main" id="{786DF2E1-8C76-3347-BE3E-3859ECC9780B}"/>
              </a:ext>
            </a:extLst>
          </p:cNvPr>
          <p:cNvGrpSpPr/>
          <p:nvPr/>
        </p:nvGrpSpPr>
        <p:grpSpPr>
          <a:xfrm>
            <a:off x="2411886" y="3500323"/>
            <a:ext cx="255548" cy="307736"/>
            <a:chOff x="5355277" y="1411738"/>
            <a:chExt cx="255548" cy="307736"/>
          </a:xfrm>
        </p:grpSpPr>
        <p:sp>
          <p:nvSpPr>
            <p:cNvPr id="19" name="Google Shape;228;gd33cc45fa0_1_0">
              <a:extLst>
                <a:ext uri="{FF2B5EF4-FFF2-40B4-BE49-F238E27FC236}">
                  <a16:creationId xmlns:a16="http://schemas.microsoft.com/office/drawing/2014/main" id="{1E5919ED-7451-2D4D-919C-E3376FD1FFA2}"/>
                </a:ext>
              </a:extLst>
            </p:cNvPr>
            <p:cNvSpPr/>
            <p:nvPr/>
          </p:nvSpPr>
          <p:spPr>
            <a:xfrm>
              <a:off x="5368725" y="1478743"/>
              <a:ext cx="242100" cy="235200"/>
            </a:xfrm>
            <a:prstGeom prst="ellipse">
              <a:avLst/>
            </a:prstGeom>
            <a:solidFill>
              <a:srgbClr val="C76829"/>
            </a:solidFill>
            <a:ln w="12700" cap="flat" cmpd="sng">
              <a:solidFill>
                <a:srgbClr val="C7682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29;gd33cc45fa0_1_0">
              <a:extLst>
                <a:ext uri="{FF2B5EF4-FFF2-40B4-BE49-F238E27FC236}">
                  <a16:creationId xmlns:a16="http://schemas.microsoft.com/office/drawing/2014/main" id="{1BB6457D-7B3C-BD48-A099-80FC048FCE30}"/>
                </a:ext>
              </a:extLst>
            </p:cNvPr>
            <p:cNvSpPr txBox="1"/>
            <p:nvPr/>
          </p:nvSpPr>
          <p:spPr>
            <a:xfrm>
              <a:off x="5355277" y="1411738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5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21" name="Google Shape;221;gd33cc45fa0_1_0">
            <a:extLst>
              <a:ext uri="{FF2B5EF4-FFF2-40B4-BE49-F238E27FC236}">
                <a16:creationId xmlns:a16="http://schemas.microsoft.com/office/drawing/2014/main" id="{79F1B55F-F2B0-5448-9F8D-62D6A46FA7DF}"/>
              </a:ext>
            </a:extLst>
          </p:cNvPr>
          <p:cNvGrpSpPr/>
          <p:nvPr/>
        </p:nvGrpSpPr>
        <p:grpSpPr>
          <a:xfrm>
            <a:off x="3644547" y="3675996"/>
            <a:ext cx="255548" cy="307736"/>
            <a:chOff x="4816862" y="3587618"/>
            <a:chExt cx="255548" cy="307736"/>
          </a:xfrm>
        </p:grpSpPr>
        <p:sp>
          <p:nvSpPr>
            <p:cNvPr id="22" name="Google Shape;222;gd33cc45fa0_1_0">
              <a:extLst>
                <a:ext uri="{FF2B5EF4-FFF2-40B4-BE49-F238E27FC236}">
                  <a16:creationId xmlns:a16="http://schemas.microsoft.com/office/drawing/2014/main" id="{13D9339E-2ABC-1E45-A65E-F03F0A9EB673}"/>
                </a:ext>
              </a:extLst>
            </p:cNvPr>
            <p:cNvSpPr/>
            <p:nvPr/>
          </p:nvSpPr>
          <p:spPr>
            <a:xfrm>
              <a:off x="4830310" y="3654623"/>
              <a:ext cx="242100" cy="235200"/>
            </a:xfrm>
            <a:prstGeom prst="ellipse">
              <a:avLst/>
            </a:prstGeom>
            <a:solidFill>
              <a:srgbClr val="D6A104"/>
            </a:solidFill>
            <a:ln w="12700" cap="flat" cmpd="sng">
              <a:solidFill>
                <a:srgbClr val="D6A10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23;gd33cc45fa0_1_0">
              <a:extLst>
                <a:ext uri="{FF2B5EF4-FFF2-40B4-BE49-F238E27FC236}">
                  <a16:creationId xmlns:a16="http://schemas.microsoft.com/office/drawing/2014/main" id="{EA4E0248-751B-3E4E-A1EC-3B2D780A3E4E}"/>
                </a:ext>
              </a:extLst>
            </p:cNvPr>
            <p:cNvSpPr txBox="1"/>
            <p:nvPr/>
          </p:nvSpPr>
          <p:spPr>
            <a:xfrm>
              <a:off x="4816862" y="3587618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2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24" name="Google Shape;218;gd33cc45fa0_1_0">
            <a:extLst>
              <a:ext uri="{FF2B5EF4-FFF2-40B4-BE49-F238E27FC236}">
                <a16:creationId xmlns:a16="http://schemas.microsoft.com/office/drawing/2014/main" id="{F90BB495-5408-1740-BAED-C573012F8B20}"/>
              </a:ext>
            </a:extLst>
          </p:cNvPr>
          <p:cNvGrpSpPr/>
          <p:nvPr/>
        </p:nvGrpSpPr>
        <p:grpSpPr>
          <a:xfrm>
            <a:off x="3844861" y="3098995"/>
            <a:ext cx="275269" cy="308730"/>
            <a:chOff x="6762450" y="4020259"/>
            <a:chExt cx="264694" cy="289434"/>
          </a:xfrm>
        </p:grpSpPr>
        <p:sp>
          <p:nvSpPr>
            <p:cNvPr id="25" name="Google Shape;219;gd33cc45fa0_1_0">
              <a:extLst>
                <a:ext uri="{FF2B5EF4-FFF2-40B4-BE49-F238E27FC236}">
                  <a16:creationId xmlns:a16="http://schemas.microsoft.com/office/drawing/2014/main" id="{E1970BC3-4F95-A848-AE66-E40E9D013210}"/>
                </a:ext>
              </a:extLst>
            </p:cNvPr>
            <p:cNvSpPr/>
            <p:nvPr/>
          </p:nvSpPr>
          <p:spPr>
            <a:xfrm>
              <a:off x="6785044" y="4074493"/>
              <a:ext cx="242100" cy="235200"/>
            </a:xfrm>
            <a:prstGeom prst="ellipse">
              <a:avLst/>
            </a:prstGeom>
            <a:solidFill>
              <a:srgbClr val="88A251"/>
            </a:solidFill>
            <a:ln w="12700" cap="flat" cmpd="sng">
              <a:solidFill>
                <a:srgbClr val="88A25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20;gd33cc45fa0_1_0">
              <a:extLst>
                <a:ext uri="{FF2B5EF4-FFF2-40B4-BE49-F238E27FC236}">
                  <a16:creationId xmlns:a16="http://schemas.microsoft.com/office/drawing/2014/main" id="{08419916-3FFA-154A-83E9-FCBDE963F254}"/>
                </a:ext>
              </a:extLst>
            </p:cNvPr>
            <p:cNvSpPr txBox="1"/>
            <p:nvPr/>
          </p:nvSpPr>
          <p:spPr>
            <a:xfrm>
              <a:off x="6762450" y="4020259"/>
              <a:ext cx="253200" cy="2885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4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27" name="Google Shape;215;gd33cc45fa0_1_0">
            <a:extLst>
              <a:ext uri="{FF2B5EF4-FFF2-40B4-BE49-F238E27FC236}">
                <a16:creationId xmlns:a16="http://schemas.microsoft.com/office/drawing/2014/main" id="{AC1625EF-58A6-BB4C-8B79-C6C0EC63FB53}"/>
              </a:ext>
            </a:extLst>
          </p:cNvPr>
          <p:cNvGrpSpPr/>
          <p:nvPr/>
        </p:nvGrpSpPr>
        <p:grpSpPr>
          <a:xfrm>
            <a:off x="3682260" y="2688060"/>
            <a:ext cx="255548" cy="307736"/>
            <a:chOff x="7162109" y="3579562"/>
            <a:chExt cx="255548" cy="307736"/>
          </a:xfrm>
        </p:grpSpPr>
        <p:sp>
          <p:nvSpPr>
            <p:cNvPr id="28" name="Google Shape;216;gd33cc45fa0_1_0">
              <a:extLst>
                <a:ext uri="{FF2B5EF4-FFF2-40B4-BE49-F238E27FC236}">
                  <a16:creationId xmlns:a16="http://schemas.microsoft.com/office/drawing/2014/main" id="{ED8B2608-CF43-9A42-95CA-AA3E31B183F7}"/>
                </a:ext>
              </a:extLst>
            </p:cNvPr>
            <p:cNvSpPr/>
            <p:nvPr/>
          </p:nvSpPr>
          <p:spPr>
            <a:xfrm>
              <a:off x="7175557" y="3646567"/>
              <a:ext cx="242100" cy="235200"/>
            </a:xfrm>
            <a:prstGeom prst="ellipse">
              <a:avLst/>
            </a:prstGeom>
            <a:solidFill>
              <a:srgbClr val="4781A2"/>
            </a:solidFill>
            <a:ln w="12700" cap="flat" cmpd="sng">
              <a:solidFill>
                <a:srgbClr val="4781A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17;gd33cc45fa0_1_0">
              <a:extLst>
                <a:ext uri="{FF2B5EF4-FFF2-40B4-BE49-F238E27FC236}">
                  <a16:creationId xmlns:a16="http://schemas.microsoft.com/office/drawing/2014/main" id="{9227393D-573C-2F41-A688-BFB44BDC406D}"/>
                </a:ext>
              </a:extLst>
            </p:cNvPr>
            <p:cNvSpPr txBox="1"/>
            <p:nvPr/>
          </p:nvSpPr>
          <p:spPr>
            <a:xfrm>
              <a:off x="7162109" y="3579562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3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30" name="Google Shape;212;gd33cc45fa0_1_0">
            <a:extLst>
              <a:ext uri="{FF2B5EF4-FFF2-40B4-BE49-F238E27FC236}">
                <a16:creationId xmlns:a16="http://schemas.microsoft.com/office/drawing/2014/main" id="{287846D2-0AAF-EB4C-AD7A-12366D4B0E75}"/>
              </a:ext>
            </a:extLst>
          </p:cNvPr>
          <p:cNvGrpSpPr/>
          <p:nvPr/>
        </p:nvGrpSpPr>
        <p:grpSpPr>
          <a:xfrm>
            <a:off x="3191616" y="2417063"/>
            <a:ext cx="255548" cy="307736"/>
            <a:chOff x="6371135" y="2064326"/>
            <a:chExt cx="255548" cy="307736"/>
          </a:xfrm>
        </p:grpSpPr>
        <p:sp>
          <p:nvSpPr>
            <p:cNvPr id="31" name="Google Shape;213;gd33cc45fa0_1_0">
              <a:extLst>
                <a:ext uri="{FF2B5EF4-FFF2-40B4-BE49-F238E27FC236}">
                  <a16:creationId xmlns:a16="http://schemas.microsoft.com/office/drawing/2014/main" id="{A8E8E3E9-51DD-364A-B781-497108F49BF5}"/>
                </a:ext>
              </a:extLst>
            </p:cNvPr>
            <p:cNvSpPr/>
            <p:nvPr/>
          </p:nvSpPr>
          <p:spPr>
            <a:xfrm>
              <a:off x="6384583" y="2131331"/>
              <a:ext cx="242100" cy="235200"/>
            </a:xfrm>
            <a:prstGeom prst="ellipse">
              <a:avLst/>
            </a:prstGeom>
            <a:solidFill>
              <a:srgbClr val="3E597D"/>
            </a:solidFill>
            <a:ln w="12700" cap="flat" cmpd="sng">
              <a:solidFill>
                <a:srgbClr val="3E597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14;gd33cc45fa0_1_0">
              <a:extLst>
                <a:ext uri="{FF2B5EF4-FFF2-40B4-BE49-F238E27FC236}">
                  <a16:creationId xmlns:a16="http://schemas.microsoft.com/office/drawing/2014/main" id="{86C24C1C-4A4D-BE44-BB02-BD81C0E20DAF}"/>
                </a:ext>
              </a:extLst>
            </p:cNvPr>
            <p:cNvSpPr txBox="1"/>
            <p:nvPr/>
          </p:nvSpPr>
          <p:spPr>
            <a:xfrm>
              <a:off x="6371135" y="2064326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ea typeface="Calibri"/>
                  <a:cs typeface="Calibri"/>
                  <a:sym typeface="Calibri"/>
                </a:rPr>
                <a:t>1</a:t>
              </a:r>
              <a:endParaRPr dirty="0">
                <a:latin typeface="Times" pitchFamily="2" charset="0"/>
              </a:endParaRPr>
            </a:p>
          </p:txBody>
        </p:sp>
      </p:grpSp>
      <p:sp>
        <p:nvSpPr>
          <p:cNvPr id="34" name="Google Shape;167;p2">
            <a:extLst>
              <a:ext uri="{FF2B5EF4-FFF2-40B4-BE49-F238E27FC236}">
                <a16:creationId xmlns:a16="http://schemas.microsoft.com/office/drawing/2014/main" id="{E466C6F1-0458-E94A-9666-7319E488DA3E}"/>
              </a:ext>
            </a:extLst>
          </p:cNvPr>
          <p:cNvSpPr/>
          <p:nvPr/>
        </p:nvSpPr>
        <p:spPr>
          <a:xfrm>
            <a:off x="654763" y="1378078"/>
            <a:ext cx="1828623" cy="1038985"/>
          </a:xfrm>
          <a:prstGeom prst="ellipse">
            <a:avLst/>
          </a:prstGeom>
          <a:solidFill>
            <a:srgbClr val="A815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68;p2">
            <a:extLst>
              <a:ext uri="{FF2B5EF4-FFF2-40B4-BE49-F238E27FC236}">
                <a16:creationId xmlns:a16="http://schemas.microsoft.com/office/drawing/2014/main" id="{FA88B3F4-82C7-3D4B-9BE1-226C5AE9965F}"/>
              </a:ext>
            </a:extLst>
          </p:cNvPr>
          <p:cNvSpPr txBox="1"/>
          <p:nvPr/>
        </p:nvSpPr>
        <p:spPr>
          <a:xfrm>
            <a:off x="654763" y="1703796"/>
            <a:ext cx="182862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Diel migrating continental shelf taxa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(72)</a:t>
            </a:r>
            <a:endParaRPr dirty="0"/>
          </a:p>
        </p:txBody>
      </p:sp>
      <p:sp>
        <p:nvSpPr>
          <p:cNvPr id="37" name="Google Shape;169;p2">
            <a:extLst>
              <a:ext uri="{FF2B5EF4-FFF2-40B4-BE49-F238E27FC236}">
                <a16:creationId xmlns:a16="http://schemas.microsoft.com/office/drawing/2014/main" id="{CA10AA7F-0BFC-D841-A3D8-A071E4445737}"/>
              </a:ext>
            </a:extLst>
          </p:cNvPr>
          <p:cNvSpPr/>
          <p:nvPr/>
        </p:nvSpPr>
        <p:spPr>
          <a:xfrm>
            <a:off x="426720" y="4018681"/>
            <a:ext cx="1935480" cy="1005432"/>
          </a:xfrm>
          <a:prstGeom prst="ellipse">
            <a:avLst/>
          </a:prstGeom>
          <a:solidFill>
            <a:srgbClr val="C768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170;p2">
            <a:extLst>
              <a:ext uri="{FF2B5EF4-FFF2-40B4-BE49-F238E27FC236}">
                <a16:creationId xmlns:a16="http://schemas.microsoft.com/office/drawing/2014/main" id="{01DA6036-3081-1346-AE35-C0786A8DE16A}"/>
              </a:ext>
            </a:extLst>
          </p:cNvPr>
          <p:cNvSpPr txBox="1"/>
          <p:nvPr/>
        </p:nvSpPr>
        <p:spPr>
          <a:xfrm>
            <a:off x="350520" y="4326130"/>
            <a:ext cx="207481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Seasonal &amp; diel migrating coastal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pelagics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(55)</a:t>
            </a:r>
            <a:endParaRPr dirty="0"/>
          </a:p>
        </p:txBody>
      </p:sp>
      <p:sp>
        <p:nvSpPr>
          <p:cNvPr id="41" name="Google Shape;172;p2">
            <a:extLst>
              <a:ext uri="{FF2B5EF4-FFF2-40B4-BE49-F238E27FC236}">
                <a16:creationId xmlns:a16="http://schemas.microsoft.com/office/drawing/2014/main" id="{EA319015-4BAE-1B48-BB5E-BA71A455A198}"/>
              </a:ext>
            </a:extLst>
          </p:cNvPr>
          <p:cNvSpPr/>
          <p:nvPr/>
        </p:nvSpPr>
        <p:spPr>
          <a:xfrm>
            <a:off x="4158018" y="4430328"/>
            <a:ext cx="1540989" cy="1019706"/>
          </a:xfrm>
          <a:prstGeom prst="ellipse">
            <a:avLst/>
          </a:prstGeom>
          <a:solidFill>
            <a:srgbClr val="D6A10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198;p2">
            <a:extLst>
              <a:ext uri="{FF2B5EF4-FFF2-40B4-BE49-F238E27FC236}">
                <a16:creationId xmlns:a16="http://schemas.microsoft.com/office/drawing/2014/main" id="{C0983C24-5D9B-864B-B8E0-711AE73BDF6C}"/>
              </a:ext>
            </a:extLst>
          </p:cNvPr>
          <p:cNvSpPr txBox="1"/>
          <p:nvPr/>
        </p:nvSpPr>
        <p:spPr>
          <a:xfrm>
            <a:off x="4142860" y="4721433"/>
            <a:ext cx="1556147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Diel migrating mesopelagic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(88)</a:t>
            </a:r>
            <a:endParaRPr dirty="0"/>
          </a:p>
        </p:txBody>
      </p:sp>
      <p:sp>
        <p:nvSpPr>
          <p:cNvPr id="55" name="Google Shape;190;p2">
            <a:extLst>
              <a:ext uri="{FF2B5EF4-FFF2-40B4-BE49-F238E27FC236}">
                <a16:creationId xmlns:a16="http://schemas.microsoft.com/office/drawing/2014/main" id="{C2518440-A5B0-4144-904D-09F12DABBD5B}"/>
              </a:ext>
            </a:extLst>
          </p:cNvPr>
          <p:cNvSpPr/>
          <p:nvPr/>
        </p:nvSpPr>
        <p:spPr>
          <a:xfrm>
            <a:off x="5203107" y="3009141"/>
            <a:ext cx="1294012" cy="1009540"/>
          </a:xfrm>
          <a:prstGeom prst="ellipse">
            <a:avLst/>
          </a:prstGeom>
          <a:solidFill>
            <a:srgbClr val="88A2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191;p2">
            <a:extLst>
              <a:ext uri="{FF2B5EF4-FFF2-40B4-BE49-F238E27FC236}">
                <a16:creationId xmlns:a16="http://schemas.microsoft.com/office/drawing/2014/main" id="{1C3AC8E6-3EC1-1D4A-AE33-00868E607A3C}"/>
              </a:ext>
            </a:extLst>
          </p:cNvPr>
          <p:cNvSpPr txBox="1"/>
          <p:nvPr/>
        </p:nvSpPr>
        <p:spPr>
          <a:xfrm>
            <a:off x="5040343" y="3315740"/>
            <a:ext cx="1611856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Coast to shelf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demersals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(14)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173;p2">
            <a:extLst>
              <a:ext uri="{FF2B5EF4-FFF2-40B4-BE49-F238E27FC236}">
                <a16:creationId xmlns:a16="http://schemas.microsoft.com/office/drawing/2014/main" id="{4E7BD754-C909-DC43-AE78-59B7A86E15C7}"/>
              </a:ext>
            </a:extLst>
          </p:cNvPr>
          <p:cNvSpPr/>
          <p:nvPr/>
        </p:nvSpPr>
        <p:spPr>
          <a:xfrm>
            <a:off x="4498744" y="1742194"/>
            <a:ext cx="2101350" cy="945866"/>
          </a:xfrm>
          <a:prstGeom prst="ellipse">
            <a:avLst/>
          </a:prstGeom>
          <a:solidFill>
            <a:srgbClr val="4781A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174;p2">
            <a:extLst>
              <a:ext uri="{FF2B5EF4-FFF2-40B4-BE49-F238E27FC236}">
                <a16:creationId xmlns:a16="http://schemas.microsoft.com/office/drawing/2014/main" id="{EE8AD8D3-6D0D-9744-B857-77C75986CB34}"/>
              </a:ext>
            </a:extLst>
          </p:cNvPr>
          <p:cNvSpPr txBox="1"/>
          <p:nvPr/>
        </p:nvSpPr>
        <p:spPr>
          <a:xfrm>
            <a:off x="4549522" y="1997355"/>
            <a:ext cx="1942678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Seasonal migrant, coast to shelf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epipelagics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(53)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177;p2">
            <a:extLst>
              <a:ext uri="{FF2B5EF4-FFF2-40B4-BE49-F238E27FC236}">
                <a16:creationId xmlns:a16="http://schemas.microsoft.com/office/drawing/2014/main" id="{0DDCDA92-FC0B-C64D-A5DE-F07AAE08C82C}"/>
              </a:ext>
            </a:extLst>
          </p:cNvPr>
          <p:cNvSpPr/>
          <p:nvPr/>
        </p:nvSpPr>
        <p:spPr>
          <a:xfrm>
            <a:off x="2876697" y="665490"/>
            <a:ext cx="1480201" cy="1065841"/>
          </a:xfrm>
          <a:prstGeom prst="ellipse">
            <a:avLst/>
          </a:prstGeom>
          <a:solidFill>
            <a:srgbClr val="3E5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178;p2">
            <a:extLst>
              <a:ext uri="{FF2B5EF4-FFF2-40B4-BE49-F238E27FC236}">
                <a16:creationId xmlns:a16="http://schemas.microsoft.com/office/drawing/2014/main" id="{2E787736-1FA6-6841-B0B2-D2F44DC537CE}"/>
              </a:ext>
            </a:extLst>
          </p:cNvPr>
          <p:cNvSpPr txBox="1"/>
          <p:nvPr/>
        </p:nvSpPr>
        <p:spPr>
          <a:xfrm>
            <a:off x="2774035" y="1033356"/>
            <a:ext cx="1724709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Non-diel migrant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mesopelagics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(12)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124;p1">
            <a:extLst>
              <a:ext uri="{FF2B5EF4-FFF2-40B4-BE49-F238E27FC236}">
                <a16:creationId xmlns:a16="http://schemas.microsoft.com/office/drawing/2014/main" id="{D8EA03A8-6B00-2C49-A6FA-036C1F51561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26114" y="665491"/>
            <a:ext cx="597559" cy="44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130;p1">
            <a:extLst>
              <a:ext uri="{FF2B5EF4-FFF2-40B4-BE49-F238E27FC236}">
                <a16:creationId xmlns:a16="http://schemas.microsoft.com/office/drawing/2014/main" id="{C74128A3-3C35-1644-846C-397F58605B2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12447" b="48885"/>
          <a:stretch/>
        </p:blipFill>
        <p:spPr>
          <a:xfrm>
            <a:off x="4864638" y="1732445"/>
            <a:ext cx="1336654" cy="365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197;p2">
            <a:extLst>
              <a:ext uri="{FF2B5EF4-FFF2-40B4-BE49-F238E27FC236}">
                <a16:creationId xmlns:a16="http://schemas.microsoft.com/office/drawing/2014/main" id="{B8AB4EAA-F908-6749-87D5-E4ECC164B3A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91568" y="3057477"/>
            <a:ext cx="914775" cy="371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194;p2">
            <a:extLst>
              <a:ext uri="{FF2B5EF4-FFF2-40B4-BE49-F238E27FC236}">
                <a16:creationId xmlns:a16="http://schemas.microsoft.com/office/drawing/2014/main" id="{328B4732-9B31-6046-9315-3D41CDF2EC2C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21104814">
            <a:off x="4437986" y="4394543"/>
            <a:ext cx="978010" cy="473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182;p2">
            <a:extLst>
              <a:ext uri="{FF2B5EF4-FFF2-40B4-BE49-F238E27FC236}">
                <a16:creationId xmlns:a16="http://schemas.microsoft.com/office/drawing/2014/main" id="{C3553E02-2938-C245-8F24-5BBED158FCA2}"/>
              </a:ext>
            </a:extLst>
          </p:cNvPr>
          <p:cNvPicPr preferRelativeResize="0"/>
          <p:nvPr/>
        </p:nvPicPr>
        <p:blipFill rotWithShape="1">
          <a:blip r:embed="rId9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006285" y="3869614"/>
            <a:ext cx="881752" cy="625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200;p2">
            <a:extLst>
              <a:ext uri="{FF2B5EF4-FFF2-40B4-BE49-F238E27FC236}">
                <a16:creationId xmlns:a16="http://schemas.microsoft.com/office/drawing/2014/main" id="{AF487E2F-41D9-D343-B90A-B4FB29DB106E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234440" y="1392918"/>
            <a:ext cx="763617" cy="4616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51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5AFFCA-9F5A-2A43-AA5A-0DA70F6C91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14" b="714"/>
          <a:stretch/>
        </p:blipFill>
        <p:spPr>
          <a:xfrm>
            <a:off x="759975" y="1229327"/>
            <a:ext cx="4257624" cy="4196800"/>
          </a:xfrm>
          <a:prstGeom prst="rect">
            <a:avLst/>
          </a:prstGeom>
        </p:spPr>
      </p:pic>
      <p:sp>
        <p:nvSpPr>
          <p:cNvPr id="12" name="Google Shape;257;gd33cc45fa0_1_0">
            <a:extLst>
              <a:ext uri="{FF2B5EF4-FFF2-40B4-BE49-F238E27FC236}">
                <a16:creationId xmlns:a16="http://schemas.microsoft.com/office/drawing/2014/main" id="{A2B5E293-3448-F54C-AECB-63767A9721CC}"/>
              </a:ext>
            </a:extLst>
          </p:cNvPr>
          <p:cNvSpPr txBox="1"/>
          <p:nvPr/>
        </p:nvSpPr>
        <p:spPr>
          <a:xfrm>
            <a:off x="-797487" y="1205420"/>
            <a:ext cx="21186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a)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" name="Google Shape;230;gd33cc45fa0_1_0">
            <a:extLst>
              <a:ext uri="{FF2B5EF4-FFF2-40B4-BE49-F238E27FC236}">
                <a16:creationId xmlns:a16="http://schemas.microsoft.com/office/drawing/2014/main" id="{0038C127-6E9E-994D-8E9A-E5B4E896E442}"/>
              </a:ext>
            </a:extLst>
          </p:cNvPr>
          <p:cNvGrpSpPr/>
          <p:nvPr/>
        </p:nvGrpSpPr>
        <p:grpSpPr>
          <a:xfrm>
            <a:off x="2291766" y="2670891"/>
            <a:ext cx="263516" cy="307736"/>
            <a:chOff x="5762179" y="1867177"/>
            <a:chExt cx="253393" cy="288503"/>
          </a:xfrm>
        </p:grpSpPr>
        <p:sp>
          <p:nvSpPr>
            <p:cNvPr id="15" name="Google Shape;231;gd33cc45fa0_1_0">
              <a:extLst>
                <a:ext uri="{FF2B5EF4-FFF2-40B4-BE49-F238E27FC236}">
                  <a16:creationId xmlns:a16="http://schemas.microsoft.com/office/drawing/2014/main" id="{9088132D-D7E6-5F42-B32C-79B94E7D3B46}"/>
                </a:ext>
              </a:extLst>
            </p:cNvPr>
            <p:cNvSpPr/>
            <p:nvPr/>
          </p:nvSpPr>
          <p:spPr>
            <a:xfrm>
              <a:off x="5773472" y="1906224"/>
              <a:ext cx="242100" cy="235200"/>
            </a:xfrm>
            <a:prstGeom prst="ellipse">
              <a:avLst/>
            </a:prstGeom>
            <a:solidFill>
              <a:srgbClr val="A81501"/>
            </a:solidFill>
            <a:ln w="12700" cap="flat" cmpd="sng">
              <a:solidFill>
                <a:srgbClr val="A8150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32;gd33cc45fa0_1_0">
              <a:extLst>
                <a:ext uri="{FF2B5EF4-FFF2-40B4-BE49-F238E27FC236}">
                  <a16:creationId xmlns:a16="http://schemas.microsoft.com/office/drawing/2014/main" id="{444E4E5C-601B-ED4B-848D-B9CACEFAF4CF}"/>
                </a:ext>
              </a:extLst>
            </p:cNvPr>
            <p:cNvSpPr txBox="1"/>
            <p:nvPr/>
          </p:nvSpPr>
          <p:spPr>
            <a:xfrm>
              <a:off x="5762179" y="1867177"/>
              <a:ext cx="177540" cy="288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6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18" name="Google Shape;227;gd33cc45fa0_1_0">
            <a:extLst>
              <a:ext uri="{FF2B5EF4-FFF2-40B4-BE49-F238E27FC236}">
                <a16:creationId xmlns:a16="http://schemas.microsoft.com/office/drawing/2014/main" id="{786DF2E1-8C76-3347-BE3E-3859ECC9780B}"/>
              </a:ext>
            </a:extLst>
          </p:cNvPr>
          <p:cNvGrpSpPr/>
          <p:nvPr/>
        </p:nvGrpSpPr>
        <p:grpSpPr>
          <a:xfrm>
            <a:off x="2123788" y="3500323"/>
            <a:ext cx="255548" cy="307736"/>
            <a:chOff x="5355277" y="1411738"/>
            <a:chExt cx="255548" cy="307736"/>
          </a:xfrm>
        </p:grpSpPr>
        <p:sp>
          <p:nvSpPr>
            <p:cNvPr id="19" name="Google Shape;228;gd33cc45fa0_1_0">
              <a:extLst>
                <a:ext uri="{FF2B5EF4-FFF2-40B4-BE49-F238E27FC236}">
                  <a16:creationId xmlns:a16="http://schemas.microsoft.com/office/drawing/2014/main" id="{1E5919ED-7451-2D4D-919C-E3376FD1FFA2}"/>
                </a:ext>
              </a:extLst>
            </p:cNvPr>
            <p:cNvSpPr/>
            <p:nvPr/>
          </p:nvSpPr>
          <p:spPr>
            <a:xfrm>
              <a:off x="5368725" y="1478743"/>
              <a:ext cx="242100" cy="235200"/>
            </a:xfrm>
            <a:prstGeom prst="ellipse">
              <a:avLst/>
            </a:prstGeom>
            <a:solidFill>
              <a:srgbClr val="C76829"/>
            </a:solidFill>
            <a:ln w="12700" cap="flat" cmpd="sng">
              <a:solidFill>
                <a:srgbClr val="C7682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29;gd33cc45fa0_1_0">
              <a:extLst>
                <a:ext uri="{FF2B5EF4-FFF2-40B4-BE49-F238E27FC236}">
                  <a16:creationId xmlns:a16="http://schemas.microsoft.com/office/drawing/2014/main" id="{1BB6457D-7B3C-BD48-A099-80FC048FCE30}"/>
                </a:ext>
              </a:extLst>
            </p:cNvPr>
            <p:cNvSpPr txBox="1"/>
            <p:nvPr/>
          </p:nvSpPr>
          <p:spPr>
            <a:xfrm>
              <a:off x="5355277" y="1411738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5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21" name="Google Shape;221;gd33cc45fa0_1_0">
            <a:extLst>
              <a:ext uri="{FF2B5EF4-FFF2-40B4-BE49-F238E27FC236}">
                <a16:creationId xmlns:a16="http://schemas.microsoft.com/office/drawing/2014/main" id="{79F1B55F-F2B0-5448-9F8D-62D6A46FA7DF}"/>
              </a:ext>
            </a:extLst>
          </p:cNvPr>
          <p:cNvGrpSpPr/>
          <p:nvPr/>
        </p:nvGrpSpPr>
        <p:grpSpPr>
          <a:xfrm>
            <a:off x="3356449" y="3675996"/>
            <a:ext cx="255548" cy="307736"/>
            <a:chOff x="4816862" y="3587618"/>
            <a:chExt cx="255548" cy="307736"/>
          </a:xfrm>
        </p:grpSpPr>
        <p:sp>
          <p:nvSpPr>
            <p:cNvPr id="22" name="Google Shape;222;gd33cc45fa0_1_0">
              <a:extLst>
                <a:ext uri="{FF2B5EF4-FFF2-40B4-BE49-F238E27FC236}">
                  <a16:creationId xmlns:a16="http://schemas.microsoft.com/office/drawing/2014/main" id="{13D9339E-2ABC-1E45-A65E-F03F0A9EB673}"/>
                </a:ext>
              </a:extLst>
            </p:cNvPr>
            <p:cNvSpPr/>
            <p:nvPr/>
          </p:nvSpPr>
          <p:spPr>
            <a:xfrm>
              <a:off x="4830310" y="3654623"/>
              <a:ext cx="242100" cy="235200"/>
            </a:xfrm>
            <a:prstGeom prst="ellipse">
              <a:avLst/>
            </a:prstGeom>
            <a:solidFill>
              <a:srgbClr val="D6A104"/>
            </a:solidFill>
            <a:ln w="12700" cap="flat" cmpd="sng">
              <a:solidFill>
                <a:srgbClr val="D6A10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23;gd33cc45fa0_1_0">
              <a:extLst>
                <a:ext uri="{FF2B5EF4-FFF2-40B4-BE49-F238E27FC236}">
                  <a16:creationId xmlns:a16="http://schemas.microsoft.com/office/drawing/2014/main" id="{EA4E0248-751B-3E4E-A1EC-3B2D780A3E4E}"/>
                </a:ext>
              </a:extLst>
            </p:cNvPr>
            <p:cNvSpPr txBox="1"/>
            <p:nvPr/>
          </p:nvSpPr>
          <p:spPr>
            <a:xfrm>
              <a:off x="4816862" y="3587618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2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24" name="Google Shape;218;gd33cc45fa0_1_0">
            <a:extLst>
              <a:ext uri="{FF2B5EF4-FFF2-40B4-BE49-F238E27FC236}">
                <a16:creationId xmlns:a16="http://schemas.microsoft.com/office/drawing/2014/main" id="{F90BB495-5408-1740-BAED-C573012F8B20}"/>
              </a:ext>
            </a:extLst>
          </p:cNvPr>
          <p:cNvGrpSpPr/>
          <p:nvPr/>
        </p:nvGrpSpPr>
        <p:grpSpPr>
          <a:xfrm>
            <a:off x="3556763" y="3098995"/>
            <a:ext cx="275269" cy="308730"/>
            <a:chOff x="6762450" y="4020259"/>
            <a:chExt cx="264694" cy="289434"/>
          </a:xfrm>
        </p:grpSpPr>
        <p:sp>
          <p:nvSpPr>
            <p:cNvPr id="25" name="Google Shape;219;gd33cc45fa0_1_0">
              <a:extLst>
                <a:ext uri="{FF2B5EF4-FFF2-40B4-BE49-F238E27FC236}">
                  <a16:creationId xmlns:a16="http://schemas.microsoft.com/office/drawing/2014/main" id="{E1970BC3-4F95-A848-AE66-E40E9D013210}"/>
                </a:ext>
              </a:extLst>
            </p:cNvPr>
            <p:cNvSpPr/>
            <p:nvPr/>
          </p:nvSpPr>
          <p:spPr>
            <a:xfrm>
              <a:off x="6785044" y="4074493"/>
              <a:ext cx="242100" cy="235200"/>
            </a:xfrm>
            <a:prstGeom prst="ellipse">
              <a:avLst/>
            </a:prstGeom>
            <a:solidFill>
              <a:srgbClr val="88A251"/>
            </a:solidFill>
            <a:ln w="12700" cap="flat" cmpd="sng">
              <a:solidFill>
                <a:srgbClr val="88A25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20;gd33cc45fa0_1_0">
              <a:extLst>
                <a:ext uri="{FF2B5EF4-FFF2-40B4-BE49-F238E27FC236}">
                  <a16:creationId xmlns:a16="http://schemas.microsoft.com/office/drawing/2014/main" id="{08419916-3FFA-154A-83E9-FCBDE963F254}"/>
                </a:ext>
              </a:extLst>
            </p:cNvPr>
            <p:cNvSpPr txBox="1"/>
            <p:nvPr/>
          </p:nvSpPr>
          <p:spPr>
            <a:xfrm>
              <a:off x="6762450" y="4020259"/>
              <a:ext cx="253200" cy="2885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4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27" name="Google Shape;215;gd33cc45fa0_1_0">
            <a:extLst>
              <a:ext uri="{FF2B5EF4-FFF2-40B4-BE49-F238E27FC236}">
                <a16:creationId xmlns:a16="http://schemas.microsoft.com/office/drawing/2014/main" id="{AC1625EF-58A6-BB4C-8B79-C6C0EC63FB53}"/>
              </a:ext>
            </a:extLst>
          </p:cNvPr>
          <p:cNvGrpSpPr/>
          <p:nvPr/>
        </p:nvGrpSpPr>
        <p:grpSpPr>
          <a:xfrm>
            <a:off x="3394162" y="2688060"/>
            <a:ext cx="255548" cy="307736"/>
            <a:chOff x="7162109" y="3579562"/>
            <a:chExt cx="255548" cy="307736"/>
          </a:xfrm>
        </p:grpSpPr>
        <p:sp>
          <p:nvSpPr>
            <p:cNvPr id="28" name="Google Shape;216;gd33cc45fa0_1_0">
              <a:extLst>
                <a:ext uri="{FF2B5EF4-FFF2-40B4-BE49-F238E27FC236}">
                  <a16:creationId xmlns:a16="http://schemas.microsoft.com/office/drawing/2014/main" id="{ED8B2608-CF43-9A42-95CA-AA3E31B183F7}"/>
                </a:ext>
              </a:extLst>
            </p:cNvPr>
            <p:cNvSpPr/>
            <p:nvPr/>
          </p:nvSpPr>
          <p:spPr>
            <a:xfrm>
              <a:off x="7175557" y="3646567"/>
              <a:ext cx="242100" cy="235200"/>
            </a:xfrm>
            <a:prstGeom prst="ellipse">
              <a:avLst/>
            </a:prstGeom>
            <a:solidFill>
              <a:srgbClr val="4781A2"/>
            </a:solidFill>
            <a:ln w="12700" cap="flat" cmpd="sng">
              <a:solidFill>
                <a:srgbClr val="4781A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17;gd33cc45fa0_1_0">
              <a:extLst>
                <a:ext uri="{FF2B5EF4-FFF2-40B4-BE49-F238E27FC236}">
                  <a16:creationId xmlns:a16="http://schemas.microsoft.com/office/drawing/2014/main" id="{9227393D-573C-2F41-A688-BFB44BDC406D}"/>
                </a:ext>
              </a:extLst>
            </p:cNvPr>
            <p:cNvSpPr txBox="1"/>
            <p:nvPr/>
          </p:nvSpPr>
          <p:spPr>
            <a:xfrm>
              <a:off x="7162109" y="3579562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3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30" name="Google Shape;212;gd33cc45fa0_1_0">
            <a:extLst>
              <a:ext uri="{FF2B5EF4-FFF2-40B4-BE49-F238E27FC236}">
                <a16:creationId xmlns:a16="http://schemas.microsoft.com/office/drawing/2014/main" id="{287846D2-0AAF-EB4C-AD7A-12366D4B0E75}"/>
              </a:ext>
            </a:extLst>
          </p:cNvPr>
          <p:cNvGrpSpPr/>
          <p:nvPr/>
        </p:nvGrpSpPr>
        <p:grpSpPr>
          <a:xfrm>
            <a:off x="2903518" y="2417063"/>
            <a:ext cx="255548" cy="307736"/>
            <a:chOff x="6371135" y="2064326"/>
            <a:chExt cx="255548" cy="307736"/>
          </a:xfrm>
        </p:grpSpPr>
        <p:sp>
          <p:nvSpPr>
            <p:cNvPr id="31" name="Google Shape;213;gd33cc45fa0_1_0">
              <a:extLst>
                <a:ext uri="{FF2B5EF4-FFF2-40B4-BE49-F238E27FC236}">
                  <a16:creationId xmlns:a16="http://schemas.microsoft.com/office/drawing/2014/main" id="{A8E8E3E9-51DD-364A-B781-497108F49BF5}"/>
                </a:ext>
              </a:extLst>
            </p:cNvPr>
            <p:cNvSpPr/>
            <p:nvPr/>
          </p:nvSpPr>
          <p:spPr>
            <a:xfrm>
              <a:off x="6384583" y="2131331"/>
              <a:ext cx="242100" cy="235200"/>
            </a:xfrm>
            <a:prstGeom prst="ellipse">
              <a:avLst/>
            </a:prstGeom>
            <a:solidFill>
              <a:srgbClr val="3E597D"/>
            </a:solidFill>
            <a:ln w="12700" cap="flat" cmpd="sng">
              <a:solidFill>
                <a:srgbClr val="3E597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14;gd33cc45fa0_1_0">
              <a:extLst>
                <a:ext uri="{FF2B5EF4-FFF2-40B4-BE49-F238E27FC236}">
                  <a16:creationId xmlns:a16="http://schemas.microsoft.com/office/drawing/2014/main" id="{86C24C1C-4A4D-BE44-BB02-BD81C0E20DAF}"/>
                </a:ext>
              </a:extLst>
            </p:cNvPr>
            <p:cNvSpPr txBox="1"/>
            <p:nvPr/>
          </p:nvSpPr>
          <p:spPr>
            <a:xfrm>
              <a:off x="6371135" y="2064326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ea typeface="Calibri"/>
                  <a:cs typeface="Calibri"/>
                  <a:sym typeface="Calibri"/>
                </a:rPr>
                <a:t>1</a:t>
              </a:r>
              <a:endParaRPr dirty="0">
                <a:latin typeface="Times" pitchFamily="2" charset="0"/>
              </a:endParaRPr>
            </a:p>
          </p:txBody>
        </p:sp>
      </p:grpSp>
      <p:sp>
        <p:nvSpPr>
          <p:cNvPr id="34" name="Google Shape;167;p2">
            <a:extLst>
              <a:ext uri="{FF2B5EF4-FFF2-40B4-BE49-F238E27FC236}">
                <a16:creationId xmlns:a16="http://schemas.microsoft.com/office/drawing/2014/main" id="{E466C6F1-0458-E94A-9666-7319E488DA3E}"/>
              </a:ext>
            </a:extLst>
          </p:cNvPr>
          <p:cNvSpPr/>
          <p:nvPr/>
        </p:nvSpPr>
        <p:spPr>
          <a:xfrm>
            <a:off x="366665" y="1378078"/>
            <a:ext cx="1828623" cy="1038985"/>
          </a:xfrm>
          <a:prstGeom prst="ellipse">
            <a:avLst/>
          </a:prstGeom>
          <a:solidFill>
            <a:srgbClr val="A815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68;p2">
            <a:extLst>
              <a:ext uri="{FF2B5EF4-FFF2-40B4-BE49-F238E27FC236}">
                <a16:creationId xmlns:a16="http://schemas.microsoft.com/office/drawing/2014/main" id="{FA88B3F4-82C7-3D4B-9BE1-226C5AE9965F}"/>
              </a:ext>
            </a:extLst>
          </p:cNvPr>
          <p:cNvSpPr txBox="1"/>
          <p:nvPr/>
        </p:nvSpPr>
        <p:spPr>
          <a:xfrm>
            <a:off x="366665" y="1703796"/>
            <a:ext cx="182862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Diel migrating continental shelf taxa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(72)</a:t>
            </a:r>
            <a:endParaRPr dirty="0"/>
          </a:p>
        </p:txBody>
      </p:sp>
      <p:sp>
        <p:nvSpPr>
          <p:cNvPr id="37" name="Google Shape;169;p2">
            <a:extLst>
              <a:ext uri="{FF2B5EF4-FFF2-40B4-BE49-F238E27FC236}">
                <a16:creationId xmlns:a16="http://schemas.microsoft.com/office/drawing/2014/main" id="{CA10AA7F-0BFC-D841-A3D8-A071E4445737}"/>
              </a:ext>
            </a:extLst>
          </p:cNvPr>
          <p:cNvSpPr/>
          <p:nvPr/>
        </p:nvSpPr>
        <p:spPr>
          <a:xfrm>
            <a:off x="138622" y="4018681"/>
            <a:ext cx="1935480" cy="1005432"/>
          </a:xfrm>
          <a:prstGeom prst="ellipse">
            <a:avLst/>
          </a:prstGeom>
          <a:solidFill>
            <a:srgbClr val="C768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170;p2">
            <a:extLst>
              <a:ext uri="{FF2B5EF4-FFF2-40B4-BE49-F238E27FC236}">
                <a16:creationId xmlns:a16="http://schemas.microsoft.com/office/drawing/2014/main" id="{01DA6036-3081-1346-AE35-C0786A8DE16A}"/>
              </a:ext>
            </a:extLst>
          </p:cNvPr>
          <p:cNvSpPr txBox="1"/>
          <p:nvPr/>
        </p:nvSpPr>
        <p:spPr>
          <a:xfrm>
            <a:off x="62422" y="4326130"/>
            <a:ext cx="207481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Seasonal &amp; diel migrating coastal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pelagics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(55)</a:t>
            </a:r>
            <a:endParaRPr dirty="0"/>
          </a:p>
        </p:txBody>
      </p:sp>
      <p:sp>
        <p:nvSpPr>
          <p:cNvPr id="41" name="Google Shape;172;p2">
            <a:extLst>
              <a:ext uri="{FF2B5EF4-FFF2-40B4-BE49-F238E27FC236}">
                <a16:creationId xmlns:a16="http://schemas.microsoft.com/office/drawing/2014/main" id="{EA319015-4BAE-1B48-BB5E-BA71A455A198}"/>
              </a:ext>
            </a:extLst>
          </p:cNvPr>
          <p:cNvSpPr/>
          <p:nvPr/>
        </p:nvSpPr>
        <p:spPr>
          <a:xfrm>
            <a:off x="3869920" y="4430328"/>
            <a:ext cx="1540989" cy="1019706"/>
          </a:xfrm>
          <a:prstGeom prst="ellipse">
            <a:avLst/>
          </a:prstGeom>
          <a:solidFill>
            <a:srgbClr val="D6A10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198;p2">
            <a:extLst>
              <a:ext uri="{FF2B5EF4-FFF2-40B4-BE49-F238E27FC236}">
                <a16:creationId xmlns:a16="http://schemas.microsoft.com/office/drawing/2014/main" id="{C0983C24-5D9B-864B-B8E0-711AE73BDF6C}"/>
              </a:ext>
            </a:extLst>
          </p:cNvPr>
          <p:cNvSpPr txBox="1"/>
          <p:nvPr/>
        </p:nvSpPr>
        <p:spPr>
          <a:xfrm>
            <a:off x="3854762" y="4721433"/>
            <a:ext cx="1556147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Diel migrating mesopelagic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(88)</a:t>
            </a:r>
            <a:endParaRPr dirty="0"/>
          </a:p>
        </p:txBody>
      </p:sp>
      <p:sp>
        <p:nvSpPr>
          <p:cNvPr id="55" name="Google Shape;190;p2">
            <a:extLst>
              <a:ext uri="{FF2B5EF4-FFF2-40B4-BE49-F238E27FC236}">
                <a16:creationId xmlns:a16="http://schemas.microsoft.com/office/drawing/2014/main" id="{C2518440-A5B0-4144-904D-09F12DABBD5B}"/>
              </a:ext>
            </a:extLst>
          </p:cNvPr>
          <p:cNvSpPr/>
          <p:nvPr/>
        </p:nvSpPr>
        <p:spPr>
          <a:xfrm>
            <a:off x="4915009" y="3009141"/>
            <a:ext cx="1294012" cy="1009540"/>
          </a:xfrm>
          <a:prstGeom prst="ellipse">
            <a:avLst/>
          </a:prstGeom>
          <a:solidFill>
            <a:srgbClr val="88A2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191;p2">
            <a:extLst>
              <a:ext uri="{FF2B5EF4-FFF2-40B4-BE49-F238E27FC236}">
                <a16:creationId xmlns:a16="http://schemas.microsoft.com/office/drawing/2014/main" id="{1C3AC8E6-3EC1-1D4A-AE33-00868E607A3C}"/>
              </a:ext>
            </a:extLst>
          </p:cNvPr>
          <p:cNvSpPr txBox="1"/>
          <p:nvPr/>
        </p:nvSpPr>
        <p:spPr>
          <a:xfrm>
            <a:off x="4752245" y="3315740"/>
            <a:ext cx="1611856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Coast to shelf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demersals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(14)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173;p2">
            <a:extLst>
              <a:ext uri="{FF2B5EF4-FFF2-40B4-BE49-F238E27FC236}">
                <a16:creationId xmlns:a16="http://schemas.microsoft.com/office/drawing/2014/main" id="{4E7BD754-C909-DC43-AE78-59B7A86E15C7}"/>
              </a:ext>
            </a:extLst>
          </p:cNvPr>
          <p:cNvSpPr/>
          <p:nvPr/>
        </p:nvSpPr>
        <p:spPr>
          <a:xfrm>
            <a:off x="4210646" y="1742194"/>
            <a:ext cx="2101350" cy="945866"/>
          </a:xfrm>
          <a:prstGeom prst="ellipse">
            <a:avLst/>
          </a:prstGeom>
          <a:solidFill>
            <a:srgbClr val="4781A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174;p2">
            <a:extLst>
              <a:ext uri="{FF2B5EF4-FFF2-40B4-BE49-F238E27FC236}">
                <a16:creationId xmlns:a16="http://schemas.microsoft.com/office/drawing/2014/main" id="{EE8AD8D3-6D0D-9744-B857-77C75986CB34}"/>
              </a:ext>
            </a:extLst>
          </p:cNvPr>
          <p:cNvSpPr txBox="1"/>
          <p:nvPr/>
        </p:nvSpPr>
        <p:spPr>
          <a:xfrm>
            <a:off x="4261424" y="1997355"/>
            <a:ext cx="1942678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Seasonal migrant, coast to shelf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epipelagics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(53)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177;p2">
            <a:extLst>
              <a:ext uri="{FF2B5EF4-FFF2-40B4-BE49-F238E27FC236}">
                <a16:creationId xmlns:a16="http://schemas.microsoft.com/office/drawing/2014/main" id="{0DDCDA92-FC0B-C64D-A5DE-F07AAE08C82C}"/>
              </a:ext>
            </a:extLst>
          </p:cNvPr>
          <p:cNvSpPr/>
          <p:nvPr/>
        </p:nvSpPr>
        <p:spPr>
          <a:xfrm>
            <a:off x="2588599" y="665490"/>
            <a:ext cx="1480201" cy="1065841"/>
          </a:xfrm>
          <a:prstGeom prst="ellipse">
            <a:avLst/>
          </a:prstGeom>
          <a:solidFill>
            <a:srgbClr val="3E5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178;p2">
            <a:extLst>
              <a:ext uri="{FF2B5EF4-FFF2-40B4-BE49-F238E27FC236}">
                <a16:creationId xmlns:a16="http://schemas.microsoft.com/office/drawing/2014/main" id="{2E787736-1FA6-6841-B0B2-D2F44DC537CE}"/>
              </a:ext>
            </a:extLst>
          </p:cNvPr>
          <p:cNvSpPr txBox="1"/>
          <p:nvPr/>
        </p:nvSpPr>
        <p:spPr>
          <a:xfrm>
            <a:off x="2485937" y="1033356"/>
            <a:ext cx="1724709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Non-diel migrant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mesopelagics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(12)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124;p1">
            <a:extLst>
              <a:ext uri="{FF2B5EF4-FFF2-40B4-BE49-F238E27FC236}">
                <a16:creationId xmlns:a16="http://schemas.microsoft.com/office/drawing/2014/main" id="{D8EA03A8-6B00-2C49-A6FA-036C1F51561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38016" y="665491"/>
            <a:ext cx="597559" cy="44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130;p1">
            <a:extLst>
              <a:ext uri="{FF2B5EF4-FFF2-40B4-BE49-F238E27FC236}">
                <a16:creationId xmlns:a16="http://schemas.microsoft.com/office/drawing/2014/main" id="{C74128A3-3C35-1644-846C-397F58605B2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2447" b="48885"/>
          <a:stretch/>
        </p:blipFill>
        <p:spPr>
          <a:xfrm>
            <a:off x="4576540" y="1732445"/>
            <a:ext cx="1336654" cy="365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197;p2">
            <a:extLst>
              <a:ext uri="{FF2B5EF4-FFF2-40B4-BE49-F238E27FC236}">
                <a16:creationId xmlns:a16="http://schemas.microsoft.com/office/drawing/2014/main" id="{B8AB4EAA-F908-6749-87D5-E4ECC164B3A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03470" y="3057477"/>
            <a:ext cx="914775" cy="371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194;p2">
            <a:extLst>
              <a:ext uri="{FF2B5EF4-FFF2-40B4-BE49-F238E27FC236}">
                <a16:creationId xmlns:a16="http://schemas.microsoft.com/office/drawing/2014/main" id="{328B4732-9B31-6046-9315-3D41CDF2EC2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21104814">
            <a:off x="4149888" y="4394543"/>
            <a:ext cx="978010" cy="473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182;p2">
            <a:extLst>
              <a:ext uri="{FF2B5EF4-FFF2-40B4-BE49-F238E27FC236}">
                <a16:creationId xmlns:a16="http://schemas.microsoft.com/office/drawing/2014/main" id="{C3553E02-2938-C245-8F24-5BBED158FCA2}"/>
              </a:ext>
            </a:extLst>
          </p:cNvPr>
          <p:cNvPicPr preferRelativeResize="0"/>
          <p:nvPr/>
        </p:nvPicPr>
        <p:blipFill rotWithShape="1">
          <a:blip r:embed="rId8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18187" y="3869614"/>
            <a:ext cx="881752" cy="625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200;p2">
            <a:extLst>
              <a:ext uri="{FF2B5EF4-FFF2-40B4-BE49-F238E27FC236}">
                <a16:creationId xmlns:a16="http://schemas.microsoft.com/office/drawing/2014/main" id="{AF487E2F-41D9-D343-B90A-B4FB29DB106E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46342" y="1392918"/>
            <a:ext cx="763617" cy="461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312DC0A5-FCFA-EDA3-DBEB-FCE6843D37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5042" y="-113260"/>
            <a:ext cx="6858000" cy="6858000"/>
          </a:xfrm>
          <a:prstGeom prst="rect">
            <a:avLst/>
          </a:prstGeom>
        </p:spPr>
      </p:pic>
      <p:sp>
        <p:nvSpPr>
          <p:cNvPr id="46" name="Google Shape;257;gd33cc45fa0_1_0">
            <a:extLst>
              <a:ext uri="{FF2B5EF4-FFF2-40B4-BE49-F238E27FC236}">
                <a16:creationId xmlns:a16="http://schemas.microsoft.com/office/drawing/2014/main" id="{101A7282-FCD2-F591-6F0D-CB111EF8C5E7}"/>
              </a:ext>
            </a:extLst>
          </p:cNvPr>
          <p:cNvSpPr txBox="1"/>
          <p:nvPr/>
        </p:nvSpPr>
        <p:spPr>
          <a:xfrm>
            <a:off x="6575061" y="1178043"/>
            <a:ext cx="7178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b)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3802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2273</TotalTime>
  <Words>138</Words>
  <Application>Microsoft Macintosh PowerPoint</Application>
  <PresentationFormat>Widescreen</PresentationFormat>
  <Paragraphs>42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Arial</vt:lpstr>
      <vt:lpstr>Times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Natasha Hardy</dc:creator>
  <cp:lastModifiedBy>Natasha Hardy</cp:lastModifiedBy>
  <cp:revision>42</cp:revision>
  <dcterms:created xsi:type="dcterms:W3CDTF">2020-07-25T23:28:34Z</dcterms:created>
  <dcterms:modified xsi:type="dcterms:W3CDTF">2022-04-28T01:57:46Z</dcterms:modified>
</cp:coreProperties>
</file>