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8EF5-60CC-E94D-9435-EE9871C241A0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485B9-513F-0B4B-A14A-BA102EE73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485B9-513F-0B4B-A14A-BA102EE73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7F68-6351-7744-B73B-9C7E9FA1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3756-810E-5E4D-AE7C-C74C5D8C8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6757-4E04-524D-8BF7-2A1AA23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DEDF-98B6-C540-9890-8D8965D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D660-A07C-2F41-9991-94991342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639D-0850-114A-AF62-0128F15B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D3891-D1E8-8F43-8E99-83EED6F97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6F8A-31BB-C845-ABF4-54B940FE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8E96-B97B-D046-BC11-716B7FA2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3CF0-BB4D-5D4F-BE03-AD2E239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31A39-B50E-2F44-8D1D-4E1C3156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CCF4-D535-284D-8770-F1D8E814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4A94-B851-C041-917C-71C65881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7D-2426-7944-B750-45DD1BE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6423-BBBE-694F-BF95-336CCFD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A987-3405-9847-8173-378DD811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955C-278B-5C44-9AA8-FC27DA49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C73F-2C95-B84E-BF1D-7CA701C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9B5C-016C-FF4E-ACC1-8C4079AF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A654-29C4-0E4E-BDA3-A181C12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16F8-5437-0741-ABA3-366B8875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6075-504E-BF4F-89D8-F5A46FE0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4E9E-24AB-B84F-A76F-14DD7A7F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B7D3-B900-1342-A684-8FB7243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D4A3-C885-5A4D-A8FB-25294D0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683E-B7AB-B94F-8676-AC20C78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A45F-CFB9-F549-81C5-4B1D0834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D7BC-F53B-4E49-B987-1B35B205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D05B-DC89-B141-B5D7-2AFD1AC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5795-2DE7-F640-B7A4-3154C08E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44BF-EB31-7745-A8B7-D4308D23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2948-2D44-6848-9EA7-E70E109C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7141-A41D-BC4B-A2DF-CE874E09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172B-3AC2-E841-ACF6-61F06B9A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67E3B-7523-1546-9681-7DFC16DE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42D64-04D5-A447-9341-5A6F219A7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A3C77-A5C8-FB43-AE19-92FB239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5B3A8-D99F-334C-AF9C-782CF418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C4E72-61EC-6A49-9141-310682EC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853-CDCC-BF46-A9EA-B8C7FED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91BFA-1F44-6943-9E3B-8F26158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0D564-6AC8-AA47-898E-746DBDB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D122-C14B-9447-8514-D553814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AE7B-5565-1B42-9E7F-91624FF1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744F-BFE3-764D-9010-A2C7CCE0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4DF29-D2B1-244C-A609-73BF391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01E4-7485-7A4B-8A76-8479BB0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2100-4E8E-1B43-BFDC-E5B2ECEB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F99D-17B7-8F4E-97E5-4A04BB91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5589-2E14-EB43-8D63-B8B4540D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7E33-36EF-A643-984E-D8AC2512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F4BC-8D2C-6145-AE72-DDD7CB79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5409-0BFB-994A-A820-B7DF40C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22BB-29EB-AA41-86DE-0BB6F09D0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2B8DB-6719-9C40-A8B7-5455592C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5B62-A83F-A741-9667-AC9186F8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E4DD-6E59-D04D-948B-65866F96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0E92-5EC1-DE4F-9F5E-98D3F51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3C830-3A37-E541-B516-530037DC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3318-C297-F24B-98DB-5CB4B29F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429C-8868-954E-B5B5-D038DB18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AC2C-D90A-6342-B41C-03C303FD08C4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4D9-CB56-964F-BFF7-EF5371394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E420-97EA-294E-B2F2-0078B5797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A1F1-D760-1746-8D63-93F444EC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7;gd33cc45fa0_1_0">
            <a:extLst>
              <a:ext uri="{FF2B5EF4-FFF2-40B4-BE49-F238E27FC236}">
                <a16:creationId xmlns:a16="http://schemas.microsoft.com/office/drawing/2014/main" id="{D601C993-8801-C97C-A560-341EF72518A6}"/>
              </a:ext>
            </a:extLst>
          </p:cNvPr>
          <p:cNvSpPr txBox="1"/>
          <p:nvPr/>
        </p:nvSpPr>
        <p:spPr>
          <a:xfrm>
            <a:off x="877135" y="3244354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7;gd33cc45fa0_1_0">
            <a:extLst>
              <a:ext uri="{FF2B5EF4-FFF2-40B4-BE49-F238E27FC236}">
                <a16:creationId xmlns:a16="http://schemas.microsoft.com/office/drawing/2014/main" id="{E4B83056-3EEE-DF13-7F61-958310209A47}"/>
              </a:ext>
            </a:extLst>
          </p:cNvPr>
          <p:cNvSpPr txBox="1"/>
          <p:nvPr/>
        </p:nvSpPr>
        <p:spPr>
          <a:xfrm>
            <a:off x="5892016" y="3244353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7AD30-C492-445F-E6D7-2BFBDA1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22" b="32675"/>
          <a:stretch/>
        </p:blipFill>
        <p:spPr>
          <a:xfrm>
            <a:off x="1117601" y="100713"/>
            <a:ext cx="9979378" cy="3277342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0EDFC534-B5DF-6163-2CCB-95ADCA1E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91" y="3323638"/>
            <a:ext cx="4768146" cy="317876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D755534-F791-5762-3345-34ED7A37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81" y="3323638"/>
            <a:ext cx="4768146" cy="3178764"/>
          </a:xfrm>
          <a:prstGeom prst="rect">
            <a:avLst/>
          </a:prstGeom>
        </p:spPr>
      </p:pic>
      <p:sp>
        <p:nvSpPr>
          <p:cNvPr id="12" name="Google Shape;257;gd33cc45fa0_1_0">
            <a:extLst>
              <a:ext uri="{FF2B5EF4-FFF2-40B4-BE49-F238E27FC236}">
                <a16:creationId xmlns:a16="http://schemas.microsoft.com/office/drawing/2014/main" id="{4EA79077-EE51-D356-37B8-913A938E7707}"/>
              </a:ext>
            </a:extLst>
          </p:cNvPr>
          <p:cNvSpPr txBox="1"/>
          <p:nvPr/>
        </p:nvSpPr>
        <p:spPr>
          <a:xfrm>
            <a:off x="877135" y="0"/>
            <a:ext cx="4079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5</cp:revision>
  <dcterms:created xsi:type="dcterms:W3CDTF">2022-03-22T20:23:36Z</dcterms:created>
  <dcterms:modified xsi:type="dcterms:W3CDTF">2022-09-01T20:17:07Z</dcterms:modified>
</cp:coreProperties>
</file>