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4" r:id="rId4"/>
    <p:sldId id="263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kqRRnulKP6R/VTqMqjzmVO72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C21"/>
    <a:srgbClr val="DC6807"/>
    <a:srgbClr val="E39E1C"/>
    <a:srgbClr val="E3CF44"/>
    <a:srgbClr val="C5B33B"/>
    <a:srgbClr val="DD3F20"/>
    <a:srgbClr val="E76E01"/>
    <a:srgbClr val="EDA418"/>
    <a:srgbClr val="EDD846"/>
    <a:srgbClr val="00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/>
    <p:restoredTop sz="94718"/>
  </p:normalViewPr>
  <p:slideViewPr>
    <p:cSldViewPr snapToGrid="0" snapToObjects="1">
      <p:cViewPr varScale="1">
        <p:scale>
          <a:sx n="77" d="100"/>
          <a:sy n="77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5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taxa were seasonal unless specified here as “resident” (#3).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Most were schooling and juvenile taxa, and these traits were not included in analyses.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30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3cc45fa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33cc45fa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USE!!! PROBABLE TRAITS, k = 8, DIVISIVE with NMDS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24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78F6E93-8B31-84A1-E4E3-6DC8059F4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01"/>
          <a:stretch/>
        </p:blipFill>
        <p:spPr>
          <a:xfrm>
            <a:off x="6158486" y="-86628"/>
            <a:ext cx="5959502" cy="6954473"/>
          </a:xfrm>
          <a:prstGeom prst="rect">
            <a:avLst/>
          </a:prstGeom>
        </p:spPr>
      </p:pic>
      <p:pic>
        <p:nvPicPr>
          <p:cNvPr id="4" name="Picture 3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6CCFAAEF-7174-AA50-32A6-11D85EB2E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4" r="12623"/>
          <a:stretch/>
        </p:blipFill>
        <p:spPr>
          <a:xfrm>
            <a:off x="8550" y="0"/>
            <a:ext cx="5783579" cy="6858000"/>
          </a:xfrm>
          <a:prstGeom prst="rect">
            <a:avLst/>
          </a:prstGeom>
        </p:spPr>
      </p:pic>
      <p:sp>
        <p:nvSpPr>
          <p:cNvPr id="5" name="Google Shape;257;gd33cc45fa0_1_0">
            <a:extLst>
              <a:ext uri="{FF2B5EF4-FFF2-40B4-BE49-F238E27FC236}">
                <a16:creationId xmlns:a16="http://schemas.microsoft.com/office/drawing/2014/main" id="{91CCEA8E-90EB-315A-8476-8713E0385132}"/>
              </a:ext>
            </a:extLst>
          </p:cNvPr>
          <p:cNvSpPr txBox="1"/>
          <p:nvPr/>
        </p:nvSpPr>
        <p:spPr>
          <a:xfrm>
            <a:off x="-502074" y="510018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230;gd33cc45fa0_1_0">
            <a:extLst>
              <a:ext uri="{FF2B5EF4-FFF2-40B4-BE49-F238E27FC236}">
                <a16:creationId xmlns:a16="http://schemas.microsoft.com/office/drawing/2014/main" id="{228C49EF-27F9-E669-E441-8D1B26A3461A}"/>
              </a:ext>
            </a:extLst>
          </p:cNvPr>
          <p:cNvGrpSpPr/>
          <p:nvPr/>
        </p:nvGrpSpPr>
        <p:grpSpPr>
          <a:xfrm>
            <a:off x="2921348" y="2325662"/>
            <a:ext cx="255318" cy="307736"/>
            <a:chOff x="5770063" y="1882553"/>
            <a:chExt cx="245509" cy="288503"/>
          </a:xfrm>
        </p:grpSpPr>
        <p:sp>
          <p:nvSpPr>
            <p:cNvPr id="7" name="Google Shape;231;gd33cc45fa0_1_0">
              <a:extLst>
                <a:ext uri="{FF2B5EF4-FFF2-40B4-BE49-F238E27FC236}">
                  <a16:creationId xmlns:a16="http://schemas.microsoft.com/office/drawing/2014/main" id="{24FD511F-062E-1216-70F5-EAD8374C4762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;gd33cc45fa0_1_0">
              <a:extLst>
                <a:ext uri="{FF2B5EF4-FFF2-40B4-BE49-F238E27FC236}">
                  <a16:creationId xmlns:a16="http://schemas.microsoft.com/office/drawing/2014/main" id="{321B64A9-B04D-2E00-A9B4-B50BCD1AE9DF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9" name="Google Shape;227;gd33cc45fa0_1_0">
            <a:extLst>
              <a:ext uri="{FF2B5EF4-FFF2-40B4-BE49-F238E27FC236}">
                <a16:creationId xmlns:a16="http://schemas.microsoft.com/office/drawing/2014/main" id="{0470CC72-D492-845C-969C-1F77BDB5CE8B}"/>
              </a:ext>
            </a:extLst>
          </p:cNvPr>
          <p:cNvGrpSpPr/>
          <p:nvPr/>
        </p:nvGrpSpPr>
        <p:grpSpPr>
          <a:xfrm>
            <a:off x="2391948" y="3583268"/>
            <a:ext cx="248461" cy="307736"/>
            <a:chOff x="5362364" y="1452344"/>
            <a:chExt cx="248461" cy="307736"/>
          </a:xfrm>
        </p:grpSpPr>
        <p:sp>
          <p:nvSpPr>
            <p:cNvPr id="10" name="Google Shape;228;gd33cc45fa0_1_0">
              <a:extLst>
                <a:ext uri="{FF2B5EF4-FFF2-40B4-BE49-F238E27FC236}">
                  <a16:creationId xmlns:a16="http://schemas.microsoft.com/office/drawing/2014/main" id="{A9A4D622-6C59-0C18-E829-05D5BB6EE06E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29;gd33cc45fa0_1_0">
              <a:extLst>
                <a:ext uri="{FF2B5EF4-FFF2-40B4-BE49-F238E27FC236}">
                  <a16:creationId xmlns:a16="http://schemas.microsoft.com/office/drawing/2014/main" id="{A335EC91-0702-EA2C-D502-BDB0BD212E62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2" name="Google Shape;221;gd33cc45fa0_1_0">
            <a:extLst>
              <a:ext uri="{FF2B5EF4-FFF2-40B4-BE49-F238E27FC236}">
                <a16:creationId xmlns:a16="http://schemas.microsoft.com/office/drawing/2014/main" id="{3F3BC9B9-0A82-D89E-E3BA-050B3482114A}"/>
              </a:ext>
            </a:extLst>
          </p:cNvPr>
          <p:cNvGrpSpPr/>
          <p:nvPr/>
        </p:nvGrpSpPr>
        <p:grpSpPr>
          <a:xfrm>
            <a:off x="3761631" y="3773782"/>
            <a:ext cx="242100" cy="307736"/>
            <a:chOff x="4830310" y="3627585"/>
            <a:chExt cx="242100" cy="307736"/>
          </a:xfrm>
        </p:grpSpPr>
        <p:sp>
          <p:nvSpPr>
            <p:cNvPr id="13" name="Google Shape;222;gd33cc45fa0_1_0">
              <a:extLst>
                <a:ext uri="{FF2B5EF4-FFF2-40B4-BE49-F238E27FC236}">
                  <a16:creationId xmlns:a16="http://schemas.microsoft.com/office/drawing/2014/main" id="{A497823E-58FF-9ABE-2D83-40A0685BDD1B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23;gd33cc45fa0_1_0">
              <a:extLst>
                <a:ext uri="{FF2B5EF4-FFF2-40B4-BE49-F238E27FC236}">
                  <a16:creationId xmlns:a16="http://schemas.microsoft.com/office/drawing/2014/main" id="{F3A9DEE6-F74F-8E8B-200E-AC3E0FD5D10E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5" name="Google Shape;218;gd33cc45fa0_1_0">
            <a:extLst>
              <a:ext uri="{FF2B5EF4-FFF2-40B4-BE49-F238E27FC236}">
                <a16:creationId xmlns:a16="http://schemas.microsoft.com/office/drawing/2014/main" id="{6DF3D567-BE79-D6BA-B4C0-5D8DE84EB800}"/>
              </a:ext>
            </a:extLst>
          </p:cNvPr>
          <p:cNvGrpSpPr/>
          <p:nvPr/>
        </p:nvGrpSpPr>
        <p:grpSpPr>
          <a:xfrm>
            <a:off x="3974252" y="3092609"/>
            <a:ext cx="263316" cy="307736"/>
            <a:chOff x="6779494" y="4047842"/>
            <a:chExt cx="253200" cy="288502"/>
          </a:xfrm>
        </p:grpSpPr>
        <p:sp>
          <p:nvSpPr>
            <p:cNvPr id="16" name="Google Shape;219;gd33cc45fa0_1_0">
              <a:extLst>
                <a:ext uri="{FF2B5EF4-FFF2-40B4-BE49-F238E27FC236}">
                  <a16:creationId xmlns:a16="http://schemas.microsoft.com/office/drawing/2014/main" id="{C319DA71-7443-F71A-AE1B-4CC6244EA79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20;gd33cc45fa0_1_0">
              <a:extLst>
                <a:ext uri="{FF2B5EF4-FFF2-40B4-BE49-F238E27FC236}">
                  <a16:creationId xmlns:a16="http://schemas.microsoft.com/office/drawing/2014/main" id="{05366C6F-6A80-6752-AE25-71F53DEB0A57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15;gd33cc45fa0_1_0">
            <a:extLst>
              <a:ext uri="{FF2B5EF4-FFF2-40B4-BE49-F238E27FC236}">
                <a16:creationId xmlns:a16="http://schemas.microsoft.com/office/drawing/2014/main" id="{DD4DDC0E-1111-6C06-4D17-1F0E8865E0CB}"/>
              </a:ext>
            </a:extLst>
          </p:cNvPr>
          <p:cNvGrpSpPr/>
          <p:nvPr/>
        </p:nvGrpSpPr>
        <p:grpSpPr>
          <a:xfrm>
            <a:off x="3791010" y="2598364"/>
            <a:ext cx="242100" cy="307736"/>
            <a:chOff x="7175557" y="3610299"/>
            <a:chExt cx="242100" cy="307736"/>
          </a:xfrm>
        </p:grpSpPr>
        <p:sp>
          <p:nvSpPr>
            <p:cNvPr id="19" name="Google Shape;216;gd33cc45fa0_1_0">
              <a:extLst>
                <a:ext uri="{FF2B5EF4-FFF2-40B4-BE49-F238E27FC236}">
                  <a16:creationId xmlns:a16="http://schemas.microsoft.com/office/drawing/2014/main" id="{B6D6F73E-2B32-4E1B-284C-A79F5A89BC00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17;gd33cc45fa0_1_0">
              <a:extLst>
                <a:ext uri="{FF2B5EF4-FFF2-40B4-BE49-F238E27FC236}">
                  <a16:creationId xmlns:a16="http://schemas.microsoft.com/office/drawing/2014/main" id="{32CE9AFF-0BA7-493A-22BB-44A357239CC1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12;gd33cc45fa0_1_0">
            <a:extLst>
              <a:ext uri="{FF2B5EF4-FFF2-40B4-BE49-F238E27FC236}">
                <a16:creationId xmlns:a16="http://schemas.microsoft.com/office/drawing/2014/main" id="{7FAF9B3D-3E8C-AE8D-8723-CBEA3C1986CE}"/>
              </a:ext>
            </a:extLst>
          </p:cNvPr>
          <p:cNvGrpSpPr/>
          <p:nvPr/>
        </p:nvGrpSpPr>
        <p:grpSpPr>
          <a:xfrm>
            <a:off x="3283284" y="2325662"/>
            <a:ext cx="242100" cy="307736"/>
            <a:chOff x="6384583" y="2095900"/>
            <a:chExt cx="242100" cy="307736"/>
          </a:xfrm>
        </p:grpSpPr>
        <p:sp>
          <p:nvSpPr>
            <p:cNvPr id="22" name="Google Shape;213;gd33cc45fa0_1_0">
              <a:extLst>
                <a:ext uri="{FF2B5EF4-FFF2-40B4-BE49-F238E27FC236}">
                  <a16:creationId xmlns:a16="http://schemas.microsoft.com/office/drawing/2014/main" id="{43F4C817-2273-CEF3-6175-84E49ED0A1A6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14;gd33cc45fa0_1_0">
              <a:extLst>
                <a:ext uri="{FF2B5EF4-FFF2-40B4-BE49-F238E27FC236}">
                  <a16:creationId xmlns:a16="http://schemas.microsoft.com/office/drawing/2014/main" id="{A1D6B584-3E9E-8611-4AEE-A9A42D1C9F64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24" name="Google Shape;167;p2">
            <a:extLst>
              <a:ext uri="{FF2B5EF4-FFF2-40B4-BE49-F238E27FC236}">
                <a16:creationId xmlns:a16="http://schemas.microsoft.com/office/drawing/2014/main" id="{D103D687-5228-48EC-DCEB-2056FE34E28B}"/>
              </a:ext>
            </a:extLst>
          </p:cNvPr>
          <p:cNvSpPr/>
          <p:nvPr/>
        </p:nvSpPr>
        <p:spPr>
          <a:xfrm>
            <a:off x="1258902" y="204972"/>
            <a:ext cx="1792536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69;p2">
            <a:extLst>
              <a:ext uri="{FF2B5EF4-FFF2-40B4-BE49-F238E27FC236}">
                <a16:creationId xmlns:a16="http://schemas.microsoft.com/office/drawing/2014/main" id="{28FB4286-49A5-1856-80BD-F9EA9A5CE841}"/>
              </a:ext>
            </a:extLst>
          </p:cNvPr>
          <p:cNvSpPr/>
          <p:nvPr/>
        </p:nvSpPr>
        <p:spPr>
          <a:xfrm>
            <a:off x="74012" y="4712951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72;p2">
            <a:extLst>
              <a:ext uri="{FF2B5EF4-FFF2-40B4-BE49-F238E27FC236}">
                <a16:creationId xmlns:a16="http://schemas.microsoft.com/office/drawing/2014/main" id="{ADF02EC9-CD04-586F-412E-F848001E87DB}"/>
              </a:ext>
            </a:extLst>
          </p:cNvPr>
          <p:cNvSpPr/>
          <p:nvPr/>
        </p:nvSpPr>
        <p:spPr>
          <a:xfrm>
            <a:off x="4477147" y="4718581"/>
            <a:ext cx="2092550" cy="999711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0;p2">
            <a:extLst>
              <a:ext uri="{FF2B5EF4-FFF2-40B4-BE49-F238E27FC236}">
                <a16:creationId xmlns:a16="http://schemas.microsoft.com/office/drawing/2014/main" id="{E2DC41A1-F646-2BA0-2D54-15F36F505084}"/>
              </a:ext>
            </a:extLst>
          </p:cNvPr>
          <p:cNvSpPr/>
          <p:nvPr/>
        </p:nvSpPr>
        <p:spPr>
          <a:xfrm>
            <a:off x="5336620" y="1925100"/>
            <a:ext cx="1389314" cy="1003695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1;p2">
            <a:extLst>
              <a:ext uri="{FF2B5EF4-FFF2-40B4-BE49-F238E27FC236}">
                <a16:creationId xmlns:a16="http://schemas.microsoft.com/office/drawing/2014/main" id="{098FF321-B933-A539-4BE5-CBC5007B2A40}"/>
              </a:ext>
            </a:extLst>
          </p:cNvPr>
          <p:cNvSpPr txBox="1"/>
          <p:nvPr/>
        </p:nvSpPr>
        <p:spPr>
          <a:xfrm>
            <a:off x="4436808" y="5065752"/>
            <a:ext cx="220766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#2 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29" name="Google Shape;173;p2">
            <a:extLst>
              <a:ext uri="{FF2B5EF4-FFF2-40B4-BE49-F238E27FC236}">
                <a16:creationId xmlns:a16="http://schemas.microsoft.com/office/drawing/2014/main" id="{60D5B9F8-7F74-97FB-4510-3D6D9857BD57}"/>
              </a:ext>
            </a:extLst>
          </p:cNvPr>
          <p:cNvSpPr/>
          <p:nvPr/>
        </p:nvSpPr>
        <p:spPr>
          <a:xfrm>
            <a:off x="4787787" y="951022"/>
            <a:ext cx="1781910" cy="984167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77;p2">
            <a:extLst>
              <a:ext uri="{FF2B5EF4-FFF2-40B4-BE49-F238E27FC236}">
                <a16:creationId xmlns:a16="http://schemas.microsoft.com/office/drawing/2014/main" id="{8045A0A4-2458-3461-C50D-32B8289C41FF}"/>
              </a:ext>
            </a:extLst>
          </p:cNvPr>
          <p:cNvSpPr/>
          <p:nvPr/>
        </p:nvSpPr>
        <p:spPr>
          <a:xfrm>
            <a:off x="3158054" y="174037"/>
            <a:ext cx="1727021" cy="1133240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182;p2">
            <a:extLst>
              <a:ext uri="{FF2B5EF4-FFF2-40B4-BE49-F238E27FC236}">
                <a16:creationId xmlns:a16="http://schemas.microsoft.com/office/drawing/2014/main" id="{5A295018-03CC-4E40-41DE-08054CA4D020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592500" y="4604155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94;p2">
            <a:extLst>
              <a:ext uri="{FF2B5EF4-FFF2-40B4-BE49-F238E27FC236}">
                <a16:creationId xmlns:a16="http://schemas.microsoft.com/office/drawing/2014/main" id="{64D5DBFC-1BB2-B6C8-DE2F-D6E09BF809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1104814">
            <a:off x="5057357" y="4686175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69;p2">
            <a:extLst>
              <a:ext uri="{FF2B5EF4-FFF2-40B4-BE49-F238E27FC236}">
                <a16:creationId xmlns:a16="http://schemas.microsoft.com/office/drawing/2014/main" id="{B5B34AF1-2B26-3689-72F7-8AE8932C3881}"/>
              </a:ext>
            </a:extLst>
          </p:cNvPr>
          <p:cNvSpPr/>
          <p:nvPr/>
        </p:nvSpPr>
        <p:spPr>
          <a:xfrm>
            <a:off x="12540" y="1161665"/>
            <a:ext cx="1792536" cy="103898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70;p2">
            <a:extLst>
              <a:ext uri="{FF2B5EF4-FFF2-40B4-BE49-F238E27FC236}">
                <a16:creationId xmlns:a16="http://schemas.microsoft.com/office/drawing/2014/main" id="{92245AE7-FD61-AF8E-AEE7-F18E26F14A36}"/>
              </a:ext>
            </a:extLst>
          </p:cNvPr>
          <p:cNvSpPr txBox="1"/>
          <p:nvPr/>
        </p:nvSpPr>
        <p:spPr>
          <a:xfrm>
            <a:off x="2954149" y="570895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#1 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35" name="Google Shape;227;gd33cc45fa0_1_0">
            <a:extLst>
              <a:ext uri="{FF2B5EF4-FFF2-40B4-BE49-F238E27FC236}">
                <a16:creationId xmlns:a16="http://schemas.microsoft.com/office/drawing/2014/main" id="{1A355366-16C9-5944-7EA5-AD87217779AD}"/>
              </a:ext>
            </a:extLst>
          </p:cNvPr>
          <p:cNvGrpSpPr/>
          <p:nvPr/>
        </p:nvGrpSpPr>
        <p:grpSpPr>
          <a:xfrm>
            <a:off x="2347141" y="2822333"/>
            <a:ext cx="242100" cy="307736"/>
            <a:chOff x="5368725" y="1444849"/>
            <a:chExt cx="242100" cy="307736"/>
          </a:xfrm>
        </p:grpSpPr>
        <p:sp>
          <p:nvSpPr>
            <p:cNvPr id="36" name="Google Shape;228;gd33cc45fa0_1_0">
              <a:extLst>
                <a:ext uri="{FF2B5EF4-FFF2-40B4-BE49-F238E27FC236}">
                  <a16:creationId xmlns:a16="http://schemas.microsoft.com/office/drawing/2014/main" id="{4B677B2E-3625-DA35-FCFB-84042245057F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29;gd33cc45fa0_1_0">
              <a:extLst>
                <a:ext uri="{FF2B5EF4-FFF2-40B4-BE49-F238E27FC236}">
                  <a16:creationId xmlns:a16="http://schemas.microsoft.com/office/drawing/2014/main" id="{CA405E7C-ECC9-BE46-8A35-AFEB2A021DEB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38" name="Google Shape;124;p1">
            <a:extLst>
              <a:ext uri="{FF2B5EF4-FFF2-40B4-BE49-F238E27FC236}">
                <a16:creationId xmlns:a16="http://schemas.microsoft.com/office/drawing/2014/main" id="{BD1C7E36-76FC-7D94-E6E2-CC0859B888BF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3637965" y="174036"/>
            <a:ext cx="597559" cy="4475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98;p2">
            <a:extLst>
              <a:ext uri="{FF2B5EF4-FFF2-40B4-BE49-F238E27FC236}">
                <a16:creationId xmlns:a16="http://schemas.microsoft.com/office/drawing/2014/main" id="{788E6A46-7916-9691-ADAF-80C3FD05B86D}"/>
              </a:ext>
            </a:extLst>
          </p:cNvPr>
          <p:cNvSpPr txBox="1"/>
          <p:nvPr/>
        </p:nvSpPr>
        <p:spPr>
          <a:xfrm>
            <a:off x="-112977" y="5029727"/>
            <a:ext cx="24090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#5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0" name="Google Shape;170;p2">
            <a:extLst>
              <a:ext uri="{FF2B5EF4-FFF2-40B4-BE49-F238E27FC236}">
                <a16:creationId xmlns:a16="http://schemas.microsoft.com/office/drawing/2014/main" id="{DB93396F-BC25-EF19-B06D-6992AC3E6014}"/>
              </a:ext>
            </a:extLst>
          </p:cNvPr>
          <p:cNvSpPr txBox="1"/>
          <p:nvPr/>
        </p:nvSpPr>
        <p:spPr>
          <a:xfrm>
            <a:off x="4602501" y="1286871"/>
            <a:ext cx="2161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#3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pic>
        <p:nvPicPr>
          <p:cNvPr id="41" name="Google Shape;130;p1">
            <a:extLst>
              <a:ext uri="{FF2B5EF4-FFF2-40B4-BE49-F238E27FC236}">
                <a16:creationId xmlns:a16="http://schemas.microsoft.com/office/drawing/2014/main" id="{E28026E2-2841-E12B-4E28-D3B96AA53E2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2447" b="48885"/>
          <a:stretch/>
        </p:blipFill>
        <p:spPr>
          <a:xfrm>
            <a:off x="5021592" y="1007376"/>
            <a:ext cx="1336654" cy="36593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168;p2">
            <a:extLst>
              <a:ext uri="{FF2B5EF4-FFF2-40B4-BE49-F238E27FC236}">
                <a16:creationId xmlns:a16="http://schemas.microsoft.com/office/drawing/2014/main" id="{9102165D-691D-E3AF-B8F0-352AFA410459}"/>
              </a:ext>
            </a:extLst>
          </p:cNvPr>
          <p:cNvSpPr txBox="1"/>
          <p:nvPr/>
        </p:nvSpPr>
        <p:spPr>
          <a:xfrm>
            <a:off x="5094544" y="2214141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#4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pic>
        <p:nvPicPr>
          <p:cNvPr id="43" name="Google Shape;197;p2">
            <a:extLst>
              <a:ext uri="{FF2B5EF4-FFF2-40B4-BE49-F238E27FC236}">
                <a16:creationId xmlns:a16="http://schemas.microsoft.com/office/drawing/2014/main" id="{62EA26D6-161D-0545-1060-D8C769EA03DC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5556082" y="1990376"/>
            <a:ext cx="914775" cy="371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74;p2">
            <a:extLst>
              <a:ext uri="{FF2B5EF4-FFF2-40B4-BE49-F238E27FC236}">
                <a16:creationId xmlns:a16="http://schemas.microsoft.com/office/drawing/2014/main" id="{172A3E8C-333D-4300-45BC-FE0AA6731BA3}"/>
              </a:ext>
            </a:extLst>
          </p:cNvPr>
          <p:cNvSpPr txBox="1"/>
          <p:nvPr/>
        </p:nvSpPr>
        <p:spPr>
          <a:xfrm>
            <a:off x="1152422" y="66035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#7 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Picture 6" descr="Capros aper">
            <a:extLst>
              <a:ext uri="{FF2B5EF4-FFF2-40B4-BE49-F238E27FC236}">
                <a16:creationId xmlns:a16="http://schemas.microsoft.com/office/drawing/2014/main" id="{44CB4027-3182-EDC8-CAEB-88862417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18" y="158835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oogle Shape;200;p2">
            <a:extLst>
              <a:ext uri="{FF2B5EF4-FFF2-40B4-BE49-F238E27FC236}">
                <a16:creationId xmlns:a16="http://schemas.microsoft.com/office/drawing/2014/main" id="{2E0E6D8B-106A-AD5A-D620-190D7B20FCB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grayscl/>
          </a:blip>
          <a:srcRect/>
          <a:stretch/>
        </p:blipFill>
        <p:spPr>
          <a:xfrm>
            <a:off x="503653" y="1232897"/>
            <a:ext cx="903155" cy="48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78;p2">
            <a:extLst>
              <a:ext uri="{FF2B5EF4-FFF2-40B4-BE49-F238E27FC236}">
                <a16:creationId xmlns:a16="http://schemas.microsoft.com/office/drawing/2014/main" id="{8C28BF13-D4D4-EECF-A47E-A70A5C59CD9D}"/>
              </a:ext>
            </a:extLst>
          </p:cNvPr>
          <p:cNvSpPr txBox="1"/>
          <p:nvPr/>
        </p:nvSpPr>
        <p:spPr>
          <a:xfrm>
            <a:off x="12541" y="1645227"/>
            <a:ext cx="17106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#6 Seasonal shelf taxa 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57;gd33cc45fa0_1_0">
            <a:extLst>
              <a:ext uri="{FF2B5EF4-FFF2-40B4-BE49-F238E27FC236}">
                <a16:creationId xmlns:a16="http://schemas.microsoft.com/office/drawing/2014/main" id="{5FBD01AE-6476-37D3-B32E-801C27EC1B2A}"/>
              </a:ext>
            </a:extLst>
          </p:cNvPr>
          <p:cNvSpPr txBox="1"/>
          <p:nvPr/>
        </p:nvSpPr>
        <p:spPr>
          <a:xfrm>
            <a:off x="6649963" y="509940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Picture 48" descr="Chart&#10;&#10;Description automatically generated">
            <a:extLst>
              <a:ext uri="{FF2B5EF4-FFF2-40B4-BE49-F238E27FC236}">
                <a16:creationId xmlns:a16="http://schemas.microsoft.com/office/drawing/2014/main" id="{BAFE9878-C42A-ADA3-6CBF-36E8B5421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19" t="34071" r="849" b="38249"/>
          <a:stretch/>
        </p:blipFill>
        <p:spPr>
          <a:xfrm>
            <a:off x="11014507" y="571563"/>
            <a:ext cx="859465" cy="192505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06FA895-3DD9-50C5-D0D0-A741E766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6" y="357967"/>
            <a:ext cx="5747866" cy="574786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F79AEB-8DEA-40CF-4AD5-6EF7A649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4" b="714"/>
          <a:stretch/>
        </p:blipFill>
        <p:spPr>
          <a:xfrm>
            <a:off x="160934" y="362700"/>
            <a:ext cx="6023949" cy="5937891"/>
          </a:xfrm>
          <a:prstGeom prst="rect">
            <a:avLst/>
          </a:prstGeom>
        </p:spPr>
      </p:pic>
      <p:sp>
        <p:nvSpPr>
          <p:cNvPr id="59" name="Google Shape;257;gd33cc45fa0_1_0">
            <a:extLst>
              <a:ext uri="{FF2B5EF4-FFF2-40B4-BE49-F238E27FC236}">
                <a16:creationId xmlns:a16="http://schemas.microsoft.com/office/drawing/2014/main" id="{121BE0DC-D352-6B08-60AB-BB0DD0B771FB}"/>
              </a:ext>
            </a:extLst>
          </p:cNvPr>
          <p:cNvSpPr txBox="1"/>
          <p:nvPr/>
        </p:nvSpPr>
        <p:spPr>
          <a:xfrm>
            <a:off x="-752166" y="358044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57;gd33cc45fa0_1_0">
            <a:extLst>
              <a:ext uri="{FF2B5EF4-FFF2-40B4-BE49-F238E27FC236}">
                <a16:creationId xmlns:a16="http://schemas.microsoft.com/office/drawing/2014/main" id="{96847183-8397-889D-889E-AA6618D7A3B2}"/>
              </a:ext>
            </a:extLst>
          </p:cNvPr>
          <p:cNvSpPr txBox="1"/>
          <p:nvPr/>
        </p:nvSpPr>
        <p:spPr>
          <a:xfrm>
            <a:off x="6399871" y="357966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230;gd33cc45fa0_1_0">
            <a:extLst>
              <a:ext uri="{FF2B5EF4-FFF2-40B4-BE49-F238E27FC236}">
                <a16:creationId xmlns:a16="http://schemas.microsoft.com/office/drawing/2014/main" id="{E61313CA-3812-0DC0-42B7-F8016B187642}"/>
              </a:ext>
            </a:extLst>
          </p:cNvPr>
          <p:cNvGrpSpPr/>
          <p:nvPr/>
        </p:nvGrpSpPr>
        <p:grpSpPr>
          <a:xfrm>
            <a:off x="2973422" y="2354034"/>
            <a:ext cx="255318" cy="307736"/>
            <a:chOff x="5770063" y="1882553"/>
            <a:chExt cx="245509" cy="288503"/>
          </a:xfrm>
        </p:grpSpPr>
        <p:sp>
          <p:nvSpPr>
            <p:cNvPr id="66" name="Google Shape;231;gd33cc45fa0_1_0">
              <a:extLst>
                <a:ext uri="{FF2B5EF4-FFF2-40B4-BE49-F238E27FC236}">
                  <a16:creationId xmlns:a16="http://schemas.microsoft.com/office/drawing/2014/main" id="{3D6B5B2D-6A06-695C-5F10-5EBD9A542901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2;gd33cc45fa0_1_0">
              <a:extLst>
                <a:ext uri="{FF2B5EF4-FFF2-40B4-BE49-F238E27FC236}">
                  <a16:creationId xmlns:a16="http://schemas.microsoft.com/office/drawing/2014/main" id="{B968FA31-81E6-6814-1790-2A93E51BBFAB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4" name="Google Shape;227;gd33cc45fa0_1_0">
            <a:extLst>
              <a:ext uri="{FF2B5EF4-FFF2-40B4-BE49-F238E27FC236}">
                <a16:creationId xmlns:a16="http://schemas.microsoft.com/office/drawing/2014/main" id="{9DDE5F83-072C-B47A-ED6F-07611D85302C}"/>
              </a:ext>
            </a:extLst>
          </p:cNvPr>
          <p:cNvGrpSpPr/>
          <p:nvPr/>
        </p:nvGrpSpPr>
        <p:grpSpPr>
          <a:xfrm>
            <a:off x="2432621" y="2738659"/>
            <a:ext cx="248461" cy="307736"/>
            <a:chOff x="5362364" y="1452344"/>
            <a:chExt cx="248461" cy="307736"/>
          </a:xfrm>
        </p:grpSpPr>
        <p:sp>
          <p:nvSpPr>
            <p:cNvPr id="75" name="Google Shape;228;gd33cc45fa0_1_0">
              <a:extLst>
                <a:ext uri="{FF2B5EF4-FFF2-40B4-BE49-F238E27FC236}">
                  <a16:creationId xmlns:a16="http://schemas.microsoft.com/office/drawing/2014/main" id="{3BDF60BB-E034-44A1-BB4A-E07DC42BA4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29;gd33cc45fa0_1_0">
              <a:extLst>
                <a:ext uri="{FF2B5EF4-FFF2-40B4-BE49-F238E27FC236}">
                  <a16:creationId xmlns:a16="http://schemas.microsoft.com/office/drawing/2014/main" id="{D8D5DD74-B18E-E3B6-7B97-DCC73A268EF3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7" name="Google Shape;221;gd33cc45fa0_1_0">
            <a:extLst>
              <a:ext uri="{FF2B5EF4-FFF2-40B4-BE49-F238E27FC236}">
                <a16:creationId xmlns:a16="http://schemas.microsoft.com/office/drawing/2014/main" id="{D4E42C18-FE34-F005-09B2-83946EA3D6CE}"/>
              </a:ext>
            </a:extLst>
          </p:cNvPr>
          <p:cNvGrpSpPr/>
          <p:nvPr/>
        </p:nvGrpSpPr>
        <p:grpSpPr>
          <a:xfrm>
            <a:off x="2477282" y="3567495"/>
            <a:ext cx="242100" cy="307736"/>
            <a:chOff x="4830310" y="3627585"/>
            <a:chExt cx="242100" cy="307736"/>
          </a:xfrm>
        </p:grpSpPr>
        <p:sp>
          <p:nvSpPr>
            <p:cNvPr id="78" name="Google Shape;222;gd33cc45fa0_1_0">
              <a:extLst>
                <a:ext uri="{FF2B5EF4-FFF2-40B4-BE49-F238E27FC236}">
                  <a16:creationId xmlns:a16="http://schemas.microsoft.com/office/drawing/2014/main" id="{696BCAA7-A48E-90DA-DF88-A3A5F688D555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23;gd33cc45fa0_1_0">
              <a:extLst>
                <a:ext uri="{FF2B5EF4-FFF2-40B4-BE49-F238E27FC236}">
                  <a16:creationId xmlns:a16="http://schemas.microsoft.com/office/drawing/2014/main" id="{9670A518-22A5-671A-C2E3-67360A151AB5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0" name="Google Shape;218;gd33cc45fa0_1_0">
            <a:extLst>
              <a:ext uri="{FF2B5EF4-FFF2-40B4-BE49-F238E27FC236}">
                <a16:creationId xmlns:a16="http://schemas.microsoft.com/office/drawing/2014/main" id="{2710E890-1A80-E4E2-561D-520AA7815E1A}"/>
              </a:ext>
            </a:extLst>
          </p:cNvPr>
          <p:cNvGrpSpPr/>
          <p:nvPr/>
        </p:nvGrpSpPr>
        <p:grpSpPr>
          <a:xfrm>
            <a:off x="3655969" y="3560000"/>
            <a:ext cx="263316" cy="307736"/>
            <a:chOff x="6779494" y="4047842"/>
            <a:chExt cx="253200" cy="288502"/>
          </a:xfrm>
        </p:grpSpPr>
        <p:sp>
          <p:nvSpPr>
            <p:cNvPr id="81" name="Google Shape;219;gd33cc45fa0_1_0">
              <a:extLst>
                <a:ext uri="{FF2B5EF4-FFF2-40B4-BE49-F238E27FC236}">
                  <a16:creationId xmlns:a16="http://schemas.microsoft.com/office/drawing/2014/main" id="{BC1C4952-7315-9F3F-75F2-74B58ECE5B54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20;gd33cc45fa0_1_0">
              <a:extLst>
                <a:ext uri="{FF2B5EF4-FFF2-40B4-BE49-F238E27FC236}">
                  <a16:creationId xmlns:a16="http://schemas.microsoft.com/office/drawing/2014/main" id="{A1C29272-C283-1D66-8483-2DD0C158B5D9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3" name="Google Shape;215;gd33cc45fa0_1_0">
            <a:extLst>
              <a:ext uri="{FF2B5EF4-FFF2-40B4-BE49-F238E27FC236}">
                <a16:creationId xmlns:a16="http://schemas.microsoft.com/office/drawing/2014/main" id="{F82EBB86-3F62-2A95-2A7A-18289C391B33}"/>
              </a:ext>
            </a:extLst>
          </p:cNvPr>
          <p:cNvGrpSpPr/>
          <p:nvPr/>
        </p:nvGrpSpPr>
        <p:grpSpPr>
          <a:xfrm>
            <a:off x="3764405" y="2929740"/>
            <a:ext cx="242100" cy="307736"/>
            <a:chOff x="7175557" y="3610299"/>
            <a:chExt cx="242100" cy="307736"/>
          </a:xfrm>
        </p:grpSpPr>
        <p:sp>
          <p:nvSpPr>
            <p:cNvPr id="84" name="Google Shape;216;gd33cc45fa0_1_0">
              <a:extLst>
                <a:ext uri="{FF2B5EF4-FFF2-40B4-BE49-F238E27FC236}">
                  <a16:creationId xmlns:a16="http://schemas.microsoft.com/office/drawing/2014/main" id="{BB253100-1B0F-23EE-5BE7-B895C22C28BD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17;gd33cc45fa0_1_0">
              <a:extLst>
                <a:ext uri="{FF2B5EF4-FFF2-40B4-BE49-F238E27FC236}">
                  <a16:creationId xmlns:a16="http://schemas.microsoft.com/office/drawing/2014/main" id="{1185CC7D-A271-F7A7-099F-37FF4412BBBD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6" name="Google Shape;212;gd33cc45fa0_1_0">
            <a:extLst>
              <a:ext uri="{FF2B5EF4-FFF2-40B4-BE49-F238E27FC236}">
                <a16:creationId xmlns:a16="http://schemas.microsoft.com/office/drawing/2014/main" id="{5A3C18D9-4462-E7DB-4F93-D6509480BF4B}"/>
              </a:ext>
            </a:extLst>
          </p:cNvPr>
          <p:cNvGrpSpPr/>
          <p:nvPr/>
        </p:nvGrpSpPr>
        <p:grpSpPr>
          <a:xfrm>
            <a:off x="3309416" y="2380324"/>
            <a:ext cx="242100" cy="307736"/>
            <a:chOff x="6384583" y="2095900"/>
            <a:chExt cx="242100" cy="307736"/>
          </a:xfrm>
        </p:grpSpPr>
        <p:sp>
          <p:nvSpPr>
            <p:cNvPr id="87" name="Google Shape;213;gd33cc45fa0_1_0">
              <a:extLst>
                <a:ext uri="{FF2B5EF4-FFF2-40B4-BE49-F238E27FC236}">
                  <a16:creationId xmlns:a16="http://schemas.microsoft.com/office/drawing/2014/main" id="{C067D167-1A68-391D-F30F-9C6B1FB13D00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14;gd33cc45fa0_1_0">
              <a:extLst>
                <a:ext uri="{FF2B5EF4-FFF2-40B4-BE49-F238E27FC236}">
                  <a16:creationId xmlns:a16="http://schemas.microsoft.com/office/drawing/2014/main" id="{698DC680-0F85-520C-14D2-30864783F843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89" name="Google Shape;167;p2">
            <a:extLst>
              <a:ext uri="{FF2B5EF4-FFF2-40B4-BE49-F238E27FC236}">
                <a16:creationId xmlns:a16="http://schemas.microsoft.com/office/drawing/2014/main" id="{62428E00-D39C-8527-7BEC-68FF6B3AEC0D}"/>
              </a:ext>
            </a:extLst>
          </p:cNvPr>
          <p:cNvSpPr/>
          <p:nvPr/>
        </p:nvSpPr>
        <p:spPr>
          <a:xfrm>
            <a:off x="2339067" y="192759"/>
            <a:ext cx="1333201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68;p2">
            <a:extLst>
              <a:ext uri="{FF2B5EF4-FFF2-40B4-BE49-F238E27FC236}">
                <a16:creationId xmlns:a16="http://schemas.microsoft.com/office/drawing/2014/main" id="{20411D07-7687-0222-07E8-5CDCBC6C9155}"/>
              </a:ext>
            </a:extLst>
          </p:cNvPr>
          <p:cNvSpPr txBox="1"/>
          <p:nvPr/>
        </p:nvSpPr>
        <p:spPr>
          <a:xfrm>
            <a:off x="2095282" y="518477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sp>
        <p:nvSpPr>
          <p:cNvPr id="91" name="Google Shape;169;p2">
            <a:extLst>
              <a:ext uri="{FF2B5EF4-FFF2-40B4-BE49-F238E27FC236}">
                <a16:creationId xmlns:a16="http://schemas.microsoft.com/office/drawing/2014/main" id="{62290F73-8B78-1C8E-274F-5756CCCD6FD9}"/>
              </a:ext>
            </a:extLst>
          </p:cNvPr>
          <p:cNvSpPr/>
          <p:nvPr/>
        </p:nvSpPr>
        <p:spPr>
          <a:xfrm>
            <a:off x="12783" y="2191517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170;p2">
            <a:extLst>
              <a:ext uri="{FF2B5EF4-FFF2-40B4-BE49-F238E27FC236}">
                <a16:creationId xmlns:a16="http://schemas.microsoft.com/office/drawing/2014/main" id="{BD436974-732B-D505-52DE-9C6D28123FB6}"/>
              </a:ext>
            </a:extLst>
          </p:cNvPr>
          <p:cNvSpPr txBox="1"/>
          <p:nvPr/>
        </p:nvSpPr>
        <p:spPr>
          <a:xfrm>
            <a:off x="-59317" y="2534738"/>
            <a:ext cx="20748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sp>
        <p:nvSpPr>
          <p:cNvPr id="93" name="Google Shape;172;p2">
            <a:extLst>
              <a:ext uri="{FF2B5EF4-FFF2-40B4-BE49-F238E27FC236}">
                <a16:creationId xmlns:a16="http://schemas.microsoft.com/office/drawing/2014/main" id="{330283C7-12CC-9CB1-EED0-36B802310313}"/>
              </a:ext>
            </a:extLst>
          </p:cNvPr>
          <p:cNvSpPr/>
          <p:nvPr/>
        </p:nvSpPr>
        <p:spPr>
          <a:xfrm>
            <a:off x="160934" y="4149874"/>
            <a:ext cx="1726017" cy="1069602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98;p2">
            <a:extLst>
              <a:ext uri="{FF2B5EF4-FFF2-40B4-BE49-F238E27FC236}">
                <a16:creationId xmlns:a16="http://schemas.microsoft.com/office/drawing/2014/main" id="{994B4EFC-88BF-96C3-11AC-5D3D04EEEC58}"/>
              </a:ext>
            </a:extLst>
          </p:cNvPr>
          <p:cNvSpPr txBox="1"/>
          <p:nvPr/>
        </p:nvSpPr>
        <p:spPr>
          <a:xfrm>
            <a:off x="15367" y="4480853"/>
            <a:ext cx="20430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Offshore &amp;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95" name="Google Shape;190;p2">
            <a:extLst>
              <a:ext uri="{FF2B5EF4-FFF2-40B4-BE49-F238E27FC236}">
                <a16:creationId xmlns:a16="http://schemas.microsoft.com/office/drawing/2014/main" id="{3A79B08B-11D4-E03E-0CE8-207DC919375F}"/>
              </a:ext>
            </a:extLst>
          </p:cNvPr>
          <p:cNvSpPr/>
          <p:nvPr/>
        </p:nvSpPr>
        <p:spPr>
          <a:xfrm>
            <a:off x="4003731" y="4429759"/>
            <a:ext cx="2143839" cy="815937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91;p2">
            <a:extLst>
              <a:ext uri="{FF2B5EF4-FFF2-40B4-BE49-F238E27FC236}">
                <a16:creationId xmlns:a16="http://schemas.microsoft.com/office/drawing/2014/main" id="{242E37B8-1498-DA02-DE80-9A45EDEE6EA5}"/>
              </a:ext>
            </a:extLst>
          </p:cNvPr>
          <p:cNvSpPr txBox="1"/>
          <p:nvPr/>
        </p:nvSpPr>
        <p:spPr>
          <a:xfrm>
            <a:off x="3975115" y="4712357"/>
            <a:ext cx="2142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97" name="Google Shape;173;p2">
            <a:extLst>
              <a:ext uri="{FF2B5EF4-FFF2-40B4-BE49-F238E27FC236}">
                <a16:creationId xmlns:a16="http://schemas.microsoft.com/office/drawing/2014/main" id="{445B885C-00D0-8E09-5B44-E44A0705BE0B}"/>
              </a:ext>
            </a:extLst>
          </p:cNvPr>
          <p:cNvSpPr/>
          <p:nvPr/>
        </p:nvSpPr>
        <p:spPr>
          <a:xfrm>
            <a:off x="4733675" y="1996306"/>
            <a:ext cx="1696676" cy="1002432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74;p2">
            <a:extLst>
              <a:ext uri="{FF2B5EF4-FFF2-40B4-BE49-F238E27FC236}">
                <a16:creationId xmlns:a16="http://schemas.microsoft.com/office/drawing/2014/main" id="{D94F9888-6BA8-2991-1392-3006F147CCE1}"/>
              </a:ext>
            </a:extLst>
          </p:cNvPr>
          <p:cNvSpPr txBox="1"/>
          <p:nvPr/>
        </p:nvSpPr>
        <p:spPr>
          <a:xfrm>
            <a:off x="4527147" y="244709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77;p2">
            <a:extLst>
              <a:ext uri="{FF2B5EF4-FFF2-40B4-BE49-F238E27FC236}">
                <a16:creationId xmlns:a16="http://schemas.microsoft.com/office/drawing/2014/main" id="{F42D77AA-77D7-34DB-6FDE-921630F0D072}"/>
              </a:ext>
            </a:extLst>
          </p:cNvPr>
          <p:cNvSpPr/>
          <p:nvPr/>
        </p:nvSpPr>
        <p:spPr>
          <a:xfrm>
            <a:off x="3764553" y="584852"/>
            <a:ext cx="1828623" cy="1002432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78;p2">
            <a:extLst>
              <a:ext uri="{FF2B5EF4-FFF2-40B4-BE49-F238E27FC236}">
                <a16:creationId xmlns:a16="http://schemas.microsoft.com/office/drawing/2014/main" id="{365EC367-4552-8E64-63A1-59BA5DC6985E}"/>
              </a:ext>
            </a:extLst>
          </p:cNvPr>
          <p:cNvSpPr txBox="1"/>
          <p:nvPr/>
        </p:nvSpPr>
        <p:spPr>
          <a:xfrm>
            <a:off x="3592405" y="1003518"/>
            <a:ext cx="21013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30;p1">
            <a:extLst>
              <a:ext uri="{FF2B5EF4-FFF2-40B4-BE49-F238E27FC236}">
                <a16:creationId xmlns:a16="http://schemas.microsoft.com/office/drawing/2014/main" id="{CE8D9FE4-307D-DFCD-0EFB-21E8799A71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2447" b="48885"/>
          <a:stretch/>
        </p:blipFill>
        <p:spPr>
          <a:xfrm>
            <a:off x="321482" y="2262636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97;p2">
            <a:extLst>
              <a:ext uri="{FF2B5EF4-FFF2-40B4-BE49-F238E27FC236}">
                <a16:creationId xmlns:a16="http://schemas.microsoft.com/office/drawing/2014/main" id="{B37F359C-D22D-8B65-C017-B53DEFF2BC54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2556820" y="294712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82;p2">
            <a:extLst>
              <a:ext uri="{FF2B5EF4-FFF2-40B4-BE49-F238E27FC236}">
                <a16:creationId xmlns:a16="http://schemas.microsoft.com/office/drawing/2014/main" id="{C29D13D4-F311-C645-4C14-87888D56807C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19708" y="4053382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200;p2">
            <a:extLst>
              <a:ext uri="{FF2B5EF4-FFF2-40B4-BE49-F238E27FC236}">
                <a16:creationId xmlns:a16="http://schemas.microsoft.com/office/drawing/2014/main" id="{494E7B68-C485-4491-5D1D-3B8910AF2EB8}"/>
              </a:ext>
            </a:extLst>
          </p:cNvPr>
          <p:cNvPicPr preferRelativeResize="0"/>
          <p:nvPr/>
        </p:nvPicPr>
        <p:blipFill rotWithShape="1">
          <a:blip r:embed="rId8">
            <a:alphaModFix/>
            <a:grayscl/>
          </a:blip>
          <a:srcRect/>
          <a:stretch/>
        </p:blipFill>
        <p:spPr>
          <a:xfrm>
            <a:off x="4211071" y="635576"/>
            <a:ext cx="903155" cy="48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94;p2">
            <a:extLst>
              <a:ext uri="{FF2B5EF4-FFF2-40B4-BE49-F238E27FC236}">
                <a16:creationId xmlns:a16="http://schemas.microsoft.com/office/drawing/2014/main" id="{3E7CB438-81AD-6C46-2A0C-46D4F0A1B76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21104814">
            <a:off x="4657960" y="4357051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69;p2">
            <a:extLst>
              <a:ext uri="{FF2B5EF4-FFF2-40B4-BE49-F238E27FC236}">
                <a16:creationId xmlns:a16="http://schemas.microsoft.com/office/drawing/2014/main" id="{A8DE283D-EC33-16BC-D434-B588FF51EF17}"/>
              </a:ext>
            </a:extLst>
          </p:cNvPr>
          <p:cNvSpPr/>
          <p:nvPr/>
        </p:nvSpPr>
        <p:spPr>
          <a:xfrm>
            <a:off x="731544" y="577561"/>
            <a:ext cx="1655458" cy="108782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70;p2">
            <a:extLst>
              <a:ext uri="{FF2B5EF4-FFF2-40B4-BE49-F238E27FC236}">
                <a16:creationId xmlns:a16="http://schemas.microsoft.com/office/drawing/2014/main" id="{B66ADF60-0DCC-A210-31E3-0637834DC167}"/>
              </a:ext>
            </a:extLst>
          </p:cNvPr>
          <p:cNvSpPr txBox="1"/>
          <p:nvPr/>
        </p:nvSpPr>
        <p:spPr>
          <a:xfrm>
            <a:off x="484336" y="926763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108" name="Google Shape;227;gd33cc45fa0_1_0">
            <a:extLst>
              <a:ext uri="{FF2B5EF4-FFF2-40B4-BE49-F238E27FC236}">
                <a16:creationId xmlns:a16="http://schemas.microsoft.com/office/drawing/2014/main" id="{8CACF4A8-9BD0-8102-975F-B02AAF294B61}"/>
              </a:ext>
            </a:extLst>
          </p:cNvPr>
          <p:cNvGrpSpPr/>
          <p:nvPr/>
        </p:nvGrpSpPr>
        <p:grpSpPr>
          <a:xfrm>
            <a:off x="2717228" y="2186142"/>
            <a:ext cx="242100" cy="307736"/>
            <a:chOff x="5368725" y="1444849"/>
            <a:chExt cx="242100" cy="307736"/>
          </a:xfrm>
        </p:grpSpPr>
        <p:sp>
          <p:nvSpPr>
            <p:cNvPr id="109" name="Google Shape;228;gd33cc45fa0_1_0">
              <a:extLst>
                <a:ext uri="{FF2B5EF4-FFF2-40B4-BE49-F238E27FC236}">
                  <a16:creationId xmlns:a16="http://schemas.microsoft.com/office/drawing/2014/main" id="{6136CF9C-97A3-E81C-6F41-E8BCB287AD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29;gd33cc45fa0_1_0">
              <a:extLst>
                <a:ext uri="{FF2B5EF4-FFF2-40B4-BE49-F238E27FC236}">
                  <a16:creationId xmlns:a16="http://schemas.microsoft.com/office/drawing/2014/main" id="{39340F40-A856-C518-AB0C-2733561AE2D7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111" name="Google Shape;124;p1">
            <a:extLst>
              <a:ext uri="{FF2B5EF4-FFF2-40B4-BE49-F238E27FC236}">
                <a16:creationId xmlns:a16="http://schemas.microsoft.com/office/drawing/2014/main" id="{C344A809-8902-2426-1B1A-67B7806C4D9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54020" y="576105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apros aper">
            <a:extLst>
              <a:ext uri="{FF2B5EF4-FFF2-40B4-BE49-F238E27FC236}">
                <a16:creationId xmlns:a16="http://schemas.microsoft.com/office/drawing/2014/main" id="{DA4672CA-1832-1F13-9C92-A15E00C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26" y="1955227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1EF79AEB-8DEA-40CF-4AD5-6EF7A649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4" b="714"/>
          <a:stretch/>
        </p:blipFill>
        <p:spPr>
          <a:xfrm>
            <a:off x="160934" y="362700"/>
            <a:ext cx="6023949" cy="5937891"/>
          </a:xfrm>
          <a:prstGeom prst="rect">
            <a:avLst/>
          </a:prstGeom>
        </p:spPr>
      </p:pic>
      <p:grpSp>
        <p:nvGrpSpPr>
          <p:cNvPr id="65" name="Google Shape;230;gd33cc45fa0_1_0">
            <a:extLst>
              <a:ext uri="{FF2B5EF4-FFF2-40B4-BE49-F238E27FC236}">
                <a16:creationId xmlns:a16="http://schemas.microsoft.com/office/drawing/2014/main" id="{E61313CA-3812-0DC0-42B7-F8016B187642}"/>
              </a:ext>
            </a:extLst>
          </p:cNvPr>
          <p:cNvGrpSpPr/>
          <p:nvPr/>
        </p:nvGrpSpPr>
        <p:grpSpPr>
          <a:xfrm>
            <a:off x="2973422" y="2354034"/>
            <a:ext cx="255318" cy="307736"/>
            <a:chOff x="5770063" y="1882553"/>
            <a:chExt cx="245509" cy="288503"/>
          </a:xfrm>
        </p:grpSpPr>
        <p:sp>
          <p:nvSpPr>
            <p:cNvPr id="66" name="Google Shape;231;gd33cc45fa0_1_0">
              <a:extLst>
                <a:ext uri="{FF2B5EF4-FFF2-40B4-BE49-F238E27FC236}">
                  <a16:creationId xmlns:a16="http://schemas.microsoft.com/office/drawing/2014/main" id="{3D6B5B2D-6A06-695C-5F10-5EBD9A542901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D13C21"/>
            </a:solidFill>
            <a:ln w="12700" cap="flat" cmpd="sng">
              <a:solidFill>
                <a:srgbClr val="D13C2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2;gd33cc45fa0_1_0">
              <a:extLst>
                <a:ext uri="{FF2B5EF4-FFF2-40B4-BE49-F238E27FC236}">
                  <a16:creationId xmlns:a16="http://schemas.microsoft.com/office/drawing/2014/main" id="{B968FA31-81E6-6814-1790-2A93E51BBFAB}"/>
                </a:ext>
              </a:extLst>
            </p:cNvPr>
            <p:cNvSpPr txBox="1"/>
            <p:nvPr/>
          </p:nvSpPr>
          <p:spPr>
            <a:xfrm>
              <a:off x="5770063" y="1882553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7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4" name="Google Shape;227;gd33cc45fa0_1_0">
            <a:extLst>
              <a:ext uri="{FF2B5EF4-FFF2-40B4-BE49-F238E27FC236}">
                <a16:creationId xmlns:a16="http://schemas.microsoft.com/office/drawing/2014/main" id="{9DDE5F83-072C-B47A-ED6F-07611D85302C}"/>
              </a:ext>
            </a:extLst>
          </p:cNvPr>
          <p:cNvGrpSpPr/>
          <p:nvPr/>
        </p:nvGrpSpPr>
        <p:grpSpPr>
          <a:xfrm>
            <a:off x="2432621" y="2738659"/>
            <a:ext cx="248461" cy="307736"/>
            <a:chOff x="5362364" y="1452344"/>
            <a:chExt cx="248461" cy="307736"/>
          </a:xfrm>
        </p:grpSpPr>
        <p:sp>
          <p:nvSpPr>
            <p:cNvPr id="75" name="Google Shape;228;gd33cc45fa0_1_0">
              <a:extLst>
                <a:ext uri="{FF2B5EF4-FFF2-40B4-BE49-F238E27FC236}">
                  <a16:creationId xmlns:a16="http://schemas.microsoft.com/office/drawing/2014/main" id="{3BDF60BB-E034-44A1-BB4A-E07DC42BA4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E39E1C"/>
            </a:solidFill>
            <a:ln w="12700" cap="flat" cmpd="sng">
              <a:solidFill>
                <a:srgbClr val="E39E1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29;gd33cc45fa0_1_0">
              <a:extLst>
                <a:ext uri="{FF2B5EF4-FFF2-40B4-BE49-F238E27FC236}">
                  <a16:creationId xmlns:a16="http://schemas.microsoft.com/office/drawing/2014/main" id="{D8D5DD74-B18E-E3B6-7B97-DCC73A268EF3}"/>
                </a:ext>
              </a:extLst>
            </p:cNvPr>
            <p:cNvSpPr txBox="1"/>
            <p:nvPr/>
          </p:nvSpPr>
          <p:spPr>
            <a:xfrm>
              <a:off x="5362364" y="1452344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77" name="Google Shape;221;gd33cc45fa0_1_0">
            <a:extLst>
              <a:ext uri="{FF2B5EF4-FFF2-40B4-BE49-F238E27FC236}">
                <a16:creationId xmlns:a16="http://schemas.microsoft.com/office/drawing/2014/main" id="{D4E42C18-FE34-F005-09B2-83946EA3D6CE}"/>
              </a:ext>
            </a:extLst>
          </p:cNvPr>
          <p:cNvGrpSpPr/>
          <p:nvPr/>
        </p:nvGrpSpPr>
        <p:grpSpPr>
          <a:xfrm>
            <a:off x="2477282" y="3567495"/>
            <a:ext cx="242100" cy="307736"/>
            <a:chOff x="4830310" y="3627585"/>
            <a:chExt cx="242100" cy="307736"/>
          </a:xfrm>
        </p:grpSpPr>
        <p:sp>
          <p:nvSpPr>
            <p:cNvPr id="78" name="Google Shape;222;gd33cc45fa0_1_0">
              <a:extLst>
                <a:ext uri="{FF2B5EF4-FFF2-40B4-BE49-F238E27FC236}">
                  <a16:creationId xmlns:a16="http://schemas.microsoft.com/office/drawing/2014/main" id="{696BCAA7-A48E-90DA-DF88-A3A5F688D555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E3CF44"/>
            </a:solidFill>
            <a:ln w="12700" cap="flat" cmpd="sng">
              <a:solidFill>
                <a:srgbClr val="E3CF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23;gd33cc45fa0_1_0">
              <a:extLst>
                <a:ext uri="{FF2B5EF4-FFF2-40B4-BE49-F238E27FC236}">
                  <a16:creationId xmlns:a16="http://schemas.microsoft.com/office/drawing/2014/main" id="{9670A518-22A5-671A-C2E3-67360A151AB5}"/>
                </a:ext>
              </a:extLst>
            </p:cNvPr>
            <p:cNvSpPr txBox="1"/>
            <p:nvPr/>
          </p:nvSpPr>
          <p:spPr>
            <a:xfrm>
              <a:off x="4832034" y="3627585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0" name="Google Shape;218;gd33cc45fa0_1_0">
            <a:extLst>
              <a:ext uri="{FF2B5EF4-FFF2-40B4-BE49-F238E27FC236}">
                <a16:creationId xmlns:a16="http://schemas.microsoft.com/office/drawing/2014/main" id="{2710E890-1A80-E4E2-561D-520AA7815E1A}"/>
              </a:ext>
            </a:extLst>
          </p:cNvPr>
          <p:cNvGrpSpPr/>
          <p:nvPr/>
        </p:nvGrpSpPr>
        <p:grpSpPr>
          <a:xfrm>
            <a:off x="3655969" y="3560000"/>
            <a:ext cx="263316" cy="307736"/>
            <a:chOff x="6779494" y="4047842"/>
            <a:chExt cx="253200" cy="288502"/>
          </a:xfrm>
        </p:grpSpPr>
        <p:sp>
          <p:nvSpPr>
            <p:cNvPr id="81" name="Google Shape;219;gd33cc45fa0_1_0">
              <a:extLst>
                <a:ext uri="{FF2B5EF4-FFF2-40B4-BE49-F238E27FC236}">
                  <a16:creationId xmlns:a16="http://schemas.microsoft.com/office/drawing/2014/main" id="{BC1C4952-7315-9F3F-75F2-74B58ECE5B54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59A082"/>
            </a:solidFill>
            <a:ln w="12700" cap="flat" cmpd="sng">
              <a:solidFill>
                <a:srgbClr val="59A0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20;gd33cc45fa0_1_0">
              <a:extLst>
                <a:ext uri="{FF2B5EF4-FFF2-40B4-BE49-F238E27FC236}">
                  <a16:creationId xmlns:a16="http://schemas.microsoft.com/office/drawing/2014/main" id="{A1C29272-C283-1D66-8483-2DD0C158B5D9}"/>
                </a:ext>
              </a:extLst>
            </p:cNvPr>
            <p:cNvSpPr txBox="1"/>
            <p:nvPr/>
          </p:nvSpPr>
          <p:spPr>
            <a:xfrm>
              <a:off x="6779494" y="4047842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3" name="Google Shape;215;gd33cc45fa0_1_0">
            <a:extLst>
              <a:ext uri="{FF2B5EF4-FFF2-40B4-BE49-F238E27FC236}">
                <a16:creationId xmlns:a16="http://schemas.microsoft.com/office/drawing/2014/main" id="{F82EBB86-3F62-2A95-2A7A-18289C391B33}"/>
              </a:ext>
            </a:extLst>
          </p:cNvPr>
          <p:cNvGrpSpPr/>
          <p:nvPr/>
        </p:nvGrpSpPr>
        <p:grpSpPr>
          <a:xfrm>
            <a:off x="3764405" y="2929740"/>
            <a:ext cx="242100" cy="307736"/>
            <a:chOff x="7175557" y="3610299"/>
            <a:chExt cx="242100" cy="307736"/>
          </a:xfrm>
        </p:grpSpPr>
        <p:sp>
          <p:nvSpPr>
            <p:cNvPr id="84" name="Google Shape;216;gd33cc45fa0_1_0">
              <a:extLst>
                <a:ext uri="{FF2B5EF4-FFF2-40B4-BE49-F238E27FC236}">
                  <a16:creationId xmlns:a16="http://schemas.microsoft.com/office/drawing/2014/main" id="{BB253100-1B0F-23EE-5BE7-B895C22C28BD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0A718F"/>
            </a:solidFill>
            <a:ln w="12700" cap="flat" cmpd="sng">
              <a:solidFill>
                <a:srgbClr val="0A71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17;gd33cc45fa0_1_0">
              <a:extLst>
                <a:ext uri="{FF2B5EF4-FFF2-40B4-BE49-F238E27FC236}">
                  <a16:creationId xmlns:a16="http://schemas.microsoft.com/office/drawing/2014/main" id="{1185CC7D-A271-F7A7-099F-37FF4412BBBD}"/>
                </a:ext>
              </a:extLst>
            </p:cNvPr>
            <p:cNvSpPr txBox="1"/>
            <p:nvPr/>
          </p:nvSpPr>
          <p:spPr>
            <a:xfrm>
              <a:off x="7175557" y="361029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86" name="Google Shape;212;gd33cc45fa0_1_0">
            <a:extLst>
              <a:ext uri="{FF2B5EF4-FFF2-40B4-BE49-F238E27FC236}">
                <a16:creationId xmlns:a16="http://schemas.microsoft.com/office/drawing/2014/main" id="{5A3C18D9-4462-E7DB-4F93-D6509480BF4B}"/>
              </a:ext>
            </a:extLst>
          </p:cNvPr>
          <p:cNvGrpSpPr/>
          <p:nvPr/>
        </p:nvGrpSpPr>
        <p:grpSpPr>
          <a:xfrm>
            <a:off x="3309416" y="2380324"/>
            <a:ext cx="242100" cy="307736"/>
            <a:chOff x="6384583" y="2095900"/>
            <a:chExt cx="242100" cy="307736"/>
          </a:xfrm>
        </p:grpSpPr>
        <p:sp>
          <p:nvSpPr>
            <p:cNvPr id="87" name="Google Shape;213;gd33cc45fa0_1_0">
              <a:extLst>
                <a:ext uri="{FF2B5EF4-FFF2-40B4-BE49-F238E27FC236}">
                  <a16:creationId xmlns:a16="http://schemas.microsoft.com/office/drawing/2014/main" id="{C067D167-1A68-391D-F30F-9C6B1FB13D00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00486F"/>
            </a:solidFill>
            <a:ln w="12700" cap="flat" cmpd="sng">
              <a:solidFill>
                <a:srgbClr val="004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14;gd33cc45fa0_1_0">
              <a:extLst>
                <a:ext uri="{FF2B5EF4-FFF2-40B4-BE49-F238E27FC236}">
                  <a16:creationId xmlns:a16="http://schemas.microsoft.com/office/drawing/2014/main" id="{698DC680-0F85-520C-14D2-30864783F843}"/>
                </a:ext>
              </a:extLst>
            </p:cNvPr>
            <p:cNvSpPr txBox="1"/>
            <p:nvPr/>
          </p:nvSpPr>
          <p:spPr>
            <a:xfrm>
              <a:off x="6384583" y="2095900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89" name="Google Shape;167;p2">
            <a:extLst>
              <a:ext uri="{FF2B5EF4-FFF2-40B4-BE49-F238E27FC236}">
                <a16:creationId xmlns:a16="http://schemas.microsoft.com/office/drawing/2014/main" id="{62428E00-D39C-8527-7BEC-68FF6B3AEC0D}"/>
              </a:ext>
            </a:extLst>
          </p:cNvPr>
          <p:cNvSpPr/>
          <p:nvPr/>
        </p:nvSpPr>
        <p:spPr>
          <a:xfrm>
            <a:off x="2339067" y="192759"/>
            <a:ext cx="1333201" cy="1038985"/>
          </a:xfrm>
          <a:prstGeom prst="ellipse">
            <a:avLst/>
          </a:prstGeom>
          <a:solidFill>
            <a:srgbClr val="D13C21"/>
          </a:solidFill>
          <a:ln>
            <a:solidFill>
              <a:srgbClr val="D13C2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68;p2">
            <a:extLst>
              <a:ext uri="{FF2B5EF4-FFF2-40B4-BE49-F238E27FC236}">
                <a16:creationId xmlns:a16="http://schemas.microsoft.com/office/drawing/2014/main" id="{20411D07-7687-0222-07E8-5CDCBC6C9155}"/>
              </a:ext>
            </a:extLst>
          </p:cNvPr>
          <p:cNvSpPr txBox="1"/>
          <p:nvPr/>
        </p:nvSpPr>
        <p:spPr>
          <a:xfrm>
            <a:off x="2095282" y="518477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/>
          </a:p>
        </p:txBody>
      </p:sp>
      <p:sp>
        <p:nvSpPr>
          <p:cNvPr id="91" name="Google Shape;169;p2">
            <a:extLst>
              <a:ext uri="{FF2B5EF4-FFF2-40B4-BE49-F238E27FC236}">
                <a16:creationId xmlns:a16="http://schemas.microsoft.com/office/drawing/2014/main" id="{62290F73-8B78-1C8E-274F-5756CCCD6FD9}"/>
              </a:ext>
            </a:extLst>
          </p:cNvPr>
          <p:cNvSpPr/>
          <p:nvPr/>
        </p:nvSpPr>
        <p:spPr>
          <a:xfrm>
            <a:off x="12783" y="2191517"/>
            <a:ext cx="1967734" cy="901092"/>
          </a:xfrm>
          <a:prstGeom prst="ellipse">
            <a:avLst/>
          </a:prstGeom>
          <a:solidFill>
            <a:srgbClr val="E39E1C"/>
          </a:solidFill>
          <a:ln>
            <a:solidFill>
              <a:srgbClr val="E39E1C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170;p2">
            <a:extLst>
              <a:ext uri="{FF2B5EF4-FFF2-40B4-BE49-F238E27FC236}">
                <a16:creationId xmlns:a16="http://schemas.microsoft.com/office/drawing/2014/main" id="{BD436974-732B-D505-52DE-9C6D28123FB6}"/>
              </a:ext>
            </a:extLst>
          </p:cNvPr>
          <p:cNvSpPr txBox="1"/>
          <p:nvPr/>
        </p:nvSpPr>
        <p:spPr>
          <a:xfrm>
            <a:off x="-59317" y="2534738"/>
            <a:ext cx="20748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(51)</a:t>
            </a:r>
            <a:endParaRPr dirty="0"/>
          </a:p>
        </p:txBody>
      </p:sp>
      <p:sp>
        <p:nvSpPr>
          <p:cNvPr id="93" name="Google Shape;172;p2">
            <a:extLst>
              <a:ext uri="{FF2B5EF4-FFF2-40B4-BE49-F238E27FC236}">
                <a16:creationId xmlns:a16="http://schemas.microsoft.com/office/drawing/2014/main" id="{330283C7-12CC-9CB1-EED0-36B802310313}"/>
              </a:ext>
            </a:extLst>
          </p:cNvPr>
          <p:cNvSpPr/>
          <p:nvPr/>
        </p:nvSpPr>
        <p:spPr>
          <a:xfrm>
            <a:off x="160934" y="4149874"/>
            <a:ext cx="1726017" cy="1069602"/>
          </a:xfrm>
          <a:prstGeom prst="ellipse">
            <a:avLst/>
          </a:prstGeom>
          <a:solidFill>
            <a:srgbClr val="E3CF44"/>
          </a:solidFill>
          <a:ln>
            <a:solidFill>
              <a:srgbClr val="E3CF44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98;p2">
            <a:extLst>
              <a:ext uri="{FF2B5EF4-FFF2-40B4-BE49-F238E27FC236}">
                <a16:creationId xmlns:a16="http://schemas.microsoft.com/office/drawing/2014/main" id="{994B4EFC-88BF-96C3-11AC-5D3D04EEEC58}"/>
              </a:ext>
            </a:extLst>
          </p:cNvPr>
          <p:cNvSpPr txBox="1"/>
          <p:nvPr/>
        </p:nvSpPr>
        <p:spPr>
          <a:xfrm>
            <a:off x="15367" y="4480853"/>
            <a:ext cx="20430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Offshore &amp;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95" name="Google Shape;190;p2">
            <a:extLst>
              <a:ext uri="{FF2B5EF4-FFF2-40B4-BE49-F238E27FC236}">
                <a16:creationId xmlns:a16="http://schemas.microsoft.com/office/drawing/2014/main" id="{3A79B08B-11D4-E03E-0CE8-207DC919375F}"/>
              </a:ext>
            </a:extLst>
          </p:cNvPr>
          <p:cNvSpPr/>
          <p:nvPr/>
        </p:nvSpPr>
        <p:spPr>
          <a:xfrm>
            <a:off x="4003731" y="4429759"/>
            <a:ext cx="2143839" cy="815937"/>
          </a:xfrm>
          <a:prstGeom prst="ellipse">
            <a:avLst/>
          </a:prstGeom>
          <a:solidFill>
            <a:srgbClr val="59A082"/>
          </a:solidFill>
          <a:ln>
            <a:solidFill>
              <a:srgbClr val="59A08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191;p2">
            <a:extLst>
              <a:ext uri="{FF2B5EF4-FFF2-40B4-BE49-F238E27FC236}">
                <a16:creationId xmlns:a16="http://schemas.microsoft.com/office/drawing/2014/main" id="{242E37B8-1498-DA02-DE80-9A45EDEE6EA5}"/>
              </a:ext>
            </a:extLst>
          </p:cNvPr>
          <p:cNvSpPr txBox="1"/>
          <p:nvPr/>
        </p:nvSpPr>
        <p:spPr>
          <a:xfrm>
            <a:off x="3975115" y="4712357"/>
            <a:ext cx="21428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lang="en-US" dirty="0"/>
          </a:p>
        </p:txBody>
      </p:sp>
      <p:sp>
        <p:nvSpPr>
          <p:cNvPr id="97" name="Google Shape;173;p2">
            <a:extLst>
              <a:ext uri="{FF2B5EF4-FFF2-40B4-BE49-F238E27FC236}">
                <a16:creationId xmlns:a16="http://schemas.microsoft.com/office/drawing/2014/main" id="{445B885C-00D0-8E09-5B44-E44A0705BE0B}"/>
              </a:ext>
            </a:extLst>
          </p:cNvPr>
          <p:cNvSpPr/>
          <p:nvPr/>
        </p:nvSpPr>
        <p:spPr>
          <a:xfrm>
            <a:off x="4733675" y="1996306"/>
            <a:ext cx="1696676" cy="1002432"/>
          </a:xfrm>
          <a:prstGeom prst="ellipse">
            <a:avLst/>
          </a:prstGeom>
          <a:solidFill>
            <a:srgbClr val="0A718F"/>
          </a:solidFill>
          <a:ln>
            <a:solidFill>
              <a:srgbClr val="0A718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74;p2">
            <a:extLst>
              <a:ext uri="{FF2B5EF4-FFF2-40B4-BE49-F238E27FC236}">
                <a16:creationId xmlns:a16="http://schemas.microsoft.com/office/drawing/2014/main" id="{D94F9888-6BA8-2991-1392-3006F147CCE1}"/>
              </a:ext>
            </a:extLst>
          </p:cNvPr>
          <p:cNvSpPr txBox="1"/>
          <p:nvPr/>
        </p:nvSpPr>
        <p:spPr>
          <a:xfrm>
            <a:off x="4527147" y="2447099"/>
            <a:ext cx="20704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77;p2">
            <a:extLst>
              <a:ext uri="{FF2B5EF4-FFF2-40B4-BE49-F238E27FC236}">
                <a16:creationId xmlns:a16="http://schemas.microsoft.com/office/drawing/2014/main" id="{F42D77AA-77D7-34DB-6FDE-921630F0D072}"/>
              </a:ext>
            </a:extLst>
          </p:cNvPr>
          <p:cNvSpPr/>
          <p:nvPr/>
        </p:nvSpPr>
        <p:spPr>
          <a:xfrm>
            <a:off x="3764553" y="584852"/>
            <a:ext cx="1828623" cy="1002432"/>
          </a:xfrm>
          <a:prstGeom prst="ellipse">
            <a:avLst/>
          </a:prstGeom>
          <a:solidFill>
            <a:srgbClr val="00486F"/>
          </a:solidFill>
          <a:ln>
            <a:solidFill>
              <a:srgbClr val="00486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78;p2">
            <a:extLst>
              <a:ext uri="{FF2B5EF4-FFF2-40B4-BE49-F238E27FC236}">
                <a16:creationId xmlns:a16="http://schemas.microsoft.com/office/drawing/2014/main" id="{365EC367-4552-8E64-63A1-59BA5DC6985E}"/>
              </a:ext>
            </a:extLst>
          </p:cNvPr>
          <p:cNvSpPr txBox="1"/>
          <p:nvPr/>
        </p:nvSpPr>
        <p:spPr>
          <a:xfrm>
            <a:off x="3592405" y="1003518"/>
            <a:ext cx="21013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30;p1">
            <a:extLst>
              <a:ext uri="{FF2B5EF4-FFF2-40B4-BE49-F238E27FC236}">
                <a16:creationId xmlns:a16="http://schemas.microsoft.com/office/drawing/2014/main" id="{CE8D9FE4-307D-DFCD-0EFB-21E8799A71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2447" b="48885"/>
          <a:stretch/>
        </p:blipFill>
        <p:spPr>
          <a:xfrm>
            <a:off x="321482" y="2262636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97;p2">
            <a:extLst>
              <a:ext uri="{FF2B5EF4-FFF2-40B4-BE49-F238E27FC236}">
                <a16:creationId xmlns:a16="http://schemas.microsoft.com/office/drawing/2014/main" id="{B37F359C-D22D-8B65-C017-B53DEFF2BC54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2556820" y="294712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82;p2">
            <a:extLst>
              <a:ext uri="{FF2B5EF4-FFF2-40B4-BE49-F238E27FC236}">
                <a16:creationId xmlns:a16="http://schemas.microsoft.com/office/drawing/2014/main" id="{C29D13D4-F311-C645-4C14-87888D56807C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/>
          <a:stretch/>
        </p:blipFill>
        <p:spPr>
          <a:xfrm>
            <a:off x="519708" y="4053382"/>
            <a:ext cx="985838" cy="65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200;p2">
            <a:extLst>
              <a:ext uri="{FF2B5EF4-FFF2-40B4-BE49-F238E27FC236}">
                <a16:creationId xmlns:a16="http://schemas.microsoft.com/office/drawing/2014/main" id="{494E7B68-C485-4491-5D1D-3B8910AF2EB8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4211071" y="635576"/>
            <a:ext cx="903155" cy="48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94;p2">
            <a:extLst>
              <a:ext uri="{FF2B5EF4-FFF2-40B4-BE49-F238E27FC236}">
                <a16:creationId xmlns:a16="http://schemas.microsoft.com/office/drawing/2014/main" id="{3E7CB438-81AD-6C46-2A0C-46D4F0A1B76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657960" y="4357051"/>
            <a:ext cx="978010" cy="47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69;p2">
            <a:extLst>
              <a:ext uri="{FF2B5EF4-FFF2-40B4-BE49-F238E27FC236}">
                <a16:creationId xmlns:a16="http://schemas.microsoft.com/office/drawing/2014/main" id="{A8DE283D-EC33-16BC-D434-B588FF51EF17}"/>
              </a:ext>
            </a:extLst>
          </p:cNvPr>
          <p:cNvSpPr/>
          <p:nvPr/>
        </p:nvSpPr>
        <p:spPr>
          <a:xfrm>
            <a:off x="731544" y="577561"/>
            <a:ext cx="1655458" cy="1087825"/>
          </a:xfrm>
          <a:prstGeom prst="ellipse">
            <a:avLst/>
          </a:prstGeom>
          <a:solidFill>
            <a:srgbClr val="DC6807"/>
          </a:solidFill>
          <a:ln>
            <a:solidFill>
              <a:srgbClr val="DC6807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70;p2">
            <a:extLst>
              <a:ext uri="{FF2B5EF4-FFF2-40B4-BE49-F238E27FC236}">
                <a16:creationId xmlns:a16="http://schemas.microsoft.com/office/drawing/2014/main" id="{B66ADF60-0DCC-A210-31E3-0637834DC167}"/>
              </a:ext>
            </a:extLst>
          </p:cNvPr>
          <p:cNvSpPr txBox="1"/>
          <p:nvPr/>
        </p:nvSpPr>
        <p:spPr>
          <a:xfrm>
            <a:off x="484336" y="926763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migrating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/>
          </a:p>
        </p:txBody>
      </p:sp>
      <p:grpSp>
        <p:nvGrpSpPr>
          <p:cNvPr id="108" name="Google Shape;227;gd33cc45fa0_1_0">
            <a:extLst>
              <a:ext uri="{FF2B5EF4-FFF2-40B4-BE49-F238E27FC236}">
                <a16:creationId xmlns:a16="http://schemas.microsoft.com/office/drawing/2014/main" id="{8CACF4A8-9BD0-8102-975F-B02AAF294B61}"/>
              </a:ext>
            </a:extLst>
          </p:cNvPr>
          <p:cNvGrpSpPr/>
          <p:nvPr/>
        </p:nvGrpSpPr>
        <p:grpSpPr>
          <a:xfrm>
            <a:off x="2717228" y="2186142"/>
            <a:ext cx="242100" cy="307736"/>
            <a:chOff x="5368725" y="1444849"/>
            <a:chExt cx="242100" cy="307736"/>
          </a:xfrm>
        </p:grpSpPr>
        <p:sp>
          <p:nvSpPr>
            <p:cNvPr id="109" name="Google Shape;228;gd33cc45fa0_1_0">
              <a:extLst>
                <a:ext uri="{FF2B5EF4-FFF2-40B4-BE49-F238E27FC236}">
                  <a16:creationId xmlns:a16="http://schemas.microsoft.com/office/drawing/2014/main" id="{6136CF9C-97A3-E81C-6F41-E8BCB287AD40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DC6807"/>
            </a:solidFill>
            <a:ln w="12700" cap="flat" cmpd="sng">
              <a:solidFill>
                <a:srgbClr val="DC680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29;gd33cc45fa0_1_0">
              <a:extLst>
                <a:ext uri="{FF2B5EF4-FFF2-40B4-BE49-F238E27FC236}">
                  <a16:creationId xmlns:a16="http://schemas.microsoft.com/office/drawing/2014/main" id="{39340F40-A856-C518-AB0C-2733561AE2D7}"/>
                </a:ext>
              </a:extLst>
            </p:cNvPr>
            <p:cNvSpPr txBox="1"/>
            <p:nvPr/>
          </p:nvSpPr>
          <p:spPr>
            <a:xfrm>
              <a:off x="5369859" y="1444849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pic>
        <p:nvPicPr>
          <p:cNvPr id="111" name="Google Shape;124;p1">
            <a:extLst>
              <a:ext uri="{FF2B5EF4-FFF2-40B4-BE49-F238E27FC236}">
                <a16:creationId xmlns:a16="http://schemas.microsoft.com/office/drawing/2014/main" id="{C344A809-8902-2426-1B1A-67B7806C4D99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1254020" y="576105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apros aper">
            <a:extLst>
              <a:ext uri="{FF2B5EF4-FFF2-40B4-BE49-F238E27FC236}">
                <a16:creationId xmlns:a16="http://schemas.microsoft.com/office/drawing/2014/main" id="{DA4672CA-1832-1F13-9C92-A15E00C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24" b="89418" l="6767" r="93985">
                        <a14:foregroundMark x1="88722" y1="40212" x2="92334" y2="40938"/>
                        <a14:foregroundMark x1="11278" y1="45503" x2="6015" y2="46561"/>
                        <a14:foregroundMark x1="6015" y1="46561" x2="6550" y2="51835"/>
                        <a14:backgroundMark x1="5263" y1="53439" x2="9398" y2="58201"/>
                        <a14:backgroundMark x1="87970" y1="61905" x2="95865" y2="62963"/>
                        <a14:backgroundMark x1="86842" y1="60847" x2="90602" y2="61905"/>
                        <a14:backgroundMark x1="93609" y1="40212" x2="95865" y2="47619"/>
                        <a14:backgroundMark x1="95865" y1="47619" x2="94361" y2="61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26" y="1955227"/>
            <a:ext cx="926383" cy="6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905AFFCA-9F5A-2A43-AA5A-0DA70F6C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7" t="13317" r="14367" b="15913"/>
          <a:stretch/>
        </p:blipFill>
        <p:spPr>
          <a:xfrm>
            <a:off x="1048073" y="1229327"/>
            <a:ext cx="4257624" cy="4196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B3D435-ADD5-364F-A74D-C4AB6326B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24" r="13247" b="12961"/>
          <a:stretch/>
        </p:blipFill>
        <p:spPr>
          <a:xfrm>
            <a:off x="6671360" y="1002324"/>
            <a:ext cx="5374101" cy="4622256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A2B5E293-3448-F54C-AECB-63767A9721CC}"/>
              </a:ext>
            </a:extLst>
          </p:cNvPr>
          <p:cNvSpPr txBox="1"/>
          <p:nvPr/>
        </p:nvSpPr>
        <p:spPr>
          <a:xfrm>
            <a:off x="-509389" y="1205420"/>
            <a:ext cx="2118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7;gd33cc45fa0_1_0">
            <a:extLst>
              <a:ext uri="{FF2B5EF4-FFF2-40B4-BE49-F238E27FC236}">
                <a16:creationId xmlns:a16="http://schemas.microsoft.com/office/drawing/2014/main" id="{69362292-D34A-5244-AC91-02A3868E7C08}"/>
              </a:ext>
            </a:extLst>
          </p:cNvPr>
          <p:cNvSpPr txBox="1"/>
          <p:nvPr/>
        </p:nvSpPr>
        <p:spPr>
          <a:xfrm>
            <a:off x="6863159" y="1178043"/>
            <a:ext cx="717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230;gd33cc45fa0_1_0">
            <a:extLst>
              <a:ext uri="{FF2B5EF4-FFF2-40B4-BE49-F238E27FC236}">
                <a16:creationId xmlns:a16="http://schemas.microsoft.com/office/drawing/2014/main" id="{0038C127-6E9E-994D-8E9A-E5B4E896E442}"/>
              </a:ext>
            </a:extLst>
          </p:cNvPr>
          <p:cNvGrpSpPr/>
          <p:nvPr/>
        </p:nvGrpSpPr>
        <p:grpSpPr>
          <a:xfrm>
            <a:off x="2579864" y="2670891"/>
            <a:ext cx="263516" cy="307736"/>
            <a:chOff x="5762179" y="1867177"/>
            <a:chExt cx="253393" cy="288503"/>
          </a:xfrm>
        </p:grpSpPr>
        <p:sp>
          <p:nvSpPr>
            <p:cNvPr id="15" name="Google Shape;231;gd33cc45fa0_1_0">
              <a:extLst>
                <a:ext uri="{FF2B5EF4-FFF2-40B4-BE49-F238E27FC236}">
                  <a16:creationId xmlns:a16="http://schemas.microsoft.com/office/drawing/2014/main" id="{9088132D-D7E6-5F42-B32C-79B94E7D3B46}"/>
                </a:ext>
              </a:extLst>
            </p:cNvPr>
            <p:cNvSpPr/>
            <p:nvPr/>
          </p:nvSpPr>
          <p:spPr>
            <a:xfrm>
              <a:off x="5773472" y="1906224"/>
              <a:ext cx="242100" cy="235200"/>
            </a:xfrm>
            <a:prstGeom prst="ellipse">
              <a:avLst/>
            </a:prstGeom>
            <a:solidFill>
              <a:srgbClr val="A81501"/>
            </a:solidFill>
            <a:ln w="12700" cap="flat" cmpd="sng">
              <a:solidFill>
                <a:srgbClr val="A8150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;gd33cc45fa0_1_0">
              <a:extLst>
                <a:ext uri="{FF2B5EF4-FFF2-40B4-BE49-F238E27FC236}">
                  <a16:creationId xmlns:a16="http://schemas.microsoft.com/office/drawing/2014/main" id="{444E4E5C-601B-ED4B-848D-B9CACEFAF4CF}"/>
                </a:ext>
              </a:extLst>
            </p:cNvPr>
            <p:cNvSpPr txBox="1"/>
            <p:nvPr/>
          </p:nvSpPr>
          <p:spPr>
            <a:xfrm>
              <a:off x="5762179" y="1867177"/>
              <a:ext cx="177540" cy="288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6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18" name="Google Shape;227;gd33cc45fa0_1_0">
            <a:extLst>
              <a:ext uri="{FF2B5EF4-FFF2-40B4-BE49-F238E27FC236}">
                <a16:creationId xmlns:a16="http://schemas.microsoft.com/office/drawing/2014/main" id="{786DF2E1-8C76-3347-BE3E-3859ECC9780B}"/>
              </a:ext>
            </a:extLst>
          </p:cNvPr>
          <p:cNvGrpSpPr/>
          <p:nvPr/>
        </p:nvGrpSpPr>
        <p:grpSpPr>
          <a:xfrm>
            <a:off x="2411886" y="3500323"/>
            <a:ext cx="255548" cy="307736"/>
            <a:chOff x="5355277" y="1411738"/>
            <a:chExt cx="255548" cy="307736"/>
          </a:xfrm>
        </p:grpSpPr>
        <p:sp>
          <p:nvSpPr>
            <p:cNvPr id="19" name="Google Shape;228;gd33cc45fa0_1_0">
              <a:extLst>
                <a:ext uri="{FF2B5EF4-FFF2-40B4-BE49-F238E27FC236}">
                  <a16:creationId xmlns:a16="http://schemas.microsoft.com/office/drawing/2014/main" id="{1E5919ED-7451-2D4D-919C-E3376FD1FFA2}"/>
                </a:ext>
              </a:extLst>
            </p:cNvPr>
            <p:cNvSpPr/>
            <p:nvPr/>
          </p:nvSpPr>
          <p:spPr>
            <a:xfrm>
              <a:off x="5368725" y="1478743"/>
              <a:ext cx="242100" cy="235200"/>
            </a:xfrm>
            <a:prstGeom prst="ellipse">
              <a:avLst/>
            </a:prstGeom>
            <a:solidFill>
              <a:srgbClr val="C76829"/>
            </a:solidFill>
            <a:ln w="12700" cap="flat" cmpd="sng">
              <a:solidFill>
                <a:srgbClr val="C768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9;gd33cc45fa0_1_0">
              <a:extLst>
                <a:ext uri="{FF2B5EF4-FFF2-40B4-BE49-F238E27FC236}">
                  <a16:creationId xmlns:a16="http://schemas.microsoft.com/office/drawing/2014/main" id="{1BB6457D-7B3C-BD48-A099-80FC048FCE30}"/>
                </a:ext>
              </a:extLst>
            </p:cNvPr>
            <p:cNvSpPr txBox="1"/>
            <p:nvPr/>
          </p:nvSpPr>
          <p:spPr>
            <a:xfrm>
              <a:off x="5355277" y="141173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5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1" name="Google Shape;221;gd33cc45fa0_1_0">
            <a:extLst>
              <a:ext uri="{FF2B5EF4-FFF2-40B4-BE49-F238E27FC236}">
                <a16:creationId xmlns:a16="http://schemas.microsoft.com/office/drawing/2014/main" id="{79F1B55F-F2B0-5448-9F8D-62D6A46FA7DF}"/>
              </a:ext>
            </a:extLst>
          </p:cNvPr>
          <p:cNvGrpSpPr/>
          <p:nvPr/>
        </p:nvGrpSpPr>
        <p:grpSpPr>
          <a:xfrm>
            <a:off x="3644547" y="3675996"/>
            <a:ext cx="255548" cy="307736"/>
            <a:chOff x="4816862" y="3587618"/>
            <a:chExt cx="255548" cy="307736"/>
          </a:xfrm>
        </p:grpSpPr>
        <p:sp>
          <p:nvSpPr>
            <p:cNvPr id="22" name="Google Shape;222;gd33cc45fa0_1_0">
              <a:extLst>
                <a:ext uri="{FF2B5EF4-FFF2-40B4-BE49-F238E27FC236}">
                  <a16:creationId xmlns:a16="http://schemas.microsoft.com/office/drawing/2014/main" id="{13D9339E-2ABC-1E45-A65E-F03F0A9EB673}"/>
                </a:ext>
              </a:extLst>
            </p:cNvPr>
            <p:cNvSpPr/>
            <p:nvPr/>
          </p:nvSpPr>
          <p:spPr>
            <a:xfrm>
              <a:off x="4830310" y="3654623"/>
              <a:ext cx="242100" cy="235200"/>
            </a:xfrm>
            <a:prstGeom prst="ellipse">
              <a:avLst/>
            </a:prstGeom>
            <a:solidFill>
              <a:srgbClr val="D6A104"/>
            </a:solidFill>
            <a:ln w="12700" cap="flat" cmpd="sng">
              <a:solidFill>
                <a:srgbClr val="D6A10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;gd33cc45fa0_1_0">
              <a:extLst>
                <a:ext uri="{FF2B5EF4-FFF2-40B4-BE49-F238E27FC236}">
                  <a16:creationId xmlns:a16="http://schemas.microsoft.com/office/drawing/2014/main" id="{EA4E0248-751B-3E4E-A1EC-3B2D780A3E4E}"/>
                </a:ext>
              </a:extLst>
            </p:cNvPr>
            <p:cNvSpPr txBox="1"/>
            <p:nvPr/>
          </p:nvSpPr>
          <p:spPr>
            <a:xfrm>
              <a:off x="4816862" y="3587618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2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4" name="Google Shape;218;gd33cc45fa0_1_0">
            <a:extLst>
              <a:ext uri="{FF2B5EF4-FFF2-40B4-BE49-F238E27FC236}">
                <a16:creationId xmlns:a16="http://schemas.microsoft.com/office/drawing/2014/main" id="{F90BB495-5408-1740-BAED-C573012F8B20}"/>
              </a:ext>
            </a:extLst>
          </p:cNvPr>
          <p:cNvGrpSpPr/>
          <p:nvPr/>
        </p:nvGrpSpPr>
        <p:grpSpPr>
          <a:xfrm>
            <a:off x="3844861" y="3098995"/>
            <a:ext cx="275269" cy="308730"/>
            <a:chOff x="6762450" y="4020259"/>
            <a:chExt cx="264694" cy="289434"/>
          </a:xfrm>
        </p:grpSpPr>
        <p:sp>
          <p:nvSpPr>
            <p:cNvPr id="25" name="Google Shape;219;gd33cc45fa0_1_0">
              <a:extLst>
                <a:ext uri="{FF2B5EF4-FFF2-40B4-BE49-F238E27FC236}">
                  <a16:creationId xmlns:a16="http://schemas.microsoft.com/office/drawing/2014/main" id="{E1970BC3-4F95-A848-AE66-E40E9D013210}"/>
                </a:ext>
              </a:extLst>
            </p:cNvPr>
            <p:cNvSpPr/>
            <p:nvPr/>
          </p:nvSpPr>
          <p:spPr>
            <a:xfrm>
              <a:off x="6785044" y="4074493"/>
              <a:ext cx="242100" cy="235200"/>
            </a:xfrm>
            <a:prstGeom prst="ellipse">
              <a:avLst/>
            </a:prstGeom>
            <a:solidFill>
              <a:srgbClr val="88A251"/>
            </a:solidFill>
            <a:ln w="12700" cap="flat" cmpd="sng">
              <a:solidFill>
                <a:srgbClr val="88A2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0;gd33cc45fa0_1_0">
              <a:extLst>
                <a:ext uri="{FF2B5EF4-FFF2-40B4-BE49-F238E27FC236}">
                  <a16:creationId xmlns:a16="http://schemas.microsoft.com/office/drawing/2014/main" id="{08419916-3FFA-154A-83E9-FCBDE963F254}"/>
                </a:ext>
              </a:extLst>
            </p:cNvPr>
            <p:cNvSpPr txBox="1"/>
            <p:nvPr/>
          </p:nvSpPr>
          <p:spPr>
            <a:xfrm>
              <a:off x="6762450" y="4020259"/>
              <a:ext cx="253200" cy="28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4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27" name="Google Shape;215;gd33cc45fa0_1_0">
            <a:extLst>
              <a:ext uri="{FF2B5EF4-FFF2-40B4-BE49-F238E27FC236}">
                <a16:creationId xmlns:a16="http://schemas.microsoft.com/office/drawing/2014/main" id="{AC1625EF-58A6-BB4C-8B79-C6C0EC63FB53}"/>
              </a:ext>
            </a:extLst>
          </p:cNvPr>
          <p:cNvGrpSpPr/>
          <p:nvPr/>
        </p:nvGrpSpPr>
        <p:grpSpPr>
          <a:xfrm>
            <a:off x="3682260" y="2688060"/>
            <a:ext cx="255548" cy="307736"/>
            <a:chOff x="7162109" y="3579562"/>
            <a:chExt cx="255548" cy="307736"/>
          </a:xfrm>
        </p:grpSpPr>
        <p:sp>
          <p:nvSpPr>
            <p:cNvPr id="28" name="Google Shape;216;gd33cc45fa0_1_0">
              <a:extLst>
                <a:ext uri="{FF2B5EF4-FFF2-40B4-BE49-F238E27FC236}">
                  <a16:creationId xmlns:a16="http://schemas.microsoft.com/office/drawing/2014/main" id="{ED8B2608-CF43-9A42-95CA-AA3E31B183F7}"/>
                </a:ext>
              </a:extLst>
            </p:cNvPr>
            <p:cNvSpPr/>
            <p:nvPr/>
          </p:nvSpPr>
          <p:spPr>
            <a:xfrm>
              <a:off x="7175557" y="3646567"/>
              <a:ext cx="242100" cy="235200"/>
            </a:xfrm>
            <a:prstGeom prst="ellipse">
              <a:avLst/>
            </a:prstGeom>
            <a:solidFill>
              <a:srgbClr val="4781A2"/>
            </a:solidFill>
            <a:ln w="12700" cap="flat" cmpd="sng">
              <a:solidFill>
                <a:srgbClr val="4781A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gd33cc45fa0_1_0">
              <a:extLst>
                <a:ext uri="{FF2B5EF4-FFF2-40B4-BE49-F238E27FC236}">
                  <a16:creationId xmlns:a16="http://schemas.microsoft.com/office/drawing/2014/main" id="{9227393D-573C-2F41-A688-BFB44BDC406D}"/>
                </a:ext>
              </a:extLst>
            </p:cNvPr>
            <p:cNvSpPr txBox="1"/>
            <p:nvPr/>
          </p:nvSpPr>
          <p:spPr>
            <a:xfrm>
              <a:off x="7162109" y="3579562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cs typeface="Calibri"/>
                  <a:sym typeface="Calibri"/>
                </a:rPr>
                <a:t>3</a:t>
              </a:r>
              <a:endParaRPr dirty="0">
                <a:latin typeface="Times" pitchFamily="2" charset="0"/>
              </a:endParaRPr>
            </a:p>
          </p:txBody>
        </p:sp>
      </p:grpSp>
      <p:grpSp>
        <p:nvGrpSpPr>
          <p:cNvPr id="30" name="Google Shape;212;gd33cc45fa0_1_0">
            <a:extLst>
              <a:ext uri="{FF2B5EF4-FFF2-40B4-BE49-F238E27FC236}">
                <a16:creationId xmlns:a16="http://schemas.microsoft.com/office/drawing/2014/main" id="{287846D2-0AAF-EB4C-AD7A-12366D4B0E75}"/>
              </a:ext>
            </a:extLst>
          </p:cNvPr>
          <p:cNvGrpSpPr/>
          <p:nvPr/>
        </p:nvGrpSpPr>
        <p:grpSpPr>
          <a:xfrm>
            <a:off x="3191616" y="2417063"/>
            <a:ext cx="255548" cy="307736"/>
            <a:chOff x="6371135" y="2064326"/>
            <a:chExt cx="255548" cy="307736"/>
          </a:xfrm>
        </p:grpSpPr>
        <p:sp>
          <p:nvSpPr>
            <p:cNvPr id="31" name="Google Shape;213;gd33cc45fa0_1_0">
              <a:extLst>
                <a:ext uri="{FF2B5EF4-FFF2-40B4-BE49-F238E27FC236}">
                  <a16:creationId xmlns:a16="http://schemas.microsoft.com/office/drawing/2014/main" id="{A8E8E3E9-51DD-364A-B781-497108F49BF5}"/>
                </a:ext>
              </a:extLst>
            </p:cNvPr>
            <p:cNvSpPr/>
            <p:nvPr/>
          </p:nvSpPr>
          <p:spPr>
            <a:xfrm>
              <a:off x="6384583" y="2131331"/>
              <a:ext cx="242100" cy="235200"/>
            </a:xfrm>
            <a:prstGeom prst="ellipse">
              <a:avLst/>
            </a:prstGeom>
            <a:solidFill>
              <a:srgbClr val="3E597D"/>
            </a:solidFill>
            <a:ln w="12700" cap="flat" cmpd="sng">
              <a:solidFill>
                <a:srgbClr val="3E59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Times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4;gd33cc45fa0_1_0">
              <a:extLst>
                <a:ext uri="{FF2B5EF4-FFF2-40B4-BE49-F238E27FC236}">
                  <a16:creationId xmlns:a16="http://schemas.microsoft.com/office/drawing/2014/main" id="{86C24C1C-4A4D-BE44-BB02-BD81C0E20DAF}"/>
                </a:ext>
              </a:extLst>
            </p:cNvPr>
            <p:cNvSpPr txBox="1"/>
            <p:nvPr/>
          </p:nvSpPr>
          <p:spPr>
            <a:xfrm>
              <a:off x="6371135" y="2064326"/>
              <a:ext cx="1614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Times" pitchFamily="2" charset="0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Times" pitchFamily="2" charset="0"/>
              </a:endParaRPr>
            </a:p>
          </p:txBody>
        </p:sp>
      </p:grpSp>
      <p:sp>
        <p:nvSpPr>
          <p:cNvPr id="34" name="Google Shape;167;p2">
            <a:extLst>
              <a:ext uri="{FF2B5EF4-FFF2-40B4-BE49-F238E27FC236}">
                <a16:creationId xmlns:a16="http://schemas.microsoft.com/office/drawing/2014/main" id="{E466C6F1-0458-E94A-9666-7319E488DA3E}"/>
              </a:ext>
            </a:extLst>
          </p:cNvPr>
          <p:cNvSpPr/>
          <p:nvPr/>
        </p:nvSpPr>
        <p:spPr>
          <a:xfrm>
            <a:off x="654763" y="1378078"/>
            <a:ext cx="1828623" cy="1038985"/>
          </a:xfrm>
          <a:prstGeom prst="ellipse">
            <a:avLst/>
          </a:prstGeom>
          <a:solidFill>
            <a:srgbClr val="A815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">
            <a:extLst>
              <a:ext uri="{FF2B5EF4-FFF2-40B4-BE49-F238E27FC236}">
                <a16:creationId xmlns:a16="http://schemas.microsoft.com/office/drawing/2014/main" id="{FA88B3F4-82C7-3D4B-9BE1-226C5AE9965F}"/>
              </a:ext>
            </a:extLst>
          </p:cNvPr>
          <p:cNvSpPr txBox="1"/>
          <p:nvPr/>
        </p:nvSpPr>
        <p:spPr>
          <a:xfrm>
            <a:off x="654763" y="1703796"/>
            <a:ext cx="182862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continental shelf taxa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(72)</a:t>
            </a:r>
            <a:endParaRPr dirty="0"/>
          </a:p>
        </p:txBody>
      </p:sp>
      <p:sp>
        <p:nvSpPr>
          <p:cNvPr id="37" name="Google Shape;169;p2">
            <a:extLst>
              <a:ext uri="{FF2B5EF4-FFF2-40B4-BE49-F238E27FC236}">
                <a16:creationId xmlns:a16="http://schemas.microsoft.com/office/drawing/2014/main" id="{CA10AA7F-0BFC-D841-A3D8-A071E4445737}"/>
              </a:ext>
            </a:extLst>
          </p:cNvPr>
          <p:cNvSpPr/>
          <p:nvPr/>
        </p:nvSpPr>
        <p:spPr>
          <a:xfrm>
            <a:off x="426720" y="4018681"/>
            <a:ext cx="1935480" cy="1005432"/>
          </a:xfrm>
          <a:prstGeom prst="ellipse">
            <a:avLst/>
          </a:prstGeom>
          <a:solidFill>
            <a:srgbClr val="C76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0;p2">
            <a:extLst>
              <a:ext uri="{FF2B5EF4-FFF2-40B4-BE49-F238E27FC236}">
                <a16:creationId xmlns:a16="http://schemas.microsoft.com/office/drawing/2014/main" id="{01DA6036-3081-1346-AE35-C0786A8DE16A}"/>
              </a:ext>
            </a:extLst>
          </p:cNvPr>
          <p:cNvSpPr txBox="1"/>
          <p:nvPr/>
        </p:nvSpPr>
        <p:spPr>
          <a:xfrm>
            <a:off x="350520" y="4326130"/>
            <a:ext cx="2074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migrating, oceanic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(55)</a:t>
            </a:r>
            <a:endParaRPr dirty="0"/>
          </a:p>
        </p:txBody>
      </p:sp>
      <p:sp>
        <p:nvSpPr>
          <p:cNvPr id="41" name="Google Shape;172;p2">
            <a:extLst>
              <a:ext uri="{FF2B5EF4-FFF2-40B4-BE49-F238E27FC236}">
                <a16:creationId xmlns:a16="http://schemas.microsoft.com/office/drawing/2014/main" id="{EA319015-4BAE-1B48-BB5E-BA71A455A198}"/>
              </a:ext>
            </a:extLst>
          </p:cNvPr>
          <p:cNvSpPr/>
          <p:nvPr/>
        </p:nvSpPr>
        <p:spPr>
          <a:xfrm>
            <a:off x="4158018" y="4430328"/>
            <a:ext cx="1540989" cy="1019706"/>
          </a:xfrm>
          <a:prstGeom prst="ellipse">
            <a:avLst/>
          </a:prstGeom>
          <a:solidFill>
            <a:srgbClr val="D6A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98;p2">
            <a:extLst>
              <a:ext uri="{FF2B5EF4-FFF2-40B4-BE49-F238E27FC236}">
                <a16:creationId xmlns:a16="http://schemas.microsoft.com/office/drawing/2014/main" id="{C0983C24-5D9B-864B-B8E0-711AE73BDF6C}"/>
              </a:ext>
            </a:extLst>
          </p:cNvPr>
          <p:cNvSpPr txBox="1"/>
          <p:nvPr/>
        </p:nvSpPr>
        <p:spPr>
          <a:xfrm>
            <a:off x="4142860" y="4721433"/>
            <a:ext cx="15561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Diel migrating mesopelagic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(88)</a:t>
            </a:r>
            <a:endParaRPr dirty="0"/>
          </a:p>
        </p:txBody>
      </p:sp>
      <p:sp>
        <p:nvSpPr>
          <p:cNvPr id="55" name="Google Shape;190;p2">
            <a:extLst>
              <a:ext uri="{FF2B5EF4-FFF2-40B4-BE49-F238E27FC236}">
                <a16:creationId xmlns:a16="http://schemas.microsoft.com/office/drawing/2014/main" id="{C2518440-A5B0-4144-904D-09F12DABBD5B}"/>
              </a:ext>
            </a:extLst>
          </p:cNvPr>
          <p:cNvSpPr/>
          <p:nvPr/>
        </p:nvSpPr>
        <p:spPr>
          <a:xfrm>
            <a:off x="5203107" y="3009141"/>
            <a:ext cx="1294012" cy="1009540"/>
          </a:xfrm>
          <a:prstGeom prst="ellipse">
            <a:avLst/>
          </a:prstGeom>
          <a:solidFill>
            <a:srgbClr val="88A2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91;p2">
            <a:extLst>
              <a:ext uri="{FF2B5EF4-FFF2-40B4-BE49-F238E27FC236}">
                <a16:creationId xmlns:a16="http://schemas.microsoft.com/office/drawing/2014/main" id="{1C3AC8E6-3EC1-1D4A-AE33-00868E607A3C}"/>
              </a:ext>
            </a:extLst>
          </p:cNvPr>
          <p:cNvSpPr txBox="1"/>
          <p:nvPr/>
        </p:nvSpPr>
        <p:spPr>
          <a:xfrm>
            <a:off x="5040343" y="3315740"/>
            <a:ext cx="161185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demersals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3;p2">
            <a:extLst>
              <a:ext uri="{FF2B5EF4-FFF2-40B4-BE49-F238E27FC236}">
                <a16:creationId xmlns:a16="http://schemas.microsoft.com/office/drawing/2014/main" id="{4E7BD754-C909-DC43-AE78-59B7A86E15C7}"/>
              </a:ext>
            </a:extLst>
          </p:cNvPr>
          <p:cNvSpPr/>
          <p:nvPr/>
        </p:nvSpPr>
        <p:spPr>
          <a:xfrm>
            <a:off x="4498744" y="1742194"/>
            <a:ext cx="2101350" cy="945866"/>
          </a:xfrm>
          <a:prstGeom prst="ellipse">
            <a:avLst/>
          </a:prstGeom>
          <a:solidFill>
            <a:srgbClr val="4781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74;p2">
            <a:extLst>
              <a:ext uri="{FF2B5EF4-FFF2-40B4-BE49-F238E27FC236}">
                <a16:creationId xmlns:a16="http://schemas.microsoft.com/office/drawing/2014/main" id="{EE8AD8D3-6D0D-9744-B857-77C75986CB34}"/>
              </a:ext>
            </a:extLst>
          </p:cNvPr>
          <p:cNvSpPr txBox="1"/>
          <p:nvPr/>
        </p:nvSpPr>
        <p:spPr>
          <a:xfrm>
            <a:off x="4549522" y="1997355"/>
            <a:ext cx="194267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Seasonal, coast &amp; shelf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epipelagics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(53)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7;p2">
            <a:extLst>
              <a:ext uri="{FF2B5EF4-FFF2-40B4-BE49-F238E27FC236}">
                <a16:creationId xmlns:a16="http://schemas.microsoft.com/office/drawing/2014/main" id="{0DDCDA92-FC0B-C64D-A5DE-F07AAE08C82C}"/>
              </a:ext>
            </a:extLst>
          </p:cNvPr>
          <p:cNvSpPr/>
          <p:nvPr/>
        </p:nvSpPr>
        <p:spPr>
          <a:xfrm>
            <a:off x="2876697" y="665490"/>
            <a:ext cx="1480201" cy="1065841"/>
          </a:xfrm>
          <a:prstGeom prst="ellipse">
            <a:avLst/>
          </a:prstGeom>
          <a:solidFill>
            <a:srgbClr val="3E5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78;p2">
            <a:extLst>
              <a:ext uri="{FF2B5EF4-FFF2-40B4-BE49-F238E27FC236}">
                <a16:creationId xmlns:a16="http://schemas.microsoft.com/office/drawing/2014/main" id="{2E787736-1FA6-6841-B0B2-D2F44DC537CE}"/>
              </a:ext>
            </a:extLst>
          </p:cNvPr>
          <p:cNvSpPr txBox="1"/>
          <p:nvPr/>
        </p:nvSpPr>
        <p:spPr>
          <a:xfrm>
            <a:off x="2774035" y="1033356"/>
            <a:ext cx="17247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Non-diel migrant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mesopelagics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124;p1">
            <a:extLst>
              <a:ext uri="{FF2B5EF4-FFF2-40B4-BE49-F238E27FC236}">
                <a16:creationId xmlns:a16="http://schemas.microsoft.com/office/drawing/2014/main" id="{D8EA03A8-6B00-2C49-A6FA-036C1F515610}"/>
              </a:ext>
            </a:extLst>
          </p:cNvPr>
          <p:cNvPicPr preferRelativeResize="0"/>
          <p:nvPr/>
        </p:nvPicPr>
        <p:blipFill rotWithShape="1">
          <a:blip r:embed="rId5">
            <a:alphaModFix/>
            <a:grayscl/>
          </a:blip>
          <a:srcRect/>
          <a:stretch/>
        </p:blipFill>
        <p:spPr>
          <a:xfrm>
            <a:off x="3326114" y="665491"/>
            <a:ext cx="597559" cy="44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30;p1">
            <a:extLst>
              <a:ext uri="{FF2B5EF4-FFF2-40B4-BE49-F238E27FC236}">
                <a16:creationId xmlns:a16="http://schemas.microsoft.com/office/drawing/2014/main" id="{C74128A3-3C35-1644-846C-397F58605B25}"/>
              </a:ext>
            </a:extLst>
          </p:cNvPr>
          <p:cNvPicPr preferRelativeResize="0"/>
          <p:nvPr/>
        </p:nvPicPr>
        <p:blipFill rotWithShape="1">
          <a:blip r:embed="rId6">
            <a:alphaModFix/>
            <a:grayscl/>
          </a:blip>
          <a:srcRect t="12447" b="48885"/>
          <a:stretch/>
        </p:blipFill>
        <p:spPr>
          <a:xfrm>
            <a:off x="4864638" y="1732445"/>
            <a:ext cx="1336654" cy="36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197;p2">
            <a:extLst>
              <a:ext uri="{FF2B5EF4-FFF2-40B4-BE49-F238E27FC236}">
                <a16:creationId xmlns:a16="http://schemas.microsoft.com/office/drawing/2014/main" id="{B8AB4EAA-F908-6749-87D5-E4ECC164B3A0}"/>
              </a:ext>
            </a:extLst>
          </p:cNvPr>
          <p:cNvPicPr preferRelativeResize="0"/>
          <p:nvPr/>
        </p:nvPicPr>
        <p:blipFill rotWithShape="1">
          <a:blip r:embed="rId7">
            <a:alphaModFix/>
            <a:grayscl/>
          </a:blip>
          <a:srcRect/>
          <a:stretch/>
        </p:blipFill>
        <p:spPr>
          <a:xfrm>
            <a:off x="5391568" y="3057477"/>
            <a:ext cx="914775" cy="37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94;p2">
            <a:extLst>
              <a:ext uri="{FF2B5EF4-FFF2-40B4-BE49-F238E27FC236}">
                <a16:creationId xmlns:a16="http://schemas.microsoft.com/office/drawing/2014/main" id="{328B4732-9B31-6046-9315-3D41CDF2EC2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1104814">
            <a:off x="4437986" y="4394543"/>
            <a:ext cx="978010" cy="4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82;p2">
            <a:extLst>
              <a:ext uri="{FF2B5EF4-FFF2-40B4-BE49-F238E27FC236}">
                <a16:creationId xmlns:a16="http://schemas.microsoft.com/office/drawing/2014/main" id="{C3553E02-2938-C245-8F24-5BBED158FCA2}"/>
              </a:ext>
            </a:extLst>
          </p:cNvPr>
          <p:cNvPicPr preferRelativeResize="0"/>
          <p:nvPr/>
        </p:nvPicPr>
        <p:blipFill rotWithShape="1">
          <a:blip r:embed="rId9">
            <a:alphaModFix/>
            <a:grayscl/>
          </a:blip>
          <a:srcRect/>
          <a:stretch/>
        </p:blipFill>
        <p:spPr>
          <a:xfrm>
            <a:off x="908870" y="3869614"/>
            <a:ext cx="979167" cy="73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200;p2">
            <a:extLst>
              <a:ext uri="{FF2B5EF4-FFF2-40B4-BE49-F238E27FC236}">
                <a16:creationId xmlns:a16="http://schemas.microsoft.com/office/drawing/2014/main" id="{AF487E2F-41D9-D343-B90A-B4FB29DB106E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grayscl/>
          </a:blip>
          <a:srcRect/>
          <a:stretch/>
        </p:blipFill>
        <p:spPr>
          <a:xfrm>
            <a:off x="1234440" y="1392918"/>
            <a:ext cx="763617" cy="461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2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333</Words>
  <Application>Microsoft Macintosh PowerPoint</Application>
  <PresentationFormat>Widescreen</PresentationFormat>
  <Paragraphs>89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Times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53</cp:revision>
  <dcterms:created xsi:type="dcterms:W3CDTF">2020-07-25T23:28:34Z</dcterms:created>
  <dcterms:modified xsi:type="dcterms:W3CDTF">2022-09-01T21:28:08Z</dcterms:modified>
</cp:coreProperties>
</file>