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322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7AE7-0A5D-B94D-B638-F42A6E66855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DDA8-4284-5841-BA69-003454D5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FDDA8-4284-5841-BA69-003454D527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26CD-C00A-094D-8031-75A621122F6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FD0C5-2396-073F-CAC5-1A2AF519202B}"/>
              </a:ext>
            </a:extLst>
          </p:cNvPr>
          <p:cNvSpPr txBox="1"/>
          <p:nvPr/>
        </p:nvSpPr>
        <p:spPr>
          <a:xfrm>
            <a:off x="1536700" y="14986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 life stage estimation decision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EEB67-F482-A896-17B8-CD7CFEBFF2C1}"/>
              </a:ext>
            </a:extLst>
          </p:cNvPr>
          <p:cNvSpPr txBox="1"/>
          <p:nvPr/>
        </p:nvSpPr>
        <p:spPr>
          <a:xfrm>
            <a:off x="1536700" y="20828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 life stage reported?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E602E-0111-DDA2-6800-707247AC4C6D}"/>
              </a:ext>
            </a:extLst>
          </p:cNvPr>
          <p:cNvSpPr txBox="1"/>
          <p:nvPr/>
        </p:nvSpPr>
        <p:spPr>
          <a:xfrm>
            <a:off x="558800" y="245213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(%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7F914-2609-87CC-ED2D-2FA98AC06716}"/>
              </a:ext>
            </a:extLst>
          </p:cNvPr>
          <p:cNvSpPr txBox="1"/>
          <p:nvPr/>
        </p:nvSpPr>
        <p:spPr>
          <a:xfrm>
            <a:off x="2660650" y="245213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(%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D7FD-5AC4-0AD7-F551-D2FD4EA8B2A5}"/>
              </a:ext>
            </a:extLst>
          </p:cNvPr>
          <p:cNvSpPr txBox="1"/>
          <p:nvPr/>
        </p:nvSpPr>
        <p:spPr>
          <a:xfrm>
            <a:off x="1536700" y="3036332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 size measured &amp; reported?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9E00-97D2-80BF-BC64-DFB321B077DC}"/>
              </a:ext>
            </a:extLst>
          </p:cNvPr>
          <p:cNvSpPr txBox="1"/>
          <p:nvPr/>
        </p:nvSpPr>
        <p:spPr>
          <a:xfrm>
            <a:off x="215900" y="3620532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 use to estimate prey life stage</a:t>
            </a:r>
            <a:r>
              <a:rPr lang="en-US" dirty="0"/>
              <a:t> (%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2830-8F55-E71C-EC71-240BE851C53D}"/>
              </a:ext>
            </a:extLst>
          </p:cNvPr>
          <p:cNvSpPr txBox="1"/>
          <p:nvPr/>
        </p:nvSpPr>
        <p:spPr>
          <a:xfrm>
            <a:off x="2711450" y="362053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(%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A83EB-3E13-DAA9-EC9B-0DD3D2830BF8}"/>
              </a:ext>
            </a:extLst>
          </p:cNvPr>
          <p:cNvSpPr txBox="1"/>
          <p:nvPr/>
        </p:nvSpPr>
        <p:spPr>
          <a:xfrm>
            <a:off x="1536700" y="4543862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Predator size measured &amp; reported?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8A30F-1D5D-F55A-E462-A12A0BD0DA2A}"/>
              </a:ext>
            </a:extLst>
          </p:cNvPr>
          <p:cNvSpPr txBox="1"/>
          <p:nvPr/>
        </p:nvSpPr>
        <p:spPr>
          <a:xfrm>
            <a:off x="241300" y="5113824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 </a:t>
            </a:r>
            <a:r>
              <a:rPr lang="en-US">
                <a:sym typeface="Wingdings" pitchFamily="2" charset="2"/>
              </a:rPr>
              <a:t>(% data)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BCF0D-F3FF-8050-2C37-1459E1B6060D}"/>
              </a:ext>
            </a:extLst>
          </p:cNvPr>
          <p:cNvSpPr txBox="1"/>
          <p:nvPr/>
        </p:nvSpPr>
        <p:spPr>
          <a:xfrm>
            <a:off x="3200402" y="5113824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(%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0A09E-0BA8-1422-657D-407666FBB461}"/>
              </a:ext>
            </a:extLst>
          </p:cNvPr>
          <p:cNvSpPr txBox="1"/>
          <p:nvPr/>
        </p:nvSpPr>
        <p:spPr>
          <a:xfrm>
            <a:off x="3200402" y="5749077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study metadata to infer range in albacore body size from regional catch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F9654-99A4-CDFA-D7DB-347630B01F22}"/>
              </a:ext>
            </a:extLst>
          </p:cNvPr>
          <p:cNvSpPr txBox="1"/>
          <p:nvPr/>
        </p:nvSpPr>
        <p:spPr>
          <a:xfrm>
            <a:off x="3200402" y="6658338"/>
            <a:ext cx="365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albacore gape width and length limit from estimated albacore body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6E3EA-5BB9-8FFF-C215-8FD5012FD6EC}"/>
              </a:ext>
            </a:extLst>
          </p:cNvPr>
          <p:cNvSpPr txBox="1"/>
          <p:nvPr/>
        </p:nvSpPr>
        <p:spPr>
          <a:xfrm>
            <a:off x="3200402" y="7617028"/>
            <a:ext cx="365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 prey size consumed and life stage from estimated gape limit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A2EEE-7459-6981-8797-34314C702BA7}"/>
              </a:ext>
            </a:extLst>
          </p:cNvPr>
          <p:cNvSpPr txBox="1"/>
          <p:nvPr/>
        </p:nvSpPr>
        <p:spPr>
          <a:xfrm>
            <a:off x="190500" y="5785892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Use measured predator body size (albacore FL)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CFB47-FEEB-C23B-AE98-F4428DFB88A6}"/>
              </a:ext>
            </a:extLst>
          </p:cNvPr>
          <p:cNvSpPr txBox="1"/>
          <p:nvPr/>
        </p:nvSpPr>
        <p:spPr>
          <a:xfrm>
            <a:off x="190500" y="7674253"/>
            <a:ext cx="300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 prey size consumed and life stage from estimated gape limit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FE54F-4DE4-BA7B-4AA7-08B411520318}"/>
              </a:ext>
            </a:extLst>
          </p:cNvPr>
          <p:cNvSpPr txBox="1"/>
          <p:nvPr/>
        </p:nvSpPr>
        <p:spPr>
          <a:xfrm>
            <a:off x="190500" y="6750923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Estimate gape length and width from measured albacore body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</cp:revision>
  <dcterms:created xsi:type="dcterms:W3CDTF">2022-07-20T16:36:42Z</dcterms:created>
  <dcterms:modified xsi:type="dcterms:W3CDTF">2022-07-20T16:45:00Z</dcterms:modified>
</cp:coreProperties>
</file>