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1662-D1C3-1BDA-E4C5-77179CDF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8F3EF-A720-A9B8-D60B-AC43CB99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2011-BA08-17FF-A7CF-410CA155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E58F-DD61-A81E-F7CD-7EFF9B6F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F232-F64A-EBF0-209D-E54B1C55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30F5-ADFC-028D-48DF-A5F3B835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A4605-127E-05C9-4A4D-64878049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B999-21E0-D831-E86C-95276225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3782-3ACD-9106-8ECC-9389157E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6395-7650-291A-ADA9-CC269E4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61A94-371F-DCE1-4831-3DCF6335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99CC9-146F-B3A7-D3C0-A718383ED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D2AF-C87B-C4D0-29AC-279F040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8862-2A64-D64F-674F-DE0C8CBB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5F92-9816-D486-1975-AD45EF87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C94-AE25-3A43-D628-8A057836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F452-C879-7B22-D444-C8764D4C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4225-0D42-B8F6-4F2C-D71C2AC3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2B2D-C032-5D25-483D-4FF64BF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35C0-741E-53F5-0F4C-47454FE9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FF87-BF29-9B51-D4C1-D6BD45E9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92B4-4EF1-03AC-C902-5A572CDD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B0C0-8A18-38EE-4408-F14C3E0C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B3E-1517-FD90-5DB6-172B5195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B9B8-F4E8-3F06-A7BE-8307C228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AF3-9FE4-A869-4DDE-56BD2BE5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F57F-02E9-6F3E-21FC-B6273517C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D09D-9365-32F0-4D14-EDE48BF0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B9A3-36B7-37C8-D826-E448EE72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4A04-886D-C4FB-B029-C8F28BC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DBF8-8645-9821-A8B8-381C060F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361E-3979-D825-C2B7-B466A1CC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0F15-8CC5-D10E-3B71-EF9A2974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0CC9-5AFD-B70A-CA1F-0D504919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FE122-0D8A-92E2-79BF-6E28B3A6D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96642-58C9-7EFE-C7DF-646A51CC6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50972-BCEF-9369-5E22-1A7AD83F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736F7-7B85-2C72-A583-55F1073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5ADA6-1846-C895-E3D1-FA2BECFF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9DC8-7E06-6F55-926C-73816494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CA902-7A9C-CB7D-2111-865878E5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DE9CD-4B6C-1C1A-2970-BAD58662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45E21-EF47-2F99-8B4D-7169FC4B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1D908-32D6-1DC6-BC32-E8E5A79B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14EF-5530-FD9E-FC20-E9FD65ED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1132-2733-7F04-3FC4-67F0D42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068C-C567-342C-31CB-13D1F032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E205-B330-C454-B1F7-E78995D4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95AEA-1192-17B6-2893-570DFF29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809C-5BE1-F9E7-0C70-08657ED2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01671-21E8-8626-66A6-7C76685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A3CD-7A6C-01B1-5C9B-F1878C8D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49D-5763-A50D-CE77-DB86CACC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BDE8D-1A73-4C75-BFD4-8375F6693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3D112-0DCB-90CD-3816-27E1FB9C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8D23-18CD-5926-4955-D9A0404B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DCE4A-60D8-21CC-1DFB-A0AF298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944E-1A36-C981-3D67-29B2C8BF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AD1DE-FD28-9037-0DBB-C2E1C944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BFE1-584E-828E-8B76-760216D9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72D4-1745-9116-15BF-C652AA53D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35F8-AD2F-3CF1-3737-AA53DD77F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4EBA-E42B-C8CE-D392-BF1D15F1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8BF7-D0A5-9A0F-A4A7-C1BE7EF0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4094"/>
            <a:ext cx="5294716" cy="35298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2FB95E-B9EA-673E-806E-77AFBAD5A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3" t="4334" r="14424" b="5014"/>
          <a:stretch/>
        </p:blipFill>
        <p:spPr>
          <a:xfrm>
            <a:off x="6556971" y="674914"/>
            <a:ext cx="4322737" cy="5703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224C9-7041-90D5-4A23-17E9AAA0FE12}"/>
              </a:ext>
            </a:extLst>
          </p:cNvPr>
          <p:cNvSpPr txBox="1"/>
          <p:nvPr/>
        </p:nvSpPr>
        <p:spPr>
          <a:xfrm>
            <a:off x="643467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63CE6-19C2-1E4B-B44C-6B953C318EED}"/>
              </a:ext>
            </a:extLst>
          </p:cNvPr>
          <p:cNvSpPr txBox="1"/>
          <p:nvPr/>
        </p:nvSpPr>
        <p:spPr>
          <a:xfrm>
            <a:off x="6246413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024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5224C9-7041-90D5-4A23-17E9AAA0FE12}"/>
              </a:ext>
            </a:extLst>
          </p:cNvPr>
          <p:cNvSpPr txBox="1"/>
          <p:nvPr/>
        </p:nvSpPr>
        <p:spPr>
          <a:xfrm>
            <a:off x="643467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63CE6-19C2-1E4B-B44C-6B953C318EED}"/>
              </a:ext>
            </a:extLst>
          </p:cNvPr>
          <p:cNvSpPr txBox="1"/>
          <p:nvPr/>
        </p:nvSpPr>
        <p:spPr>
          <a:xfrm>
            <a:off x="6246413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C00C5-8B49-F924-F296-E8135250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2" y="1710420"/>
            <a:ext cx="4907550" cy="32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B06B00-D0F0-1309-F45B-DDC8C919B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9" r="10764"/>
          <a:stretch/>
        </p:blipFill>
        <p:spPr>
          <a:xfrm>
            <a:off x="6848475" y="0"/>
            <a:ext cx="534352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B496A-91C8-EABF-03F0-6D8776E7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76"/>
          <a:stretch/>
        </p:blipFill>
        <p:spPr>
          <a:xfrm>
            <a:off x="-1157288" y="0"/>
            <a:ext cx="8005763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166E2-D2D2-B351-CAAB-C968E13B3092}"/>
              </a:ext>
            </a:extLst>
          </p:cNvPr>
          <p:cNvSpPr txBox="1"/>
          <p:nvPr/>
        </p:nvSpPr>
        <p:spPr>
          <a:xfrm>
            <a:off x="385762" y="542925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ACAAF-C33C-7302-BC1E-CCEC2328FF6B}"/>
              </a:ext>
            </a:extLst>
          </p:cNvPr>
          <p:cNvSpPr txBox="1"/>
          <p:nvPr/>
        </p:nvSpPr>
        <p:spPr>
          <a:xfrm>
            <a:off x="6848475" y="542925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93558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12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4</cp:revision>
  <dcterms:created xsi:type="dcterms:W3CDTF">2022-06-07T21:18:16Z</dcterms:created>
  <dcterms:modified xsi:type="dcterms:W3CDTF">2022-09-12T20:34:47Z</dcterms:modified>
</cp:coreProperties>
</file>