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87FE-4F51-47FB-AD02-468748D9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904BF-E82C-4AAA-AF00-C74F9F6CD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190F-3A79-4AE0-8C30-97828E9A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2304-007B-45CD-A58C-ED9EDFF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0C75F-0D61-4754-AE8A-A9DF38C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6C6-CB5D-45A5-9521-E4D61B3C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E222E-A585-4FF5-90EF-64D097C5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7C81-71D9-43B9-B055-B0BFBC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16ED-0E23-47B9-8C27-09EADDB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4B31-EAF7-4DD4-9F41-5BF6C319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89E63-9F57-4A39-9F6D-265EFC12D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35BA-7A68-43FB-9D07-31FD3E0FB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6422-78B9-4736-9816-C7D9F08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EEDD-9597-4785-A2BB-3CBAF009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FF5D-E406-48D4-97D3-BE8DA5A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4EF8-5862-47D6-A16C-9E8C4E9E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85B4-60F2-4698-A78E-30C4970A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787F-62CA-4AB6-905A-2A4CCB73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250D-8473-4BBF-A4C7-DB530F2C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80BC-36A3-487E-B6D6-B6829D8D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9106-32D2-44CC-83FD-45233122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DC4F-94F1-411F-BBD2-B8B1BFAD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33BE-E200-4A60-947E-C80CE93A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B031-549B-4D64-948E-7584AFFF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10CC0-E0C6-4558-B520-FA4B0BA7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BE57-3B2D-447A-B100-399B6775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B6D2-8B98-4199-ABA0-82EB568B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0ACF5-3990-4F78-9A72-4F1F245F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354D-43C6-4030-A579-ECD9299C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0402-3AB9-4B25-AA16-21610F97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6FD1-F29E-4F25-98B4-EA9C2E12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619D-89C0-4D96-ABE4-6DA905C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FA02-72C4-4290-AACF-21774ECA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E7934-F3BA-46D7-A705-3E540222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4CEF-C24C-4D35-83B9-789A05AE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B637A-CAC7-47D4-B85D-C49A5B787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87044-2ED9-407C-975A-47A2B5CD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2F90A-842A-4920-876B-948FE18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AD096-7569-4E98-877C-E4C7BF57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6FE-DB1D-492F-8D31-9BEB43FA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C66C0-AF92-4EC9-8AA2-25C9ED8C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9FE70-630B-484A-ACFF-1DED9227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05EE0-CF8A-412F-BEB3-F9599F7D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26130-A5C0-4C3E-B2A5-4E9A28D8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F3FEB-03A5-4699-B144-6C83C96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81CDE-74AF-491F-92DC-7A14097A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A461-F194-44B3-9494-D7C463B3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D9D9-5157-42DA-9C91-8FCF1CA6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AE6E7-F587-4A4C-94D6-F17E9CC2A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B400-5F8D-47CC-B6D6-92120BC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C1214-79F0-4264-8CB0-9E6561AD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CCAC3-61D3-46B6-B1C7-7855385E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0E7B-C20E-4B55-92F0-EE83E65E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6AB7C-1D54-4058-8F76-5F4418B7B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66DB5-3C72-4FDF-A626-05B8BE6D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805FC-E96C-4A63-A691-6220BEF4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AB23-6D6C-438A-B73B-E000655E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FF0FE-F008-447F-9E10-7874550B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8FA6-F897-4245-89E5-1C3FB42E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76196-C087-48CF-B6AB-33C268AF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F01F-76AA-4910-9604-1397E93B0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18F5-16E2-4F7B-A9F9-C722530DDCD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F18A-7974-40CC-B910-CEA775C8E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CF13-14D3-47BF-97FF-86AF4D7E1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417575F-A97F-4794-99BE-AC359619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90592"/>
              </p:ext>
            </p:extLst>
          </p:nvPr>
        </p:nvGraphicFramePr>
        <p:xfrm>
          <a:off x="507514" y="891000"/>
          <a:ext cx="290204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49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472346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967348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28256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10491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Orderid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Orderdate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Customerid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productid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Date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50EE84-A429-469D-AD83-0689CC2F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65514"/>
              </p:ext>
            </p:extLst>
          </p:nvPr>
        </p:nvGraphicFramePr>
        <p:xfrm>
          <a:off x="9037713" y="4333322"/>
          <a:ext cx="3081914" cy="122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71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342714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1162929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4912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Categorys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491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Categoryid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categoryname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  <a:p>
                      <a:r>
                        <a:rPr lang="en-US" sz="1400" dirty="0"/>
                        <a:t>Varchar(255)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8FB516C-FFF7-47A8-BD15-73203978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72845"/>
              </p:ext>
            </p:extLst>
          </p:nvPr>
        </p:nvGraphicFramePr>
        <p:xfrm>
          <a:off x="8686391" y="799557"/>
          <a:ext cx="3187703" cy="155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00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1260434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4912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491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Productid</a:t>
                      </a:r>
                    </a:p>
                    <a:p>
                      <a:r>
                        <a:rPr lang="en-US" sz="1600" dirty="0" err="1"/>
                        <a:t>Productname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Categoryid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Varchar(255)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EB143F-C50F-4C82-8C8A-1DD3ACB0F75C}"/>
              </a:ext>
            </a:extLst>
          </p:cNvPr>
          <p:cNvCxnSpPr>
            <a:cxnSpLocks/>
          </p:cNvCxnSpPr>
          <p:nvPr/>
        </p:nvCxnSpPr>
        <p:spPr>
          <a:xfrm>
            <a:off x="10028829" y="2357620"/>
            <a:ext cx="0" cy="200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316AA37-2A88-4FF4-A0BC-31E46877F097}"/>
              </a:ext>
            </a:extLst>
          </p:cNvPr>
          <p:cNvCxnSpPr>
            <a:cxnSpLocks/>
          </p:cNvCxnSpPr>
          <p:nvPr/>
        </p:nvCxnSpPr>
        <p:spPr>
          <a:xfrm flipH="1">
            <a:off x="3409557" y="1861116"/>
            <a:ext cx="5276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6E0A612-2900-4211-AEE9-B0106417A1A2}"/>
              </a:ext>
            </a:extLst>
          </p:cNvPr>
          <p:cNvSpPr txBox="1"/>
          <p:nvPr/>
        </p:nvSpPr>
        <p:spPr>
          <a:xfrm>
            <a:off x="4871835" y="170732"/>
            <a:ext cx="259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KhmerShop</a:t>
            </a:r>
            <a:r>
              <a:rPr lang="en-US" sz="2800" dirty="0"/>
              <a:t> ERD</a:t>
            </a:r>
          </a:p>
        </p:txBody>
      </p:sp>
      <p:graphicFrame>
        <p:nvGraphicFramePr>
          <p:cNvPr id="88" name="Table 4">
            <a:extLst>
              <a:ext uri="{FF2B5EF4-FFF2-40B4-BE49-F238E27FC236}">
                <a16:creationId xmlns:a16="http://schemas.microsoft.com/office/drawing/2014/main" id="{B4638AB9-3001-40C4-AEA1-49DCB2B43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80627"/>
              </p:ext>
            </p:extLst>
          </p:nvPr>
        </p:nvGraphicFramePr>
        <p:xfrm>
          <a:off x="515107" y="4243211"/>
          <a:ext cx="319396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57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190555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1494554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331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13580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Customerid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Firstname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Lastname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Phone</a:t>
                      </a:r>
                    </a:p>
                    <a:p>
                      <a:r>
                        <a:rPr lang="en-US" sz="1600" dirty="0"/>
                        <a:t>Email</a:t>
                      </a:r>
                    </a:p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Date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DC542E4-5858-46F8-98B6-0AA9E0E66647}"/>
              </a:ext>
            </a:extLst>
          </p:cNvPr>
          <p:cNvCxnSpPr>
            <a:cxnSpLocks/>
            <a:stCxn id="6" idx="2"/>
            <a:endCxn id="88" idx="0"/>
          </p:cNvCxnSpPr>
          <p:nvPr/>
        </p:nvCxnSpPr>
        <p:spPr>
          <a:xfrm>
            <a:off x="1958535" y="2323560"/>
            <a:ext cx="153555" cy="19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B833B88-F2E1-4022-B7D7-07FA383DB1C0}"/>
              </a:ext>
            </a:extLst>
          </p:cNvPr>
          <p:cNvSpPr txBox="1"/>
          <p:nvPr/>
        </p:nvSpPr>
        <p:spPr>
          <a:xfrm>
            <a:off x="8194022" y="1460029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F798B4-F64D-429C-A7AE-72FE842B8C46}"/>
              </a:ext>
            </a:extLst>
          </p:cNvPr>
          <p:cNvSpPr txBox="1"/>
          <p:nvPr/>
        </p:nvSpPr>
        <p:spPr>
          <a:xfrm>
            <a:off x="10158855" y="389093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5D334C-E20A-4A71-AFB9-216C6CEEF909}"/>
              </a:ext>
            </a:extLst>
          </p:cNvPr>
          <p:cNvSpPr txBox="1"/>
          <p:nvPr/>
        </p:nvSpPr>
        <p:spPr>
          <a:xfrm>
            <a:off x="2067797" y="389093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7427A4-E257-49DA-9037-99DDC93DD610}"/>
              </a:ext>
            </a:extLst>
          </p:cNvPr>
          <p:cNvSpPr txBox="1"/>
          <p:nvPr/>
        </p:nvSpPr>
        <p:spPr>
          <a:xfrm>
            <a:off x="3567056" y="1484924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1CDF4-9BD8-4FE3-A4DA-27F8ACD8C0B1}"/>
              </a:ext>
            </a:extLst>
          </p:cNvPr>
          <p:cNvSpPr txBox="1"/>
          <p:nvPr/>
        </p:nvSpPr>
        <p:spPr>
          <a:xfrm>
            <a:off x="10054456" y="2389375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570FE-4348-4345-B1B0-9DD8B366E24E}"/>
              </a:ext>
            </a:extLst>
          </p:cNvPr>
          <p:cNvSpPr txBox="1"/>
          <p:nvPr/>
        </p:nvSpPr>
        <p:spPr>
          <a:xfrm>
            <a:off x="2042751" y="2652698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4168D7-76DC-45ED-BEB6-5D2714A506AB}"/>
              </a:ext>
            </a:extLst>
          </p:cNvPr>
          <p:cNvSpPr/>
          <p:nvPr/>
        </p:nvSpPr>
        <p:spPr>
          <a:xfrm>
            <a:off x="4555110" y="184226"/>
            <a:ext cx="3081779" cy="523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3</cp:revision>
  <dcterms:created xsi:type="dcterms:W3CDTF">2021-08-16T04:13:39Z</dcterms:created>
  <dcterms:modified xsi:type="dcterms:W3CDTF">2021-08-22T09:58:59Z</dcterms:modified>
</cp:coreProperties>
</file>