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491F-E294-4C64-963A-74C218709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F35D-35B4-44CB-BC44-E5684507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FED0-EAF6-41FA-97A6-07B6723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49F-744D-45CD-93FD-98353E51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FAC3-DD61-48BB-BB34-9C323DA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FCE9-F931-47B3-98A7-692310D9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77127-A54D-4221-86BB-95BB1991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C74C-B975-4E5F-BDB8-201E2DB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7A4-9E3B-47F7-A9C0-29D6A66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033A-BF94-4836-9A4B-36BB0DCC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8563-BFD5-4A6A-8A17-17E6A9F63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EF50-78B3-480D-B82C-E9B19ECC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5B8-9386-43D0-BE1D-BB3E2D1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E607-1A7A-4BB6-997F-8CA847C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0FF-D793-41F9-BCA9-1A164DFE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7A0-0C63-43BA-90CA-E2DB74F3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7AB-015E-499F-808A-16806CC5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CABA-9A90-415B-8E56-C5E3D4EC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21CC-5841-4C6E-A909-6A7EBBB8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BFD9-DADA-49E6-86A8-0B92B5D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0AFD-9243-4B59-9DE9-932E2190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7178-C55A-43A4-9AD9-D175203E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5A9-6147-4277-9BAD-51AFE26B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7568-721F-40F3-AC22-1CB8D8BC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AC4A-EABF-42AC-BF5B-8431B6BD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932-49F1-430A-B779-8A392097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A9D0-0C29-4C50-878A-299BAD69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C1B9-A62E-4851-8587-8C635A87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489F-9BD7-41F6-A888-04C589F0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9FDF-3167-4E47-A942-903CD5A5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1688-6032-4D1A-9BAD-87A331F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B796-EBF7-4524-B957-EAB4A275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6CDC-7D40-4E42-80DE-EDD6B82E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A67FA-CF03-45D0-BC8B-FEF8B6E7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5F075-776E-4AF1-8F5A-EA727BC22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30C7-4C7F-4E08-B6B0-26186556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F85C-51AA-485A-BA33-03C5359A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6D8D-DF08-40CA-8F9B-A92AA20B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4324-7F86-4FE8-A45F-A70E6DE6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1202-80B7-4337-B758-C60F4164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3924F-8208-4180-A0E5-E41A33A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0D11B-0EFD-4AB9-A499-A26D4CC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38B50-F21F-46B0-ABD6-3E4EF4D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F4B0B-45CD-4141-B961-C6E92A63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FCA04-3F6C-417E-8221-DDED1BB3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FAF8-DB85-4085-BCC5-EA317C73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480-9783-46A9-8B1B-4DF4B93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0D94-BAD3-4515-B3C4-2045C4B1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2BC0-C2AC-4B1D-9F3A-D5E612FD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8F087-032E-4165-BE3F-CDAA07C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FCCDA-89EA-4199-8AB3-3C709CC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6CB6-8189-4E9D-9525-5944FD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E077-8D5B-43EB-9AF0-0021F6E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40F02-5DC5-4078-AD05-2E21A288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09CFD-BA8F-4D52-BD03-63221E87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EEBB-EC00-452F-8D7C-6DFB9FB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DB8B-350C-4BF1-A8BB-3E983C7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8228-7BEF-4C30-BA65-295D0381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47103-245A-4FF4-9C7F-AF397288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0FC6-DF90-418A-87DA-F9A61FB6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F5B-9D75-4771-A90E-D05B82B58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8CB8-BCAE-4176-9B00-3C63B726CDB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E07E-D74E-4783-ABD7-E94659B29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166E-FA50-464E-8D7D-FE194A019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9D2CB1-571E-484B-AB00-A6127A5DB4C5}"/>
              </a:ext>
            </a:extLst>
          </p:cNvPr>
          <p:cNvSpPr/>
          <p:nvPr/>
        </p:nvSpPr>
        <p:spPr>
          <a:xfrm>
            <a:off x="0" y="-12562"/>
            <a:ext cx="12192000" cy="7736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E7308-1DC0-419D-9D3B-8DA60F2DD7AB}"/>
              </a:ext>
            </a:extLst>
          </p:cNvPr>
          <p:cNvSpPr txBox="1"/>
          <p:nvPr/>
        </p:nvSpPr>
        <p:spPr>
          <a:xfrm>
            <a:off x="454563" y="105466"/>
            <a:ext cx="17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T-shop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00D9D-627E-45C2-9213-51B70E2E53AA}"/>
              </a:ext>
            </a:extLst>
          </p:cNvPr>
          <p:cNvSpPr txBox="1"/>
          <p:nvPr/>
        </p:nvSpPr>
        <p:spPr>
          <a:xfrm>
            <a:off x="10000091" y="136244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5DFA5B-CC91-4853-8F77-E6123EFE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62" y="195550"/>
            <a:ext cx="340804" cy="3408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9E120-B698-499D-A771-013CA76B6DC5}"/>
              </a:ext>
            </a:extLst>
          </p:cNvPr>
          <p:cNvSpPr txBox="1"/>
          <p:nvPr/>
        </p:nvSpPr>
        <p:spPr>
          <a:xfrm>
            <a:off x="1473158" y="906923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7A89-F062-4649-83F4-BC831AB93AD4}"/>
              </a:ext>
            </a:extLst>
          </p:cNvPr>
          <p:cNvSpPr txBox="1"/>
          <p:nvPr/>
        </p:nvSpPr>
        <p:spPr>
          <a:xfrm>
            <a:off x="2690091" y="906923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F1F79-4A9A-4F92-A691-87288AD253C1}"/>
              </a:ext>
            </a:extLst>
          </p:cNvPr>
          <p:cNvSpPr txBox="1"/>
          <p:nvPr/>
        </p:nvSpPr>
        <p:spPr>
          <a:xfrm>
            <a:off x="3984031" y="897280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7659F-F46B-4B0B-9C10-46F386590EE2}"/>
              </a:ext>
            </a:extLst>
          </p:cNvPr>
          <p:cNvSpPr txBox="1"/>
          <p:nvPr/>
        </p:nvSpPr>
        <p:spPr>
          <a:xfrm>
            <a:off x="5443121" y="905208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  <p:pic>
        <p:nvPicPr>
          <p:cNvPr id="1030" name="Picture 6" descr="White User icon">
            <a:extLst>
              <a:ext uri="{FF2B5EF4-FFF2-40B4-BE49-F238E27FC236}">
                <a16:creationId xmlns:a16="http://schemas.microsoft.com/office/drawing/2014/main" id="{B6966928-FD2B-45F2-83B7-C26CA591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03" y="140634"/>
            <a:ext cx="405363" cy="4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F56285-D4A9-46B6-A606-00A9EE47210E}"/>
              </a:ext>
            </a:extLst>
          </p:cNvPr>
          <p:cNvSpPr txBox="1"/>
          <p:nvPr/>
        </p:nvSpPr>
        <p:spPr>
          <a:xfrm>
            <a:off x="11232438" y="183536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Cart</a:t>
            </a:r>
          </a:p>
        </p:txBody>
      </p:sp>
      <p:pic>
        <p:nvPicPr>
          <p:cNvPr id="1032" name="Picture 8" descr="White Favorite Cart icon">
            <a:extLst>
              <a:ext uri="{FF2B5EF4-FFF2-40B4-BE49-F238E27FC236}">
                <a16:creationId xmlns:a16="http://schemas.microsoft.com/office/drawing/2014/main" id="{061F4D88-A0C9-4CE1-847C-01D6C833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867" y="12660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6DDC61-577D-4D93-A5A9-5DB322EDE499}"/>
              </a:ext>
            </a:extLst>
          </p:cNvPr>
          <p:cNvSpPr/>
          <p:nvPr/>
        </p:nvSpPr>
        <p:spPr>
          <a:xfrm>
            <a:off x="0" y="758006"/>
            <a:ext cx="12192000" cy="642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9B830D-8AC2-48F4-A100-264574A37BB7}"/>
              </a:ext>
            </a:extLst>
          </p:cNvPr>
          <p:cNvSpPr/>
          <p:nvPr/>
        </p:nvSpPr>
        <p:spPr>
          <a:xfrm>
            <a:off x="4385725" y="195550"/>
            <a:ext cx="4322273" cy="416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A7A90-A629-48E8-B096-8F1F854D9181}"/>
              </a:ext>
            </a:extLst>
          </p:cNvPr>
          <p:cNvSpPr/>
          <p:nvPr/>
        </p:nvSpPr>
        <p:spPr>
          <a:xfrm>
            <a:off x="0" y="1844402"/>
            <a:ext cx="12192000" cy="5013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18620-929B-4C7F-91CF-496A412E0808}"/>
              </a:ext>
            </a:extLst>
          </p:cNvPr>
          <p:cNvSpPr txBox="1"/>
          <p:nvPr/>
        </p:nvSpPr>
        <p:spPr>
          <a:xfrm>
            <a:off x="6308236" y="3429000"/>
            <a:ext cx="528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8A48C-67C0-4938-A316-1945E1F729AA}"/>
              </a:ext>
            </a:extLst>
          </p:cNvPr>
          <p:cNvSpPr txBox="1"/>
          <p:nvPr/>
        </p:nvSpPr>
        <p:spPr>
          <a:xfrm>
            <a:off x="223014" y="1977677"/>
            <a:ext cx="224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market material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F08F07-7EFB-4B89-8D82-A9C021FEB7C6}"/>
              </a:ext>
            </a:extLst>
          </p:cNvPr>
          <p:cNvCxnSpPr>
            <a:cxnSpLocks/>
          </p:cNvCxnSpPr>
          <p:nvPr/>
        </p:nvCxnSpPr>
        <p:spPr>
          <a:xfrm>
            <a:off x="3794129" y="1828800"/>
            <a:ext cx="0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me icon">
            <a:extLst>
              <a:ext uri="{FF2B5EF4-FFF2-40B4-BE49-F238E27FC236}">
                <a16:creationId xmlns:a16="http://schemas.microsoft.com/office/drawing/2014/main" id="{B1AB3892-BB8C-4158-93AF-D1D51E35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8" y="89863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07863-83BC-48AC-B3C9-FB4DCFCEDCC9}"/>
              </a:ext>
            </a:extLst>
          </p:cNvPr>
          <p:cNvSpPr txBox="1"/>
          <p:nvPr/>
        </p:nvSpPr>
        <p:spPr>
          <a:xfrm>
            <a:off x="1322364" y="281354"/>
            <a:ext cx="223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9BFAE-1DCB-4CD6-91FF-3F29AF37E870}"/>
              </a:ext>
            </a:extLst>
          </p:cNvPr>
          <p:cNvSpPr/>
          <p:nvPr/>
        </p:nvSpPr>
        <p:spPr>
          <a:xfrm>
            <a:off x="1322364" y="1195754"/>
            <a:ext cx="27713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6F3A5-EF99-4242-8A6C-DA508C0FFE2B}"/>
              </a:ext>
            </a:extLst>
          </p:cNvPr>
          <p:cNvSpPr/>
          <p:nvPr/>
        </p:nvSpPr>
        <p:spPr>
          <a:xfrm>
            <a:off x="4445392" y="1195754"/>
            <a:ext cx="27713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2A6B33-E830-4179-82F2-21F55981682C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441F1-626B-431B-AEA4-9386CC898A79}"/>
              </a:ext>
            </a:extLst>
          </p:cNvPr>
          <p:cNvSpPr/>
          <p:nvPr/>
        </p:nvSpPr>
        <p:spPr>
          <a:xfrm>
            <a:off x="1341121" y="3041337"/>
            <a:ext cx="5894362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3ACF4D-7F91-4A5E-8567-173B090F5C45}"/>
              </a:ext>
            </a:extLst>
          </p:cNvPr>
          <p:cNvSpPr/>
          <p:nvPr/>
        </p:nvSpPr>
        <p:spPr>
          <a:xfrm>
            <a:off x="1341121" y="4462173"/>
            <a:ext cx="5894362" cy="7877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ABA99-C149-42A9-B7F4-1E9F41BD4FEB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6ADCC-6692-4878-8E16-E4A5C2865567}"/>
              </a:ext>
            </a:extLst>
          </p:cNvPr>
          <p:cNvSpPr txBox="1"/>
          <p:nvPr/>
        </p:nvSpPr>
        <p:spPr>
          <a:xfrm>
            <a:off x="4705643" y="1252025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22BA7-A2EB-4FAF-B109-941950BF5318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DF733-91A1-462E-9774-3D879A00B8B0}"/>
              </a:ext>
            </a:extLst>
          </p:cNvPr>
          <p:cNvSpPr txBox="1"/>
          <p:nvPr/>
        </p:nvSpPr>
        <p:spPr>
          <a:xfrm>
            <a:off x="1561514" y="3118281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F08F5-3B26-47A0-A227-3EF186BE95FD}"/>
              </a:ext>
            </a:extLst>
          </p:cNvPr>
          <p:cNvSpPr txBox="1"/>
          <p:nvPr/>
        </p:nvSpPr>
        <p:spPr>
          <a:xfrm>
            <a:off x="1582616" y="451758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E4FDD-ACDF-49E2-B096-BF84934223A7}"/>
              </a:ext>
            </a:extLst>
          </p:cNvPr>
          <p:cNvSpPr txBox="1"/>
          <p:nvPr/>
        </p:nvSpPr>
        <p:spPr>
          <a:xfrm>
            <a:off x="1849902" y="378521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BF039-508F-4B22-99F1-933B974F16AF}"/>
              </a:ext>
            </a:extLst>
          </p:cNvPr>
          <p:cNvSpPr txBox="1"/>
          <p:nvPr/>
        </p:nvSpPr>
        <p:spPr>
          <a:xfrm>
            <a:off x="3819378" y="378521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C7395-505E-4997-A27D-61BC2B700685}"/>
              </a:ext>
            </a:extLst>
          </p:cNvPr>
          <p:cNvSpPr/>
          <p:nvPr/>
        </p:nvSpPr>
        <p:spPr>
          <a:xfrm>
            <a:off x="1491677" y="3850730"/>
            <a:ext cx="210013" cy="21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5B66CB-93E4-40DE-8529-4875B8ECA52C}"/>
              </a:ext>
            </a:extLst>
          </p:cNvPr>
          <p:cNvSpPr/>
          <p:nvPr/>
        </p:nvSpPr>
        <p:spPr>
          <a:xfrm>
            <a:off x="3510891" y="3850730"/>
            <a:ext cx="210013" cy="21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3E0FC-8921-4A2C-926D-A8296FF41B30}"/>
              </a:ext>
            </a:extLst>
          </p:cNvPr>
          <p:cNvSpPr/>
          <p:nvPr/>
        </p:nvSpPr>
        <p:spPr>
          <a:xfrm>
            <a:off x="1341121" y="5655212"/>
            <a:ext cx="1500553" cy="4923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36E2-9C9C-4DC7-992F-658350BE8EC7}"/>
              </a:ext>
            </a:extLst>
          </p:cNvPr>
          <p:cNvSpPr txBox="1"/>
          <p:nvPr/>
        </p:nvSpPr>
        <p:spPr>
          <a:xfrm>
            <a:off x="1603716" y="5689559"/>
            <a:ext cx="113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FABBA5-7F38-47B5-928B-B3ABB07988FA}"/>
              </a:ext>
            </a:extLst>
          </p:cNvPr>
          <p:cNvSpPr/>
          <p:nvPr/>
        </p:nvSpPr>
        <p:spPr>
          <a:xfrm>
            <a:off x="5716173" y="5655212"/>
            <a:ext cx="1500553" cy="4923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21AE6-9868-4FFF-B74C-0AECC1B76CBA}"/>
              </a:ext>
            </a:extLst>
          </p:cNvPr>
          <p:cNvSpPr txBox="1"/>
          <p:nvPr/>
        </p:nvSpPr>
        <p:spPr>
          <a:xfrm>
            <a:off x="6084276" y="5683346"/>
            <a:ext cx="113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32321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F310E-95B5-4D4E-956E-455BEF92FDA7}"/>
              </a:ext>
            </a:extLst>
          </p:cNvPr>
          <p:cNvSpPr txBox="1"/>
          <p:nvPr/>
        </p:nvSpPr>
        <p:spPr>
          <a:xfrm>
            <a:off x="1280160" y="478301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Team and Service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BD5FE-8E7C-44EE-B385-F77F4803BD7B}"/>
              </a:ext>
            </a:extLst>
          </p:cNvPr>
          <p:cNvSpPr txBox="1"/>
          <p:nvPr/>
        </p:nvSpPr>
        <p:spPr>
          <a:xfrm>
            <a:off x="1041009" y="3909141"/>
            <a:ext cx="368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17E66-5CAB-4417-A731-481B3626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39" y="4567752"/>
            <a:ext cx="6381750" cy="2076450"/>
          </a:xfrm>
          <a:prstGeom prst="rect">
            <a:avLst/>
          </a:prstGeom>
        </p:spPr>
      </p:pic>
      <p:pic>
        <p:nvPicPr>
          <p:cNvPr id="1026" name="Picture 2" descr="30,976,248 BEST Person IMAGES, STOCK PHOTOS &amp; VECTORS | Adobe Stock">
            <a:extLst>
              <a:ext uri="{FF2B5EF4-FFF2-40B4-BE49-F238E27FC236}">
                <a16:creationId xmlns:a16="http://schemas.microsoft.com/office/drawing/2014/main" id="{94152A20-B18B-4F7C-A107-067714E0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1336429"/>
            <a:ext cx="2801051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meaning in Hindi - Person का हिन्दी अर्थ | Multibhashi">
            <a:extLst>
              <a:ext uri="{FF2B5EF4-FFF2-40B4-BE49-F238E27FC236}">
                <a16:creationId xmlns:a16="http://schemas.microsoft.com/office/drawing/2014/main" id="{D45F9778-A01A-46FA-8CF1-1DEA8BF8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97" y="1358262"/>
            <a:ext cx="2801051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k Zuckerberg Becomes the World's Third-Richest Person | Fortune">
            <a:extLst>
              <a:ext uri="{FF2B5EF4-FFF2-40B4-BE49-F238E27FC236}">
                <a16:creationId xmlns:a16="http://schemas.microsoft.com/office/drawing/2014/main" id="{01EECC68-FE6E-43E5-8EAF-197B3A2A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85" y="1336430"/>
            <a:ext cx="2392606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8713A-51A0-4DF1-A13F-A939985D1B8A}"/>
              </a:ext>
            </a:extLst>
          </p:cNvPr>
          <p:cNvSpPr txBox="1"/>
          <p:nvPr/>
        </p:nvSpPr>
        <p:spPr>
          <a:xfrm>
            <a:off x="1041009" y="3342863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Selina Michal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0B9A1-1C9F-4943-AB2D-624800E01872}"/>
              </a:ext>
            </a:extLst>
          </p:cNvPr>
          <p:cNvSpPr txBox="1"/>
          <p:nvPr/>
        </p:nvSpPr>
        <p:spPr>
          <a:xfrm>
            <a:off x="4965895" y="332653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Van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1BA94-7E35-44CB-921B-903B709D04C8}"/>
              </a:ext>
            </a:extLst>
          </p:cNvPr>
          <p:cNvSpPr txBox="1"/>
          <p:nvPr/>
        </p:nvSpPr>
        <p:spPr>
          <a:xfrm>
            <a:off x="8890780" y="3429000"/>
            <a:ext cx="20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 Zuckerberg</a:t>
            </a:r>
          </a:p>
        </p:txBody>
      </p:sp>
    </p:spTree>
    <p:extLst>
      <p:ext uri="{BB962C8B-B14F-4D97-AF65-F5344CB8AC3E}">
        <p14:creationId xmlns:p14="http://schemas.microsoft.com/office/powerpoint/2010/main" val="19688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EA7C6-43BC-411C-84CC-9DF53F0998AF}"/>
              </a:ext>
            </a:extLst>
          </p:cNvPr>
          <p:cNvSpPr/>
          <p:nvPr/>
        </p:nvSpPr>
        <p:spPr>
          <a:xfrm>
            <a:off x="487682" y="986328"/>
            <a:ext cx="3634152" cy="1897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3244-931C-4BE5-A531-B484D6BFBC16}"/>
              </a:ext>
            </a:extLst>
          </p:cNvPr>
          <p:cNvSpPr txBox="1"/>
          <p:nvPr/>
        </p:nvSpPr>
        <p:spPr>
          <a:xfrm>
            <a:off x="1654127" y="984503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D0EC4-F395-40A0-B128-ABF7C682DB0E}"/>
              </a:ext>
            </a:extLst>
          </p:cNvPr>
          <p:cNvSpPr/>
          <p:nvPr/>
        </p:nvSpPr>
        <p:spPr>
          <a:xfrm>
            <a:off x="4502832" y="986328"/>
            <a:ext cx="3534506" cy="1895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4BBCF-6CCF-4254-8C5F-EDF6C8EB3826}"/>
              </a:ext>
            </a:extLst>
          </p:cNvPr>
          <p:cNvSpPr/>
          <p:nvPr/>
        </p:nvSpPr>
        <p:spPr>
          <a:xfrm>
            <a:off x="8418336" y="972260"/>
            <a:ext cx="3393831" cy="1895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9DB28-2A6A-45F7-8AB5-F86BB709962F}"/>
              </a:ext>
            </a:extLst>
          </p:cNvPr>
          <p:cNvSpPr txBox="1"/>
          <p:nvPr/>
        </p:nvSpPr>
        <p:spPr>
          <a:xfrm>
            <a:off x="5223798" y="992583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ranked 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7ABF-F29A-439E-AE19-3251B2398B50}"/>
              </a:ext>
            </a:extLst>
          </p:cNvPr>
          <p:cNvSpPr txBox="1"/>
          <p:nvPr/>
        </p:nvSpPr>
        <p:spPr>
          <a:xfrm>
            <a:off x="8723139" y="109129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Personal protect Equipment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97CD3-504E-449E-818F-10C47DBD38F6}"/>
              </a:ext>
            </a:extLst>
          </p:cNvPr>
          <p:cNvSpPr/>
          <p:nvPr/>
        </p:nvSpPr>
        <p:spPr>
          <a:xfrm>
            <a:off x="487682" y="3321566"/>
            <a:ext cx="3634152" cy="2045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91C14-24E9-4202-BD64-161CE3F301C8}"/>
              </a:ext>
            </a:extLst>
          </p:cNvPr>
          <p:cNvSpPr/>
          <p:nvPr/>
        </p:nvSpPr>
        <p:spPr>
          <a:xfrm>
            <a:off x="4552655" y="3321566"/>
            <a:ext cx="3534506" cy="2054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DD79F-D22A-448A-AB96-CDAC544EF3B5}"/>
              </a:ext>
            </a:extLst>
          </p:cNvPr>
          <p:cNvSpPr/>
          <p:nvPr/>
        </p:nvSpPr>
        <p:spPr>
          <a:xfrm>
            <a:off x="8517983" y="3321566"/>
            <a:ext cx="3294184" cy="2054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5E143-FEAA-4219-93A0-90DAA1CAC6FC}"/>
              </a:ext>
            </a:extLst>
          </p:cNvPr>
          <p:cNvSpPr txBox="1"/>
          <p:nvPr/>
        </p:nvSpPr>
        <p:spPr>
          <a:xfrm>
            <a:off x="1378632" y="3448129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 shipping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88B7B-8CB4-4BAF-9B8A-485A8315DC1E}"/>
              </a:ext>
            </a:extLst>
          </p:cNvPr>
          <p:cNvSpPr txBox="1"/>
          <p:nvPr/>
        </p:nvSpPr>
        <p:spPr>
          <a:xfrm>
            <a:off x="5223798" y="3437785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product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BC5C1-23C0-4CEF-891F-319D4FA4C028}"/>
              </a:ext>
            </a:extLst>
          </p:cNvPr>
          <p:cNvSpPr txBox="1"/>
          <p:nvPr/>
        </p:nvSpPr>
        <p:spPr>
          <a:xfrm>
            <a:off x="9254776" y="3442089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8B1E5-CB39-4659-B7EF-E6912ACC4BB9}"/>
              </a:ext>
            </a:extLst>
          </p:cNvPr>
          <p:cNvSpPr txBox="1"/>
          <p:nvPr/>
        </p:nvSpPr>
        <p:spPr>
          <a:xfrm>
            <a:off x="487682" y="168301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FCD4-B559-4BDB-9A01-CB58CFC4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4" y="1491402"/>
            <a:ext cx="3600450" cy="1390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2C4F34-ADB1-4EB1-8DE9-C71C2BFA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84" y="1481876"/>
            <a:ext cx="3517654" cy="1400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434BF7-212B-41F2-91D2-23159E92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54" y="1454248"/>
            <a:ext cx="3317194" cy="13720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F6FD4B-D247-464D-84F6-F790D59B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4" y="3953453"/>
            <a:ext cx="3600450" cy="13906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5B3EE3-BC4A-4AB8-A362-B501CF0A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12" y="3953762"/>
            <a:ext cx="3506149" cy="1400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BF9A61-0947-434E-BA94-7FC2427A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992" y="4004050"/>
            <a:ext cx="3271175" cy="13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324C97-1AA8-4411-B020-D0055C76E6FE}"/>
              </a:ext>
            </a:extLst>
          </p:cNvPr>
          <p:cNvSpPr txBox="1"/>
          <p:nvPr/>
        </p:nvSpPr>
        <p:spPr>
          <a:xfrm>
            <a:off x="1615441" y="200057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CLOTHES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94433-F933-4C71-8F19-0E8CD196762C}"/>
              </a:ext>
            </a:extLst>
          </p:cNvPr>
          <p:cNvSpPr txBox="1"/>
          <p:nvPr/>
        </p:nvSpPr>
        <p:spPr>
          <a:xfrm>
            <a:off x="1615441" y="3560355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ELECTRONICE SHOPPING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43511-2A04-4280-A3F7-41482E24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27" y="4165516"/>
            <a:ext cx="10018102" cy="249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875A6-CA4A-4F0B-8733-8BE5B2DB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28" y="805217"/>
            <a:ext cx="10018101" cy="24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5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801A4-3CE7-4123-8479-7698AF0E81FC}"/>
              </a:ext>
            </a:extLst>
          </p:cNvPr>
          <p:cNvSpPr/>
          <p:nvPr/>
        </p:nvSpPr>
        <p:spPr>
          <a:xfrm>
            <a:off x="1615441" y="860826"/>
            <a:ext cx="8696178" cy="190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EC75-5A6D-423A-A8B6-7D416F1E7456}"/>
              </a:ext>
            </a:extLst>
          </p:cNvPr>
          <p:cNvSpPr txBox="1"/>
          <p:nvPr/>
        </p:nvSpPr>
        <p:spPr>
          <a:xfrm>
            <a:off x="1615441" y="200057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Food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D8FA9-EEE5-4076-A179-E6AE0B05DB21}"/>
              </a:ext>
            </a:extLst>
          </p:cNvPr>
          <p:cNvSpPr txBox="1"/>
          <p:nvPr/>
        </p:nvSpPr>
        <p:spPr>
          <a:xfrm>
            <a:off x="701041" y="3629338"/>
            <a:ext cx="320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Weekly Discount 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0F0CF-BA80-4EA7-99C3-83F0072E8A1F}"/>
              </a:ext>
            </a:extLst>
          </p:cNvPr>
          <p:cNvSpPr/>
          <p:nvPr/>
        </p:nvSpPr>
        <p:spPr>
          <a:xfrm>
            <a:off x="1615441" y="871379"/>
            <a:ext cx="3209778" cy="1885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6A3A-6D6D-47BD-BE55-C11B9CA297FF}"/>
              </a:ext>
            </a:extLst>
          </p:cNvPr>
          <p:cNvSpPr/>
          <p:nvPr/>
        </p:nvSpPr>
        <p:spPr>
          <a:xfrm>
            <a:off x="48252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22811-9475-4E06-8ACF-951F9B03D1DC}"/>
              </a:ext>
            </a:extLst>
          </p:cNvPr>
          <p:cNvSpPr/>
          <p:nvPr/>
        </p:nvSpPr>
        <p:spPr>
          <a:xfrm>
            <a:off x="4825219" y="1813914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D491DA-C97C-4D8E-97F9-7215AA72B455}"/>
              </a:ext>
            </a:extLst>
          </p:cNvPr>
          <p:cNvSpPr/>
          <p:nvPr/>
        </p:nvSpPr>
        <p:spPr>
          <a:xfrm>
            <a:off x="66540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4C086-E2F5-40B5-A558-6084A4DC2F4B}"/>
              </a:ext>
            </a:extLst>
          </p:cNvPr>
          <p:cNvSpPr/>
          <p:nvPr/>
        </p:nvSpPr>
        <p:spPr>
          <a:xfrm>
            <a:off x="84828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5024B-ED5E-4E7C-95A9-0A58F81FD54A}"/>
              </a:ext>
            </a:extLst>
          </p:cNvPr>
          <p:cNvSpPr/>
          <p:nvPr/>
        </p:nvSpPr>
        <p:spPr>
          <a:xfrm>
            <a:off x="6654019" y="1813913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AE63B-E4A5-4D9D-B3F5-48C35936E418}"/>
              </a:ext>
            </a:extLst>
          </p:cNvPr>
          <p:cNvSpPr/>
          <p:nvPr/>
        </p:nvSpPr>
        <p:spPr>
          <a:xfrm>
            <a:off x="8482819" y="1813912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7C097-318B-4D0A-8BA9-2B447BA59DFD}"/>
              </a:ext>
            </a:extLst>
          </p:cNvPr>
          <p:cNvSpPr txBox="1"/>
          <p:nvPr/>
        </p:nvSpPr>
        <p:spPr>
          <a:xfrm>
            <a:off x="2729132" y="1629246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4615C-F3FB-46F1-BAA8-CB8F0009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4" y="4347376"/>
            <a:ext cx="5171305" cy="17627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CA3514-8984-4B07-B10A-20C659D9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84" y="4342099"/>
            <a:ext cx="5202264" cy="17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9A7EF-1B41-4185-B5A3-9F33FD958552}"/>
              </a:ext>
            </a:extLst>
          </p:cNvPr>
          <p:cNvSpPr txBox="1"/>
          <p:nvPr/>
        </p:nvSpPr>
        <p:spPr>
          <a:xfrm>
            <a:off x="1181686" y="579956"/>
            <a:ext cx="358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Category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851F-3AF5-49DF-A4EF-CE55ACBD84F3}"/>
              </a:ext>
            </a:extLst>
          </p:cNvPr>
          <p:cNvSpPr txBox="1"/>
          <p:nvPr/>
        </p:nvSpPr>
        <p:spPr>
          <a:xfrm>
            <a:off x="1491174" y="1561514"/>
            <a:ext cx="358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Clothes</a:t>
            </a:r>
          </a:p>
          <a:p>
            <a:endParaRPr lang="en-US" sz="2400" dirty="0"/>
          </a:p>
          <a:p>
            <a:r>
              <a:rPr lang="en-US" sz="2400" dirty="0"/>
              <a:t>Electronics shopping</a:t>
            </a:r>
          </a:p>
          <a:p>
            <a:endParaRPr lang="en-US" sz="2400" dirty="0"/>
          </a:p>
          <a:p>
            <a:r>
              <a:rPr lang="en-US" sz="2400" dirty="0"/>
              <a:t>Foods</a:t>
            </a:r>
          </a:p>
        </p:txBody>
      </p:sp>
    </p:spTree>
    <p:extLst>
      <p:ext uri="{BB962C8B-B14F-4D97-AF65-F5344CB8AC3E}">
        <p14:creationId xmlns:p14="http://schemas.microsoft.com/office/powerpoint/2010/main" val="255276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42DC5-6D93-46D6-98F1-3E61BBF7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9" y="1109662"/>
            <a:ext cx="10649927" cy="5150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FA51C-B19E-4AE5-81FE-4CE8887C025A}"/>
              </a:ext>
            </a:extLst>
          </p:cNvPr>
          <p:cNvSpPr txBox="1"/>
          <p:nvPr/>
        </p:nvSpPr>
        <p:spPr>
          <a:xfrm>
            <a:off x="892199" y="367044"/>
            <a:ext cx="346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Shop Now ( jus example) </a:t>
            </a:r>
          </a:p>
        </p:txBody>
      </p:sp>
    </p:spTree>
    <p:extLst>
      <p:ext uri="{BB962C8B-B14F-4D97-AF65-F5344CB8AC3E}">
        <p14:creationId xmlns:p14="http://schemas.microsoft.com/office/powerpoint/2010/main" val="6965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2D10C-7827-4689-86FB-B42A2148102A}"/>
              </a:ext>
            </a:extLst>
          </p:cNvPr>
          <p:cNvSpPr txBox="1"/>
          <p:nvPr/>
        </p:nvSpPr>
        <p:spPr>
          <a:xfrm>
            <a:off x="892199" y="36704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Shop Now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F7105-ECA2-4487-8F98-A55F513D7270}"/>
              </a:ext>
            </a:extLst>
          </p:cNvPr>
          <p:cNvSpPr/>
          <p:nvPr/>
        </p:nvSpPr>
        <p:spPr>
          <a:xfrm>
            <a:off x="606998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D580EF-1746-4A52-9111-1192629B3D60}"/>
              </a:ext>
            </a:extLst>
          </p:cNvPr>
          <p:cNvSpPr/>
          <p:nvPr/>
        </p:nvSpPr>
        <p:spPr>
          <a:xfrm>
            <a:off x="2295120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03DE4-44CD-40A5-AF01-25C4A48BA034}"/>
              </a:ext>
            </a:extLst>
          </p:cNvPr>
          <p:cNvSpPr/>
          <p:nvPr/>
        </p:nvSpPr>
        <p:spPr>
          <a:xfrm>
            <a:off x="606997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04406-652D-46D8-B764-36F3BE3B66BE}"/>
              </a:ext>
            </a:extLst>
          </p:cNvPr>
          <p:cNvSpPr txBox="1"/>
          <p:nvPr/>
        </p:nvSpPr>
        <p:spPr>
          <a:xfrm>
            <a:off x="825481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25614-1981-4CA1-B43C-CD646F34E393}"/>
              </a:ext>
            </a:extLst>
          </p:cNvPr>
          <p:cNvSpPr txBox="1"/>
          <p:nvPr/>
        </p:nvSpPr>
        <p:spPr>
          <a:xfrm>
            <a:off x="825481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B65736-57CD-4BA8-804D-FB62FBD2603E}"/>
              </a:ext>
            </a:extLst>
          </p:cNvPr>
          <p:cNvSpPr/>
          <p:nvPr/>
        </p:nvSpPr>
        <p:spPr>
          <a:xfrm>
            <a:off x="939456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0AAD5C-6157-4332-9DCE-E1B697A7D1CF}"/>
              </a:ext>
            </a:extLst>
          </p:cNvPr>
          <p:cNvSpPr/>
          <p:nvPr/>
        </p:nvSpPr>
        <p:spPr>
          <a:xfrm>
            <a:off x="3057525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847EF0-1A7F-440C-8092-0EB423835867}"/>
              </a:ext>
            </a:extLst>
          </p:cNvPr>
          <p:cNvSpPr/>
          <p:nvPr/>
        </p:nvSpPr>
        <p:spPr>
          <a:xfrm>
            <a:off x="4511604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114DB9-4389-483A-AD5B-1EA34E6B603F}"/>
              </a:ext>
            </a:extLst>
          </p:cNvPr>
          <p:cNvSpPr/>
          <p:nvPr/>
        </p:nvSpPr>
        <p:spPr>
          <a:xfrm>
            <a:off x="6199726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12474E-5DE8-41DF-8149-C2ED0927C592}"/>
              </a:ext>
            </a:extLst>
          </p:cNvPr>
          <p:cNvSpPr/>
          <p:nvPr/>
        </p:nvSpPr>
        <p:spPr>
          <a:xfrm>
            <a:off x="4511603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8DF7E-F72F-45A8-AB7E-C0FB5DA75E31}"/>
              </a:ext>
            </a:extLst>
          </p:cNvPr>
          <p:cNvSpPr txBox="1"/>
          <p:nvPr/>
        </p:nvSpPr>
        <p:spPr>
          <a:xfrm>
            <a:off x="4730087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7F2E0-E45A-4CAC-A8E7-CD880FFF21EA}"/>
              </a:ext>
            </a:extLst>
          </p:cNvPr>
          <p:cNvSpPr txBox="1"/>
          <p:nvPr/>
        </p:nvSpPr>
        <p:spPr>
          <a:xfrm>
            <a:off x="4730087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8A7D82-7A15-4C4D-9A9A-388F4881411B}"/>
              </a:ext>
            </a:extLst>
          </p:cNvPr>
          <p:cNvSpPr/>
          <p:nvPr/>
        </p:nvSpPr>
        <p:spPr>
          <a:xfrm>
            <a:off x="4844062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AD2C00-8DE1-4715-BE45-0E52145244F2}"/>
              </a:ext>
            </a:extLst>
          </p:cNvPr>
          <p:cNvSpPr/>
          <p:nvPr/>
        </p:nvSpPr>
        <p:spPr>
          <a:xfrm>
            <a:off x="6962131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89722B-6292-4775-A4C5-36466C982EEB}"/>
              </a:ext>
            </a:extLst>
          </p:cNvPr>
          <p:cNvSpPr/>
          <p:nvPr/>
        </p:nvSpPr>
        <p:spPr>
          <a:xfrm>
            <a:off x="8416213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183BE2-FEF0-4A74-8E10-B6C1F53EF7A0}"/>
              </a:ext>
            </a:extLst>
          </p:cNvPr>
          <p:cNvSpPr/>
          <p:nvPr/>
        </p:nvSpPr>
        <p:spPr>
          <a:xfrm>
            <a:off x="10104335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E2744-DE6C-4F9C-B4DD-9D0140EB716D}"/>
              </a:ext>
            </a:extLst>
          </p:cNvPr>
          <p:cNvSpPr/>
          <p:nvPr/>
        </p:nvSpPr>
        <p:spPr>
          <a:xfrm>
            <a:off x="8416212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E0BF4-F7D4-4B59-868F-992E1ABABC7F}"/>
              </a:ext>
            </a:extLst>
          </p:cNvPr>
          <p:cNvSpPr txBox="1"/>
          <p:nvPr/>
        </p:nvSpPr>
        <p:spPr>
          <a:xfrm>
            <a:off x="8634696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300$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DB6BB-6220-4FD5-B91D-D7BBF0D13660}"/>
              </a:ext>
            </a:extLst>
          </p:cNvPr>
          <p:cNvSpPr txBox="1"/>
          <p:nvPr/>
        </p:nvSpPr>
        <p:spPr>
          <a:xfrm>
            <a:off x="8634696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67A3F2-804B-4428-8F07-70E76D64DEFC}"/>
              </a:ext>
            </a:extLst>
          </p:cNvPr>
          <p:cNvSpPr/>
          <p:nvPr/>
        </p:nvSpPr>
        <p:spPr>
          <a:xfrm>
            <a:off x="8748671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AFA465-C699-4F28-B6AD-161A4EDC0BF9}"/>
              </a:ext>
            </a:extLst>
          </p:cNvPr>
          <p:cNvSpPr/>
          <p:nvPr/>
        </p:nvSpPr>
        <p:spPr>
          <a:xfrm>
            <a:off x="10866740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B040DB-0F6A-4D2D-8699-ACA9D969F11A}"/>
              </a:ext>
            </a:extLst>
          </p:cNvPr>
          <p:cNvSpPr/>
          <p:nvPr/>
        </p:nvSpPr>
        <p:spPr>
          <a:xfrm>
            <a:off x="10008611" y="367044"/>
            <a:ext cx="1716258" cy="421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Add product</a:t>
            </a:r>
          </a:p>
        </p:txBody>
      </p:sp>
    </p:spTree>
    <p:extLst>
      <p:ext uri="{BB962C8B-B14F-4D97-AF65-F5344CB8AC3E}">
        <p14:creationId xmlns:p14="http://schemas.microsoft.com/office/powerpoint/2010/main" val="141062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C155A-E711-485E-AFF0-4DA20F44241E}"/>
              </a:ext>
            </a:extLst>
          </p:cNvPr>
          <p:cNvSpPr txBox="1"/>
          <p:nvPr/>
        </p:nvSpPr>
        <p:spPr>
          <a:xfrm>
            <a:off x="1322364" y="281354"/>
            <a:ext cx="249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Add product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A27AC-D6A7-483C-AF86-9ECCB2AE36C6}"/>
              </a:ext>
            </a:extLst>
          </p:cNvPr>
          <p:cNvSpPr/>
          <p:nvPr/>
        </p:nvSpPr>
        <p:spPr>
          <a:xfrm>
            <a:off x="1322364" y="1195754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F7B28-912B-49CB-B302-3D816F95B78D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0143C-174D-486B-BADB-2B2E36C67E26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1FE6F-7138-46C1-9B0C-11C925F1F41E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C6793-14C3-4E7D-97B8-DE16E3B4EAA6}"/>
              </a:ext>
            </a:extLst>
          </p:cNvPr>
          <p:cNvSpPr/>
          <p:nvPr/>
        </p:nvSpPr>
        <p:spPr>
          <a:xfrm>
            <a:off x="6096000" y="3701406"/>
            <a:ext cx="1134793" cy="3552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A04A86-51E7-4DC0-AFC2-2A9B8D6B1F23}"/>
              </a:ext>
            </a:extLst>
          </p:cNvPr>
          <p:cNvSpPr/>
          <p:nvPr/>
        </p:nvSpPr>
        <p:spPr>
          <a:xfrm>
            <a:off x="1336431" y="3701406"/>
            <a:ext cx="1280159" cy="320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F9CB48-5021-456D-9E8B-50D9CAEEB55A}"/>
              </a:ext>
            </a:extLst>
          </p:cNvPr>
          <p:cNvSpPr/>
          <p:nvPr/>
        </p:nvSpPr>
        <p:spPr>
          <a:xfrm>
            <a:off x="1322364" y="2905780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2B9D8-C435-468C-8765-727A266A1F8D}"/>
              </a:ext>
            </a:extLst>
          </p:cNvPr>
          <p:cNvSpPr txBox="1"/>
          <p:nvPr/>
        </p:nvSpPr>
        <p:spPr>
          <a:xfrm>
            <a:off x="1561514" y="2982724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file</a:t>
            </a:r>
          </a:p>
        </p:txBody>
      </p:sp>
    </p:spTree>
    <p:extLst>
      <p:ext uri="{BB962C8B-B14F-4D97-AF65-F5344CB8AC3E}">
        <p14:creationId xmlns:p14="http://schemas.microsoft.com/office/powerpoint/2010/main" val="2012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9736C-AF46-4EDD-8E99-99DEEEE708E2}"/>
              </a:ext>
            </a:extLst>
          </p:cNvPr>
          <p:cNvSpPr txBox="1"/>
          <p:nvPr/>
        </p:nvSpPr>
        <p:spPr>
          <a:xfrm>
            <a:off x="1322364" y="281354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Update product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3FC53D-1277-4ABB-B36E-30AF2FCB00B1}"/>
              </a:ext>
            </a:extLst>
          </p:cNvPr>
          <p:cNvSpPr/>
          <p:nvPr/>
        </p:nvSpPr>
        <p:spPr>
          <a:xfrm>
            <a:off x="1322364" y="1195754"/>
            <a:ext cx="5894362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392AB-2AAA-4A3A-A5A2-B536C344501B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2A426-8C57-4296-8B46-042A2518A391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9E446-8D17-4C6A-B059-D63BDCCF3011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329EB4-297D-400B-9AE1-AE2581E9E858}"/>
              </a:ext>
            </a:extLst>
          </p:cNvPr>
          <p:cNvSpPr/>
          <p:nvPr/>
        </p:nvSpPr>
        <p:spPr>
          <a:xfrm>
            <a:off x="6096000" y="3429000"/>
            <a:ext cx="1134793" cy="3552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245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7</cp:revision>
  <dcterms:created xsi:type="dcterms:W3CDTF">2021-08-16T00:53:52Z</dcterms:created>
  <dcterms:modified xsi:type="dcterms:W3CDTF">2021-08-17T17:20:39Z</dcterms:modified>
</cp:coreProperties>
</file>