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8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7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C14"/>
    <a:srgbClr val="CCCC00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70" d="100"/>
          <a:sy n="70" d="100"/>
        </p:scale>
        <p:origin x="1085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F516FAA-7DBA-0EEA-61E3-9C1CD0EFC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FF2A8D7-B682-BBA5-6ED5-D5A6BEBF1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E140B15-9A54-DE0C-372E-5B6E25D6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DAABEA1-35D2-A48C-DDBB-67581E6B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DB47E7D-8778-5AB6-A08D-E99F1610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2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FA80D27-B0CC-3928-5691-5728D3ED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48E85C8-70A8-F4FE-26BF-2089E0E92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8E694C8-D10B-C098-991C-76F32D28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06E3865-BACC-50E8-4E31-BC3B88EB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5B21C92-3A2E-38A9-5975-BB4AA3F8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6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D444F62D-D22A-4281-3342-F012D84E2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C7A07807-C728-242A-75C8-96E3F70C7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4893C66-12BD-A6F9-9EE3-012EBF51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1D1634A-3B96-FF2E-6619-82DF462D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D750E3E-DD58-6DBC-B352-DB2D1677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76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148C6FB-38F3-09D7-51A2-F6B609AA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165951-5E48-888D-0A20-2F43B4BD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3B621EB-4FD1-BAE3-73E2-AFA3D044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E4961A2-9193-710F-6DAA-CAB86C03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8C6F51A-91B1-4B51-C10D-46157315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CFEDD2-6C21-975C-E1B8-F66090B3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DC9FF1B-0F82-2604-CD72-5D3275E6C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09E0487-95AB-BBD7-AF11-C9C7A489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2F5F20F-2A34-B21D-CA1A-C325F21E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9CBF8FF-039D-5F08-1F68-7B6A8143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0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86FD2A-A868-2130-EF9B-DB7CFD9A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E544C2-9216-8D3D-2E72-3E630AA7D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211F5375-63E0-05A2-7C6D-C606166E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DE2DC305-10A0-08A4-1790-7A7D5FF6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621A885E-BFD4-5A66-490D-4B3C938A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D7871FA2-90E1-59D6-9514-1F6E5E88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12970F9-467B-DEB0-6CE6-714C19C9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820463D-F0F3-DF73-6C31-EB52C3E07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0AFBF48A-41A2-D9B6-8794-47094B6D6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C2B3EA6A-FBAD-0820-9907-CD446CD1F0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8E8B7AA6-0911-98EA-A658-44F6D0E35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3108D75A-9752-6947-AE7B-F1156342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9AA4F759-4C8E-5A34-4E64-1A571FB6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196F8521-2F5A-258C-812E-398F144E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7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DEFC1C-9D20-04B2-B701-090FE8FE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411F0FCA-9E7B-7334-6FF6-7D820050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8B189F49-B534-CB4A-6BB0-C51BA701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0CD51036-F87C-8146-5C07-C1464635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3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02067E30-B09F-F6FE-2C44-5C613678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E8044901-E922-AB90-72A9-95A07BDE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973AE78B-7BD7-748C-44B0-1E3F344A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0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96EFA4A-307E-0499-7515-8E5BD97E0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0591B7-8AD8-8B85-1655-DB6BEB93C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56B5D601-11D0-5CAC-F9E7-491EFB559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03BEB7D6-4F12-D6B3-ECDA-F08845E1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6ADD6F2-CE86-A878-14B7-20FFF416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A4D7712-4705-8DDD-61C7-E5B2EA1A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24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6725129-B33B-835A-FFA9-C16AAFAB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EE7E7A26-F4E5-12A6-7F7D-819217747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321CA181-618C-A6B3-A03D-889E42D2D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BE2D1115-F40C-99EC-B801-66C1A428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E7F26FE-43DF-359C-99E6-ACA8D06B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1BF5CC2-C52B-49AA-1C4C-C95B8B08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7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AB125838-D917-CD24-EE5A-E6525111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80E7B25B-25B0-A54B-54AD-58371ED0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FCA1622-412B-8F5B-07B6-5EC4B6B60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BC9FB-01A0-4659-B9DF-0D77D7DB937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BB74790-BCFD-C58C-9481-B84623AD7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98E76065-19C2-D3D6-E0FC-81D2148CA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287F-0B47-4BFA-B0F1-DF3AEEB32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25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28.sv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30.jfif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2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19" Type="http://schemas.openxmlformats.org/officeDocument/2006/relationships/image" Target="../media/image22.png"/><Relationship Id="rId4" Type="http://schemas.openxmlformats.org/officeDocument/2006/relationships/image" Target="../media/image4.sv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74C81E1A-5A15-A4CF-904F-D432D2FC37EA}"/>
              </a:ext>
            </a:extLst>
          </p:cNvPr>
          <p:cNvGrpSpPr/>
          <p:nvPr/>
        </p:nvGrpSpPr>
        <p:grpSpPr>
          <a:xfrm>
            <a:off x="8679606" y="1115246"/>
            <a:ext cx="2348513" cy="1184563"/>
            <a:chOff x="8797790" y="1115246"/>
            <a:chExt cx="2013568" cy="1184563"/>
          </a:xfrm>
        </p:grpSpPr>
        <p:sp>
          <p:nvSpPr>
            <p:cNvPr id="18" name="Šesterokut 17">
              <a:extLst>
                <a:ext uri="{FF2B5EF4-FFF2-40B4-BE49-F238E27FC236}">
                  <a16:creationId xmlns:a16="http://schemas.microsoft.com/office/drawing/2014/main" id="{9DF409B0-2640-9ACD-4357-E7C135394754}"/>
                </a:ext>
              </a:extLst>
            </p:cNvPr>
            <p:cNvSpPr/>
            <p:nvPr/>
          </p:nvSpPr>
          <p:spPr>
            <a:xfrm>
              <a:off x="8797790" y="1115246"/>
              <a:ext cx="1532314" cy="11845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kstniOkvir 35">
              <a:extLst>
                <a:ext uri="{FF2B5EF4-FFF2-40B4-BE49-F238E27FC236}">
                  <a16:creationId xmlns:a16="http://schemas.microsoft.com/office/drawing/2014/main" id="{BA94F097-961A-920C-B8CC-E7E8FAD3DD2F}"/>
                </a:ext>
              </a:extLst>
            </p:cNvPr>
            <p:cNvSpPr txBox="1"/>
            <p:nvPr/>
          </p:nvSpPr>
          <p:spPr>
            <a:xfrm>
              <a:off x="8976442" y="1457353"/>
              <a:ext cx="18349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sz="2400" dirty="0" err="1">
                  <a:solidFill>
                    <a:schemeClr val="bg1"/>
                  </a:solidFill>
                </a:rPr>
                <a:t>FMSLogo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29" name="TekstniOkvir 1028">
            <a:extLst>
              <a:ext uri="{FF2B5EF4-FFF2-40B4-BE49-F238E27FC236}">
                <a16:creationId xmlns:a16="http://schemas.microsoft.com/office/drawing/2014/main" id="{8BEA9B87-A10A-86D5-41DE-3A167F4411A0}"/>
              </a:ext>
            </a:extLst>
          </p:cNvPr>
          <p:cNvSpPr txBox="1"/>
          <p:nvPr/>
        </p:nvSpPr>
        <p:spPr>
          <a:xfrm>
            <a:off x="8081055" y="3487298"/>
            <a:ext cx="115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shvaćanja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0" name="TekstniOkvir 1029">
            <a:extLst>
              <a:ext uri="{FF2B5EF4-FFF2-40B4-BE49-F238E27FC236}">
                <a16:creationId xmlns:a16="http://schemas.microsoft.com/office/drawing/2014/main" id="{535AC1FD-A3A7-A203-13A6-33A0D89D96BC}"/>
              </a:ext>
            </a:extLst>
          </p:cNvPr>
          <p:cNvSpPr txBox="1"/>
          <p:nvPr/>
        </p:nvSpPr>
        <p:spPr>
          <a:xfrm>
            <a:off x="27261" y="5660927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Mateo Štefanek, </a:t>
            </a:r>
          </a:p>
          <a:p>
            <a:r>
              <a:rPr lang="hr-HR" sz="2400" dirty="0"/>
              <a:t>Linda Stojković, </a:t>
            </a:r>
          </a:p>
          <a:p>
            <a:r>
              <a:rPr lang="hr-HR" sz="2400" dirty="0"/>
              <a:t>Filip </a:t>
            </a:r>
            <a:r>
              <a:rPr lang="hr-HR" sz="2400" dirty="0" err="1"/>
              <a:t>Udovčić</a:t>
            </a:r>
            <a:endParaRPr lang="en-US" sz="2400" dirty="0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5E1D8C43-4CAD-AF6B-AB1F-EE35CBCF8308}"/>
              </a:ext>
            </a:extLst>
          </p:cNvPr>
          <p:cNvGrpSpPr/>
          <p:nvPr/>
        </p:nvGrpSpPr>
        <p:grpSpPr>
          <a:xfrm>
            <a:off x="3730337" y="-840138"/>
            <a:ext cx="8411652" cy="8306081"/>
            <a:chOff x="4923451" y="-840138"/>
            <a:chExt cx="7218537" cy="8306081"/>
          </a:xfrm>
          <a:blipFill>
            <a:blip r:embed="rId2"/>
            <a:stretch>
              <a:fillRect/>
            </a:stretch>
          </a:blipFill>
        </p:grpSpPr>
        <p:grpSp>
          <p:nvGrpSpPr>
            <p:cNvPr id="37" name="Grupa 36">
              <a:extLst>
                <a:ext uri="{FF2B5EF4-FFF2-40B4-BE49-F238E27FC236}">
                  <a16:creationId xmlns:a16="http://schemas.microsoft.com/office/drawing/2014/main" id="{ADB711CE-57CF-DD20-A254-3C091469DEFC}"/>
                </a:ext>
              </a:extLst>
            </p:cNvPr>
            <p:cNvGrpSpPr/>
            <p:nvPr/>
          </p:nvGrpSpPr>
          <p:grpSpPr>
            <a:xfrm>
              <a:off x="4923451" y="-840138"/>
              <a:ext cx="7218537" cy="8306081"/>
              <a:chOff x="4923451" y="-840138"/>
              <a:chExt cx="7218537" cy="8306081"/>
            </a:xfrm>
            <a:grpFill/>
          </p:grpSpPr>
          <p:sp>
            <p:nvSpPr>
              <p:cNvPr id="16" name="Šesterokut 15">
                <a:extLst>
                  <a:ext uri="{FF2B5EF4-FFF2-40B4-BE49-F238E27FC236}">
                    <a16:creationId xmlns:a16="http://schemas.microsoft.com/office/drawing/2014/main" id="{3D1D34B8-B4D3-E226-3A7D-16B4DA8A9281}"/>
                  </a:ext>
                </a:extLst>
              </p:cNvPr>
              <p:cNvSpPr/>
              <p:nvPr/>
            </p:nvSpPr>
            <p:spPr>
              <a:xfrm>
                <a:off x="9170714" y="2379620"/>
                <a:ext cx="1597601" cy="118456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upa 32">
                <a:extLst>
                  <a:ext uri="{FF2B5EF4-FFF2-40B4-BE49-F238E27FC236}">
                    <a16:creationId xmlns:a16="http://schemas.microsoft.com/office/drawing/2014/main" id="{0FF36880-36A6-E509-98C7-57E2528D599C}"/>
                  </a:ext>
                </a:extLst>
              </p:cNvPr>
              <p:cNvGrpSpPr/>
              <p:nvPr/>
            </p:nvGrpSpPr>
            <p:grpSpPr>
              <a:xfrm>
                <a:off x="4923451" y="-840138"/>
                <a:ext cx="7218537" cy="8306081"/>
                <a:chOff x="4923451" y="-840138"/>
                <a:chExt cx="7218537" cy="8306081"/>
              </a:xfrm>
              <a:grpFill/>
            </p:grpSpPr>
            <p:sp>
              <p:nvSpPr>
                <p:cNvPr id="1024" name="Šesterokut 1023">
                  <a:extLst>
                    <a:ext uri="{FF2B5EF4-FFF2-40B4-BE49-F238E27FC236}">
                      <a16:creationId xmlns:a16="http://schemas.microsoft.com/office/drawing/2014/main" id="{D08366A9-4BE2-B994-8120-422D89E2EE27}"/>
                    </a:ext>
                  </a:extLst>
                </p:cNvPr>
                <p:cNvSpPr/>
                <p:nvPr/>
              </p:nvSpPr>
              <p:spPr>
                <a:xfrm>
                  <a:off x="7846163" y="3068409"/>
                  <a:ext cx="1597601" cy="1184563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upa 31">
                  <a:extLst>
                    <a:ext uri="{FF2B5EF4-FFF2-40B4-BE49-F238E27FC236}">
                      <a16:creationId xmlns:a16="http://schemas.microsoft.com/office/drawing/2014/main" id="{61CF7515-003B-5910-581C-B6042E22ACA5}"/>
                    </a:ext>
                  </a:extLst>
                </p:cNvPr>
                <p:cNvGrpSpPr/>
                <p:nvPr/>
              </p:nvGrpSpPr>
              <p:grpSpPr>
                <a:xfrm>
                  <a:off x="4923451" y="-840138"/>
                  <a:ext cx="7218537" cy="8306081"/>
                  <a:chOff x="4923451" y="-840138"/>
                  <a:chExt cx="7218537" cy="8306081"/>
                </a:xfrm>
                <a:grpFill/>
              </p:grpSpPr>
              <p:grpSp>
                <p:nvGrpSpPr>
                  <p:cNvPr id="24" name="Grupa 23">
                    <a:extLst>
                      <a:ext uri="{FF2B5EF4-FFF2-40B4-BE49-F238E27FC236}">
                        <a16:creationId xmlns:a16="http://schemas.microsoft.com/office/drawing/2014/main" id="{CAB58D63-2539-AED1-5840-512D6EE3A711}"/>
                      </a:ext>
                    </a:extLst>
                  </p:cNvPr>
                  <p:cNvGrpSpPr/>
                  <p:nvPr/>
                </p:nvGrpSpPr>
                <p:grpSpPr>
                  <a:xfrm>
                    <a:off x="6321451" y="-144564"/>
                    <a:ext cx="5820537" cy="7610507"/>
                    <a:chOff x="5911991" y="-157586"/>
                    <a:chExt cx="5820537" cy="7610507"/>
                  </a:xfrm>
                  <a:grpFill/>
                </p:grpSpPr>
                <p:sp>
                  <p:nvSpPr>
                    <p:cNvPr id="2" name="Šesterokut 1">
                      <a:extLst>
                        <a:ext uri="{FF2B5EF4-FFF2-40B4-BE49-F238E27FC236}">
                          <a16:creationId xmlns:a16="http://schemas.microsoft.com/office/drawing/2014/main" id="{7287C8AE-2CF8-1A5A-34FA-14E4CE353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9872" y="3678403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Šesterokut 2">
                      <a:extLst>
                        <a:ext uri="{FF2B5EF4-FFF2-40B4-BE49-F238E27FC236}">
                          <a16:creationId xmlns:a16="http://schemas.microsoft.com/office/drawing/2014/main" id="{E8A89E0A-E6AD-9BFC-1CFA-E5EE26856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4925" y="5628714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" name="Šesterokut 3">
                      <a:extLst>
                        <a:ext uri="{FF2B5EF4-FFF2-40B4-BE49-F238E27FC236}">
                          <a16:creationId xmlns:a16="http://schemas.microsoft.com/office/drawing/2014/main" id="{AC3137E6-34B9-18EB-FDE7-02B7AC77A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369" y="4967880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Šesterokut 4">
                      <a:extLst>
                        <a:ext uri="{FF2B5EF4-FFF2-40B4-BE49-F238E27FC236}">
                          <a16:creationId xmlns:a16="http://schemas.microsoft.com/office/drawing/2014/main" id="{83B70056-08F5-12DE-0386-2759762F0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4926" y="432993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Šesterokut 5">
                      <a:extLst>
                        <a:ext uri="{FF2B5EF4-FFF2-40B4-BE49-F238E27FC236}">
                          <a16:creationId xmlns:a16="http://schemas.microsoft.com/office/drawing/2014/main" id="{4D843F67-9051-2A48-AC7B-0CA74115C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4927" y="3012469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Šesterokut 6">
                      <a:extLst>
                        <a:ext uri="{FF2B5EF4-FFF2-40B4-BE49-F238E27FC236}">
                          <a16:creationId xmlns:a16="http://schemas.microsoft.com/office/drawing/2014/main" id="{C647B6C6-60D5-DC3A-C9D9-E7EBC2D58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98038" y="440295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Šesterokut 7">
                      <a:extLst>
                        <a:ext uri="{FF2B5EF4-FFF2-40B4-BE49-F238E27FC236}">
                          <a16:creationId xmlns:a16="http://schemas.microsoft.com/office/drawing/2014/main" id="{9400D596-95C1-93A9-DD8C-067533964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4084" y="-157586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Šesterokut 8">
                      <a:extLst>
                        <a:ext uri="{FF2B5EF4-FFF2-40B4-BE49-F238E27FC236}">
                          <a16:creationId xmlns:a16="http://schemas.microsoft.com/office/drawing/2014/main" id="{51131C5E-CC97-8BCE-886E-7992A6D570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89219" y="405029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Šesterokut 9">
                      <a:extLst>
                        <a:ext uri="{FF2B5EF4-FFF2-40B4-BE49-F238E27FC236}">
                          <a16:creationId xmlns:a16="http://schemas.microsoft.com/office/drawing/2014/main" id="{9890E24D-C36E-3FD6-2D84-FC7B9E857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89220" y="1695007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Šesterokut 10">
                      <a:extLst>
                        <a:ext uri="{FF2B5EF4-FFF2-40B4-BE49-F238E27FC236}">
                          <a16:creationId xmlns:a16="http://schemas.microsoft.com/office/drawing/2014/main" id="{51449925-1C58-2612-9538-1084ABE27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0488" y="4323142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Šesterokut 11">
                      <a:extLst>
                        <a:ext uri="{FF2B5EF4-FFF2-40B4-BE49-F238E27FC236}">
                          <a16:creationId xmlns:a16="http://schemas.microsoft.com/office/drawing/2014/main" id="{BE29C650-D439-94A1-D3E9-BC5885D28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2661" y="2469759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Šesterokut 12">
                      <a:extLst>
                        <a:ext uri="{FF2B5EF4-FFF2-40B4-BE49-F238E27FC236}">
                          <a16:creationId xmlns:a16="http://schemas.microsoft.com/office/drawing/2014/main" id="{4670D879-67F9-387A-5050-AE6F22F09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1991" y="-130560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Šesterokut 13">
                      <a:extLst>
                        <a:ext uri="{FF2B5EF4-FFF2-40B4-BE49-F238E27FC236}">
                          <a16:creationId xmlns:a16="http://schemas.microsoft.com/office/drawing/2014/main" id="{9FBE674D-DC13-4F1E-817D-349828474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1139" y="1132796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Šesterokut 14">
                      <a:extLst>
                        <a:ext uri="{FF2B5EF4-FFF2-40B4-BE49-F238E27FC236}">
                          <a16:creationId xmlns:a16="http://schemas.microsoft.com/office/drawing/2014/main" id="{C3DE0340-97DE-A260-D80C-C9875DD27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8269" y="372331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Šesterokut 16">
                      <a:extLst>
                        <a:ext uri="{FF2B5EF4-FFF2-40B4-BE49-F238E27FC236}">
                          <a16:creationId xmlns:a16="http://schemas.microsoft.com/office/drawing/2014/main" id="{8C2C3FFE-6798-4FEB-CBC0-1E9FE2D4C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3835" y="561511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Šesterokut 18">
                      <a:extLst>
                        <a:ext uri="{FF2B5EF4-FFF2-40B4-BE49-F238E27FC236}">
                          <a16:creationId xmlns:a16="http://schemas.microsoft.com/office/drawing/2014/main" id="{DEF2E23F-E06E-ADF6-073A-3E9457DAA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369" y="625234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Šesterokut 19">
                      <a:extLst>
                        <a:ext uri="{FF2B5EF4-FFF2-40B4-BE49-F238E27FC236}">
                          <a16:creationId xmlns:a16="http://schemas.microsoft.com/office/drawing/2014/main" id="{EC13F09C-84D6-E12B-0A40-85AB6A4B9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8279" y="495268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Šesterokut 20">
                      <a:extLst>
                        <a:ext uri="{FF2B5EF4-FFF2-40B4-BE49-F238E27FC236}">
                          <a16:creationId xmlns:a16="http://schemas.microsoft.com/office/drawing/2014/main" id="{E59A76FE-B2D2-41EC-CD65-C69A16449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9999" y="6268358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Šesterokut 21">
                      <a:extLst>
                        <a:ext uri="{FF2B5EF4-FFF2-40B4-BE49-F238E27FC236}">
                          <a16:creationId xmlns:a16="http://schemas.microsoft.com/office/drawing/2014/main" id="{6F0E3AA7-7101-F283-6360-88B5E62AC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8204" y="1752614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" name="Šesterokut 24">
                    <a:extLst>
                      <a:ext uri="{FF2B5EF4-FFF2-40B4-BE49-F238E27FC236}">
                        <a16:creationId xmlns:a16="http://schemas.microsoft.com/office/drawing/2014/main" id="{D5DC9AA7-C704-DB77-7E11-E27B60E5218C}"/>
                      </a:ext>
                    </a:extLst>
                  </p:cNvPr>
                  <p:cNvSpPr/>
                  <p:nvPr/>
                </p:nvSpPr>
                <p:spPr>
                  <a:xfrm>
                    <a:off x="4923451" y="474743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Šesterokut 25">
                    <a:extLst>
                      <a:ext uri="{FF2B5EF4-FFF2-40B4-BE49-F238E27FC236}">
                        <a16:creationId xmlns:a16="http://schemas.microsoft.com/office/drawing/2014/main" id="{C2AAC9B5-0F0D-373C-11F3-B7AE4FF60649}"/>
                      </a:ext>
                    </a:extLst>
                  </p:cNvPr>
                  <p:cNvSpPr/>
                  <p:nvPr/>
                </p:nvSpPr>
                <p:spPr>
                  <a:xfrm>
                    <a:off x="4948225" y="1843248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Šesterokut 26">
                    <a:extLst>
                      <a:ext uri="{FF2B5EF4-FFF2-40B4-BE49-F238E27FC236}">
                        <a16:creationId xmlns:a16="http://schemas.microsoft.com/office/drawing/2014/main" id="{978B60E2-3760-F82B-67B0-A24818B97C7E}"/>
                      </a:ext>
                    </a:extLst>
                  </p:cNvPr>
                  <p:cNvSpPr/>
                  <p:nvPr/>
                </p:nvSpPr>
                <p:spPr>
                  <a:xfrm>
                    <a:off x="4997054" y="3142531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Šesterokut 27">
                    <a:extLst>
                      <a:ext uri="{FF2B5EF4-FFF2-40B4-BE49-F238E27FC236}">
                        <a16:creationId xmlns:a16="http://schemas.microsoft.com/office/drawing/2014/main" id="{C98ECDF9-2F68-A94E-7916-863023F66ED1}"/>
                      </a:ext>
                    </a:extLst>
                  </p:cNvPr>
                  <p:cNvSpPr/>
                  <p:nvPr/>
                </p:nvSpPr>
                <p:spPr>
                  <a:xfrm>
                    <a:off x="4992159" y="4388620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Šesterokut 28">
                    <a:extLst>
                      <a:ext uri="{FF2B5EF4-FFF2-40B4-BE49-F238E27FC236}">
                        <a16:creationId xmlns:a16="http://schemas.microsoft.com/office/drawing/2014/main" id="{D528D99E-AFD9-FD38-0C00-8B8DA2A741E7}"/>
                      </a:ext>
                    </a:extLst>
                  </p:cNvPr>
                  <p:cNvSpPr/>
                  <p:nvPr/>
                </p:nvSpPr>
                <p:spPr>
                  <a:xfrm>
                    <a:off x="4962205" y="5557984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Šesterokut 29">
                    <a:extLst>
                      <a:ext uri="{FF2B5EF4-FFF2-40B4-BE49-F238E27FC236}">
                        <a16:creationId xmlns:a16="http://schemas.microsoft.com/office/drawing/2014/main" id="{8757242F-5802-23B1-3545-C44D633328F2}"/>
                      </a:ext>
                    </a:extLst>
                  </p:cNvPr>
                  <p:cNvSpPr/>
                  <p:nvPr/>
                </p:nvSpPr>
                <p:spPr>
                  <a:xfrm>
                    <a:off x="7719451" y="-787727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Šesterokut 30">
                    <a:extLst>
                      <a:ext uri="{FF2B5EF4-FFF2-40B4-BE49-F238E27FC236}">
                        <a16:creationId xmlns:a16="http://schemas.microsoft.com/office/drawing/2014/main" id="{8B0CC36A-3BD8-DBD6-750C-4A7E17E2D63B}"/>
                      </a:ext>
                    </a:extLst>
                  </p:cNvPr>
                  <p:cNvSpPr/>
                  <p:nvPr/>
                </p:nvSpPr>
                <p:spPr>
                  <a:xfrm>
                    <a:off x="4954850" y="-840138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4" name="Šesterokut 33">
              <a:extLst>
                <a:ext uri="{FF2B5EF4-FFF2-40B4-BE49-F238E27FC236}">
                  <a16:creationId xmlns:a16="http://schemas.microsoft.com/office/drawing/2014/main" id="{07DF1467-B5F8-B709-D23B-4CA1C7ED0EA6}"/>
                </a:ext>
              </a:extLst>
            </p:cNvPr>
            <p:cNvSpPr/>
            <p:nvPr/>
          </p:nvSpPr>
          <p:spPr>
            <a:xfrm>
              <a:off x="6330599" y="1138674"/>
              <a:ext cx="1597601" cy="118456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kstniOkvir 34">
            <a:extLst>
              <a:ext uri="{FF2B5EF4-FFF2-40B4-BE49-F238E27FC236}">
                <a16:creationId xmlns:a16="http://schemas.microsoft.com/office/drawing/2014/main" id="{644209AE-663E-029B-F67B-350F39C43B2C}"/>
              </a:ext>
            </a:extLst>
          </p:cNvPr>
          <p:cNvSpPr txBox="1"/>
          <p:nvPr/>
        </p:nvSpPr>
        <p:spPr>
          <a:xfrm>
            <a:off x="6752859" y="4013136"/>
            <a:ext cx="1597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3600" dirty="0">
                <a:solidFill>
                  <a:schemeClr val="bg1"/>
                </a:solidFill>
              </a:rPr>
              <a:t>igre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42" name="Grupa 41">
            <a:extLst>
              <a:ext uri="{FF2B5EF4-FFF2-40B4-BE49-F238E27FC236}">
                <a16:creationId xmlns:a16="http://schemas.microsoft.com/office/drawing/2014/main" id="{4C32422D-DAF0-F6AB-D66A-78027A370342}"/>
              </a:ext>
            </a:extLst>
          </p:cNvPr>
          <p:cNvGrpSpPr/>
          <p:nvPr/>
        </p:nvGrpSpPr>
        <p:grpSpPr>
          <a:xfrm>
            <a:off x="5408594" y="4973804"/>
            <a:ext cx="2327394" cy="1184563"/>
            <a:chOff x="5408594" y="4973804"/>
            <a:chExt cx="2327394" cy="1184563"/>
          </a:xfrm>
        </p:grpSpPr>
        <p:sp>
          <p:nvSpPr>
            <p:cNvPr id="38" name="Šesterokut 37">
              <a:extLst>
                <a:ext uri="{FF2B5EF4-FFF2-40B4-BE49-F238E27FC236}">
                  <a16:creationId xmlns:a16="http://schemas.microsoft.com/office/drawing/2014/main" id="{81B6A21D-A792-7B7C-1113-D732227FEE30}"/>
                </a:ext>
              </a:extLst>
            </p:cNvPr>
            <p:cNvSpPr/>
            <p:nvPr/>
          </p:nvSpPr>
          <p:spPr>
            <a:xfrm>
              <a:off x="5408594" y="4973804"/>
              <a:ext cx="1856304" cy="11845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kstniOkvir 40">
              <a:extLst>
                <a:ext uri="{FF2B5EF4-FFF2-40B4-BE49-F238E27FC236}">
                  <a16:creationId xmlns:a16="http://schemas.microsoft.com/office/drawing/2014/main" id="{676466FD-CD45-BAC9-A4E8-2E57BCDBABA6}"/>
                </a:ext>
              </a:extLst>
            </p:cNvPr>
            <p:cNvSpPr txBox="1"/>
            <p:nvPr/>
          </p:nvSpPr>
          <p:spPr>
            <a:xfrm>
              <a:off x="5901072" y="5228975"/>
              <a:ext cx="18349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sz="3600" dirty="0">
                  <a:solidFill>
                    <a:schemeClr val="bg1"/>
                  </a:solidFill>
                </a:rPr>
                <a:t>igre</a:t>
              </a:r>
              <a:endParaRPr lang="en-US" sz="3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62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903225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5367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1" y="3064022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5356" y="3773144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88174" y="4482145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86990" y="5177305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12203583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NAŠE IGRE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05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903225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5367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1" y="3064022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5356" y="3773144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88174" y="4482145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86990" y="5177305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5768054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NAŠE IGRE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4B23A52F-CBC7-FEF1-DE64-8028B76A20F4}"/>
              </a:ext>
            </a:extLst>
          </p:cNvPr>
          <p:cNvSpPr txBox="1"/>
          <p:nvPr/>
        </p:nvSpPr>
        <p:spPr>
          <a:xfrm>
            <a:off x="4186133" y="1338562"/>
            <a:ext cx="78707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800" b="1" dirty="0"/>
              <a:t>I</a:t>
            </a:r>
            <a:r>
              <a:rPr lang="en-US" sz="2800" b="1" dirty="0" err="1"/>
              <a:t>zrađen</a:t>
            </a:r>
            <a:r>
              <a:rPr lang="hr-HR" sz="2800" b="1" dirty="0"/>
              <a:t>e</a:t>
            </a:r>
            <a:r>
              <a:rPr lang="en-US" sz="2800" b="1" dirty="0"/>
              <a:t> </a:t>
            </a:r>
            <a:r>
              <a:rPr lang="en-US" sz="2800" b="1" dirty="0" err="1"/>
              <a:t>ig</a:t>
            </a:r>
            <a:r>
              <a:rPr lang="hr-HR" sz="2800" b="1" dirty="0" err="1"/>
              <a:t>re</a:t>
            </a:r>
            <a:r>
              <a:rPr lang="en-US" sz="2800" dirty="0"/>
              <a:t>:</a:t>
            </a:r>
            <a:endParaRPr lang="hr-HR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🎭 </a:t>
            </a:r>
            <a:r>
              <a:rPr lang="en-US" sz="2800" i="1" dirty="0" err="1"/>
              <a:t>Vješala</a:t>
            </a:r>
            <a:r>
              <a:rPr lang="en-US" sz="2800" dirty="0"/>
              <a:t> – </a:t>
            </a:r>
            <a:r>
              <a:rPr lang="en-US" sz="2800" dirty="0" err="1"/>
              <a:t>igra</a:t>
            </a:r>
            <a:r>
              <a:rPr lang="en-US" sz="2800" dirty="0"/>
              <a:t> </a:t>
            </a:r>
            <a:r>
              <a:rPr lang="en-US" sz="2800" dirty="0" err="1"/>
              <a:t>pogađanja</a:t>
            </a:r>
            <a:r>
              <a:rPr lang="en-US" sz="2800" dirty="0"/>
              <a:t> </a:t>
            </a:r>
            <a:r>
              <a:rPr lang="en-US" sz="2800" dirty="0" err="1"/>
              <a:t>riječi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🏃‍♂️ </a:t>
            </a:r>
            <a:r>
              <a:rPr lang="en-US" sz="2800" i="1" dirty="0"/>
              <a:t>Platformer</a:t>
            </a:r>
            <a:r>
              <a:rPr lang="en-US" sz="2800" dirty="0"/>
              <a:t> – </a:t>
            </a:r>
            <a:r>
              <a:rPr lang="en-US" sz="2800" dirty="0" err="1"/>
              <a:t>skakanje</a:t>
            </a:r>
            <a:r>
              <a:rPr lang="en-US" sz="2800" dirty="0"/>
              <a:t> </a:t>
            </a:r>
            <a:r>
              <a:rPr lang="en-US" sz="2800" dirty="0" err="1"/>
              <a:t>preko</a:t>
            </a:r>
            <a:r>
              <a:rPr lang="en-US" sz="2800" dirty="0"/>
              <a:t> </a:t>
            </a:r>
            <a:r>
              <a:rPr lang="en-US" sz="2800" dirty="0" err="1"/>
              <a:t>prepreka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❌⭕ </a:t>
            </a:r>
            <a:r>
              <a:rPr lang="en-US" sz="2800" i="1" dirty="0" err="1"/>
              <a:t>Križić-kružić</a:t>
            </a:r>
            <a:r>
              <a:rPr lang="en-US" sz="2800" dirty="0"/>
              <a:t> – </a:t>
            </a:r>
            <a:r>
              <a:rPr lang="en-US" sz="2800" dirty="0" err="1"/>
              <a:t>klasična</a:t>
            </a:r>
            <a:r>
              <a:rPr lang="en-US" sz="2800" dirty="0"/>
              <a:t> </a:t>
            </a:r>
            <a:r>
              <a:rPr lang="en-US" sz="2800" dirty="0" err="1"/>
              <a:t>društvena</a:t>
            </a:r>
            <a:r>
              <a:rPr lang="en-US" sz="2800" dirty="0"/>
              <a:t> </a:t>
            </a:r>
            <a:r>
              <a:rPr lang="en-US" sz="2800" dirty="0" err="1"/>
              <a:t>igra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🐍 </a:t>
            </a:r>
            <a:r>
              <a:rPr lang="en-US" sz="2800" i="1" dirty="0" err="1"/>
              <a:t>Zmija</a:t>
            </a:r>
            <a:r>
              <a:rPr lang="en-US" sz="2800" dirty="0"/>
              <a:t> – jedi </a:t>
            </a:r>
            <a:r>
              <a:rPr lang="en-US" sz="2800" dirty="0" err="1"/>
              <a:t>hranu</a:t>
            </a:r>
            <a:r>
              <a:rPr lang="en-US" sz="2800" dirty="0"/>
              <a:t>, </a:t>
            </a:r>
            <a:r>
              <a:rPr lang="en-US" sz="2800" dirty="0" err="1"/>
              <a:t>rasti</a:t>
            </a:r>
            <a:r>
              <a:rPr lang="en-US" sz="2800" dirty="0"/>
              <a:t>, </a:t>
            </a:r>
            <a:r>
              <a:rPr lang="en-US" sz="2800" dirty="0" err="1"/>
              <a:t>izbjegni</a:t>
            </a:r>
            <a:r>
              <a:rPr lang="en-US" sz="2800" dirty="0"/>
              <a:t> </a:t>
            </a:r>
            <a:r>
              <a:rPr lang="en-US" sz="2800" dirty="0" err="1"/>
              <a:t>udarce</a:t>
            </a: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🎯 </a:t>
            </a:r>
            <a:r>
              <a:rPr lang="en-US" sz="2800" i="1" dirty="0"/>
              <a:t>Bubble Shooter</a:t>
            </a:r>
            <a:r>
              <a:rPr lang="en-US" sz="2800" dirty="0"/>
              <a:t> – </a:t>
            </a:r>
            <a:r>
              <a:rPr lang="en-US" sz="2800" dirty="0" err="1"/>
              <a:t>pucanje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uništavanje</a:t>
            </a:r>
            <a:r>
              <a:rPr lang="en-US" sz="2800" dirty="0"/>
              <a:t> </a:t>
            </a:r>
            <a:r>
              <a:rPr lang="hr-HR" sz="2800" dirty="0"/>
              <a:t>  m</a:t>
            </a:r>
            <a:r>
              <a:rPr lang="en-US" sz="2800" dirty="0" err="1"/>
              <a:t>jehurića</a:t>
            </a:r>
            <a:endParaRPr lang="en-US" sz="2800" dirty="0"/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D0D288F7-BD43-07E1-8842-78197E2843E1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8998" t="4706" r="60492" b="59812"/>
          <a:stretch/>
        </p:blipFill>
        <p:spPr>
          <a:xfrm>
            <a:off x="1893173" y="4036246"/>
            <a:ext cx="2550857" cy="2482257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556CA78C-D672-5C1E-C4D5-1942EFE06842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-1" t="10394" r="45715" b="37608"/>
          <a:stretch/>
        </p:blipFill>
        <p:spPr>
          <a:xfrm>
            <a:off x="6736990" y="4221806"/>
            <a:ext cx="3918251" cy="21111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8600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914111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100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5365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74470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77288" y="4482145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76104" y="5188191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12203583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TEHNIKA IZVEDBE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030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71524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099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5359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74470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77288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76104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4471685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TEHNIKA IZVEDBE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49EF71-ECC4-7A37-A26F-F8B0FD650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685" y="1366541"/>
            <a:ext cx="1262260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Struktura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koda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endParaRPr kumimoji="0" lang="hr-H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r-HR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nadogradivost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endParaRPr kumimoji="0" lang="hr-H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upravljanje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kretanjem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kolizijama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Korisničko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iskustvo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endParaRPr kumimoji="0" lang="hr-H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intuitivne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kontrole</a:t>
            </a:r>
            <a:endParaRPr lang="hr-HR" altLang="en-US" sz="2800" dirty="0"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vizualne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povratne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informacije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Optimizacija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endParaRPr kumimoji="0" lang="hr-H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glatko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izvođenje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igara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57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71524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100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5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1573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77288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76104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12203583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IZAZOVI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2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71524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100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5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1573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77288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76104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5216324" y="19346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IZAZOVI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D3D7043-1951-326D-A56A-662330D8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772" y="1727262"/>
            <a:ext cx="1283987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r-HR" altLang="en-US" sz="2800" b="1" dirty="0">
                <a:latin typeface="Aptos" panose="020B0004020202020204" pitchFamily="34" charset="0"/>
              </a:rPr>
              <a:t>Širenje znanja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–</a:t>
            </a:r>
            <a:r>
              <a:rPr kumimoji="0" lang="hr-H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sintaksa</a:t>
            </a:r>
            <a:endParaRPr kumimoji="0" lang="hr-HR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Optimizacija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koda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–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poboljšanje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brzine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izvođenja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Testiranje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–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pronalazak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ispravljanje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grešaka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5CB971E4-419F-2ED0-FB2A-3892AC5FE16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18857" y="3492141"/>
            <a:ext cx="5501692" cy="289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998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71524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100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5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5356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1242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76104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12203583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PLAN RAZVOJA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01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71524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100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5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74470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1242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76104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4485190" y="159269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PLAN RAZVOJA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6792651C-28EF-02A9-941F-D6EE67AFE86B}"/>
              </a:ext>
            </a:extLst>
          </p:cNvPr>
          <p:cNvSpPr txBox="1"/>
          <p:nvPr/>
        </p:nvSpPr>
        <p:spPr>
          <a:xfrm>
            <a:off x="4485190" y="1485417"/>
            <a:ext cx="75814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Aptos" panose="020B0004020202020204" pitchFamily="34" charset="0"/>
              </a:rPr>
              <a:t>Daljnji</a:t>
            </a:r>
            <a:r>
              <a:rPr lang="en-US" sz="2800" b="1" dirty="0">
                <a:latin typeface="Aptos" panose="020B0004020202020204" pitchFamily="34" charset="0"/>
              </a:rPr>
              <a:t> </a:t>
            </a:r>
            <a:r>
              <a:rPr lang="en-US" sz="2800" b="1" dirty="0" err="1">
                <a:latin typeface="Aptos" panose="020B0004020202020204" pitchFamily="34" charset="0"/>
              </a:rPr>
              <a:t>koraci</a:t>
            </a:r>
            <a:r>
              <a:rPr lang="hr-HR" sz="2800" b="1" dirty="0">
                <a:latin typeface="Aptos" panose="020B0004020202020204" pitchFamily="34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ptos" panose="020B0004020202020204" pitchFamily="34" charset="0"/>
              </a:rPr>
              <a:t>Proširenje</a:t>
            </a:r>
            <a:r>
              <a:rPr lang="en-US" sz="2800" dirty="0">
                <a:latin typeface="Aptos" panose="020B0004020202020204" pitchFamily="34" charset="0"/>
              </a:rPr>
              <a:t> </a:t>
            </a:r>
            <a:r>
              <a:rPr lang="en-US" sz="2800" dirty="0" err="1">
                <a:latin typeface="Aptos" panose="020B0004020202020204" pitchFamily="34" charset="0"/>
              </a:rPr>
              <a:t>biblioteke</a:t>
            </a:r>
            <a:r>
              <a:rPr lang="en-US" sz="2800" dirty="0">
                <a:latin typeface="Aptos" panose="020B0004020202020204" pitchFamily="34" charset="0"/>
              </a:rPr>
              <a:t> </a:t>
            </a:r>
            <a:r>
              <a:rPr lang="en-US" sz="2800" dirty="0" err="1">
                <a:latin typeface="Aptos" panose="020B0004020202020204" pitchFamily="34" charset="0"/>
              </a:rPr>
              <a:t>igara</a:t>
            </a:r>
            <a:endParaRPr lang="en-US" sz="2800" dirty="0"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ptos" panose="020B0004020202020204" pitchFamily="34" charset="0"/>
              </a:rPr>
              <a:t>Optimizacija</a:t>
            </a:r>
            <a:r>
              <a:rPr lang="en-US" sz="2800" dirty="0">
                <a:latin typeface="Aptos" panose="020B0004020202020204" pitchFamily="34" charset="0"/>
              </a:rPr>
              <a:t> </a:t>
            </a:r>
            <a:r>
              <a:rPr lang="en-US" sz="2800" dirty="0" err="1">
                <a:latin typeface="Aptos" panose="020B0004020202020204" pitchFamily="34" charset="0"/>
              </a:rPr>
              <a:t>performansi</a:t>
            </a:r>
            <a:endParaRPr lang="en-US" sz="2800" dirty="0"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ptos" panose="020B0004020202020204" pitchFamily="34" charset="0"/>
              </a:rPr>
              <a:t>Dokumentacija</a:t>
            </a:r>
            <a:r>
              <a:rPr lang="en-US" sz="2800" dirty="0">
                <a:latin typeface="Aptos" panose="020B0004020202020204" pitchFamily="34" charset="0"/>
              </a:rPr>
              <a:t> </a:t>
            </a:r>
            <a:r>
              <a:rPr lang="en-US" sz="2800" dirty="0" err="1">
                <a:latin typeface="Aptos" panose="020B0004020202020204" pitchFamily="34" charset="0"/>
              </a:rPr>
              <a:t>i</a:t>
            </a:r>
            <a:r>
              <a:rPr lang="en-US" sz="2800" dirty="0">
                <a:latin typeface="Aptos" panose="020B0004020202020204" pitchFamily="34" charset="0"/>
              </a:rPr>
              <a:t> </a:t>
            </a:r>
            <a:r>
              <a:rPr lang="en-US" sz="2800" dirty="0" err="1">
                <a:latin typeface="Aptos" panose="020B0004020202020204" pitchFamily="34" charset="0"/>
              </a:rPr>
              <a:t>tutorijali</a:t>
            </a:r>
            <a:endParaRPr lang="en-US" sz="2800" dirty="0">
              <a:latin typeface="Aptos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latin typeface="Aptos" panose="020B0004020202020204" pitchFamily="34" charset="0"/>
              </a:rPr>
              <a:t>Multiplayer </a:t>
            </a:r>
            <a:r>
              <a:rPr lang="en-US" sz="2800" dirty="0" err="1">
                <a:latin typeface="Aptos" panose="020B0004020202020204" pitchFamily="34" charset="0"/>
              </a:rPr>
              <a:t>opcije</a:t>
            </a:r>
            <a:endParaRPr lang="en-US" sz="2800" dirty="0">
              <a:latin typeface="Aptos" panose="020B0004020202020204" pitchFamily="34" charset="0"/>
            </a:endParaRPr>
          </a:p>
        </p:txBody>
      </p:sp>
      <p:pic>
        <p:nvPicPr>
          <p:cNvPr id="6" name="Grafika 5" descr="Future with solid fill">
            <a:extLst>
              <a:ext uri="{FF2B5EF4-FFF2-40B4-BE49-F238E27FC236}">
                <a16:creationId xmlns:a16="http://schemas.microsoft.com/office/drawing/2014/main" id="{51BDDC05-0652-C7A9-9302-4927CC5242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41511" y="2250465"/>
            <a:ext cx="1711441" cy="1711441"/>
          </a:xfrm>
          <a:prstGeom prst="rect">
            <a:avLst/>
          </a:prstGeom>
        </p:spPr>
      </p:pic>
      <p:pic>
        <p:nvPicPr>
          <p:cNvPr id="6148" name="Picture 4" descr="Businessman Running on 2025,2026,2027 years go to goal or way further concept Flat Vector cartoon illustration. 2025 stock vector">
            <a:extLst>
              <a:ext uri="{FF2B5EF4-FFF2-40B4-BE49-F238E27FC236}">
                <a16:creationId xmlns:a16="http://schemas.microsoft.com/office/drawing/2014/main" id="{5CD1E062-950B-3ED1-5FD8-1BA6C956A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337" y="3725896"/>
            <a:ext cx="3874309" cy="290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312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100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5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74470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77288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11639" y="5177303"/>
            <a:ext cx="3797081" cy="726943"/>
            <a:chOff x="-5588" y="4991449"/>
            <a:chExt cx="3797081" cy="72694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4991449"/>
              <a:ext cx="3797081" cy="711769"/>
              <a:chOff x="1" y="4401434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01434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12203583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58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100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5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74470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77288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11639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5536560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ZAKLJUČAK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2E2F6BD-05D2-CB9D-E394-A033A661B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442" y="1989709"/>
            <a:ext cx="840655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Što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smo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postigli</a:t>
            </a:r>
            <a:r>
              <a:rPr lang="hr-HR" altLang="en-US" sz="2800" b="1" dirty="0">
                <a:latin typeface="Aptos" panose="020B0004020202020204" pitchFamily="34" charset="0"/>
              </a:rPr>
              <a:t>?: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Dokazali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da je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FmsLogo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sposoban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za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razvoj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igara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Pružili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resurse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inspiraciju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drugima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Poziv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daljnje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istraživanje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razvoj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2506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74C81E1A-5A15-A4CF-904F-D432D2FC37EA}"/>
              </a:ext>
            </a:extLst>
          </p:cNvPr>
          <p:cNvGrpSpPr/>
          <p:nvPr/>
        </p:nvGrpSpPr>
        <p:grpSpPr>
          <a:xfrm>
            <a:off x="188443" y="314864"/>
            <a:ext cx="10278368" cy="1984945"/>
            <a:chOff x="1517637" y="314864"/>
            <a:chExt cx="8812468" cy="1984945"/>
          </a:xfrm>
        </p:grpSpPr>
        <p:sp>
          <p:nvSpPr>
            <p:cNvPr id="18" name="Šesterokut 17">
              <a:extLst>
                <a:ext uri="{FF2B5EF4-FFF2-40B4-BE49-F238E27FC236}">
                  <a16:creationId xmlns:a16="http://schemas.microsoft.com/office/drawing/2014/main" id="{9DF409B0-2640-9ACD-4357-E7C135394754}"/>
                </a:ext>
              </a:extLst>
            </p:cNvPr>
            <p:cNvSpPr/>
            <p:nvPr/>
          </p:nvSpPr>
          <p:spPr>
            <a:xfrm>
              <a:off x="8797791" y="1115246"/>
              <a:ext cx="1532314" cy="11845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kstniOkvir 35">
              <a:extLst>
                <a:ext uri="{FF2B5EF4-FFF2-40B4-BE49-F238E27FC236}">
                  <a16:creationId xmlns:a16="http://schemas.microsoft.com/office/drawing/2014/main" id="{BA94F097-961A-920C-B8CC-E7E8FAD3DD2F}"/>
                </a:ext>
              </a:extLst>
            </p:cNvPr>
            <p:cNvSpPr txBox="1"/>
            <p:nvPr/>
          </p:nvSpPr>
          <p:spPr>
            <a:xfrm>
              <a:off x="1517637" y="314864"/>
              <a:ext cx="18349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sz="3600" dirty="0" err="1"/>
                <a:t>FMSLogo</a:t>
              </a:r>
              <a:endParaRPr lang="en-US" sz="3600" dirty="0"/>
            </a:p>
          </p:txBody>
        </p:sp>
      </p:grpSp>
      <p:sp>
        <p:nvSpPr>
          <p:cNvPr id="1029" name="TekstniOkvir 1028">
            <a:extLst>
              <a:ext uri="{FF2B5EF4-FFF2-40B4-BE49-F238E27FC236}">
                <a16:creationId xmlns:a16="http://schemas.microsoft.com/office/drawing/2014/main" id="{8BEA9B87-A10A-86D5-41DE-3A167F4411A0}"/>
              </a:ext>
            </a:extLst>
          </p:cNvPr>
          <p:cNvSpPr txBox="1"/>
          <p:nvPr/>
        </p:nvSpPr>
        <p:spPr>
          <a:xfrm>
            <a:off x="8081055" y="3487298"/>
            <a:ext cx="1150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shvaćanja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30" name="TekstniOkvir 1029">
            <a:extLst>
              <a:ext uri="{FF2B5EF4-FFF2-40B4-BE49-F238E27FC236}">
                <a16:creationId xmlns:a16="http://schemas.microsoft.com/office/drawing/2014/main" id="{535AC1FD-A3A7-A203-13A6-33A0D89D96BC}"/>
              </a:ext>
            </a:extLst>
          </p:cNvPr>
          <p:cNvSpPr txBox="1"/>
          <p:nvPr/>
        </p:nvSpPr>
        <p:spPr>
          <a:xfrm>
            <a:off x="27261" y="5660927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/>
              <a:t>Mateo Štefanek, </a:t>
            </a:r>
          </a:p>
          <a:p>
            <a:r>
              <a:rPr lang="hr-HR" sz="2400" dirty="0"/>
              <a:t>Linda Stojković, </a:t>
            </a:r>
          </a:p>
          <a:p>
            <a:r>
              <a:rPr lang="hr-HR" sz="2400" dirty="0"/>
              <a:t>Filip </a:t>
            </a:r>
            <a:r>
              <a:rPr lang="hr-HR" sz="2400" dirty="0" err="1"/>
              <a:t>Udovčić</a:t>
            </a:r>
            <a:endParaRPr lang="en-US" sz="2400" dirty="0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5E1D8C43-4CAD-AF6B-AB1F-EE35CBCF8308}"/>
              </a:ext>
            </a:extLst>
          </p:cNvPr>
          <p:cNvGrpSpPr/>
          <p:nvPr/>
        </p:nvGrpSpPr>
        <p:grpSpPr>
          <a:xfrm>
            <a:off x="3730337" y="-840138"/>
            <a:ext cx="8411652" cy="8306081"/>
            <a:chOff x="4923451" y="-840138"/>
            <a:chExt cx="7218537" cy="8306081"/>
          </a:xfrm>
          <a:blipFill>
            <a:blip r:embed="rId2"/>
            <a:stretch>
              <a:fillRect/>
            </a:stretch>
          </a:blipFill>
        </p:grpSpPr>
        <p:grpSp>
          <p:nvGrpSpPr>
            <p:cNvPr id="37" name="Grupa 36">
              <a:extLst>
                <a:ext uri="{FF2B5EF4-FFF2-40B4-BE49-F238E27FC236}">
                  <a16:creationId xmlns:a16="http://schemas.microsoft.com/office/drawing/2014/main" id="{ADB711CE-57CF-DD20-A254-3C091469DEFC}"/>
                </a:ext>
              </a:extLst>
            </p:cNvPr>
            <p:cNvGrpSpPr/>
            <p:nvPr/>
          </p:nvGrpSpPr>
          <p:grpSpPr>
            <a:xfrm>
              <a:off x="4923451" y="-840138"/>
              <a:ext cx="7218537" cy="8306081"/>
              <a:chOff x="4923451" y="-840138"/>
              <a:chExt cx="7218537" cy="8306081"/>
            </a:xfrm>
            <a:grpFill/>
          </p:grpSpPr>
          <p:sp>
            <p:nvSpPr>
              <p:cNvPr id="16" name="Šesterokut 15">
                <a:extLst>
                  <a:ext uri="{FF2B5EF4-FFF2-40B4-BE49-F238E27FC236}">
                    <a16:creationId xmlns:a16="http://schemas.microsoft.com/office/drawing/2014/main" id="{3D1D34B8-B4D3-E226-3A7D-16B4DA8A9281}"/>
                  </a:ext>
                </a:extLst>
              </p:cNvPr>
              <p:cNvSpPr/>
              <p:nvPr/>
            </p:nvSpPr>
            <p:spPr>
              <a:xfrm>
                <a:off x="9170714" y="2379620"/>
                <a:ext cx="1597601" cy="1184563"/>
              </a:xfrm>
              <a:prstGeom prst="hexagon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upa 32">
                <a:extLst>
                  <a:ext uri="{FF2B5EF4-FFF2-40B4-BE49-F238E27FC236}">
                    <a16:creationId xmlns:a16="http://schemas.microsoft.com/office/drawing/2014/main" id="{0FF36880-36A6-E509-98C7-57E2528D599C}"/>
                  </a:ext>
                </a:extLst>
              </p:cNvPr>
              <p:cNvGrpSpPr/>
              <p:nvPr/>
            </p:nvGrpSpPr>
            <p:grpSpPr>
              <a:xfrm>
                <a:off x="4923451" y="-840138"/>
                <a:ext cx="7218537" cy="8306081"/>
                <a:chOff x="4923451" y="-840138"/>
                <a:chExt cx="7218537" cy="8306081"/>
              </a:xfrm>
              <a:grpFill/>
            </p:grpSpPr>
            <p:sp>
              <p:nvSpPr>
                <p:cNvPr id="1024" name="Šesterokut 1023">
                  <a:extLst>
                    <a:ext uri="{FF2B5EF4-FFF2-40B4-BE49-F238E27FC236}">
                      <a16:creationId xmlns:a16="http://schemas.microsoft.com/office/drawing/2014/main" id="{D08366A9-4BE2-B994-8120-422D89E2EE27}"/>
                    </a:ext>
                  </a:extLst>
                </p:cNvPr>
                <p:cNvSpPr/>
                <p:nvPr/>
              </p:nvSpPr>
              <p:spPr>
                <a:xfrm>
                  <a:off x="7846163" y="3068409"/>
                  <a:ext cx="1597601" cy="1184563"/>
                </a:xfrm>
                <a:prstGeom prst="hexagon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2" name="Grupa 31">
                  <a:extLst>
                    <a:ext uri="{FF2B5EF4-FFF2-40B4-BE49-F238E27FC236}">
                      <a16:creationId xmlns:a16="http://schemas.microsoft.com/office/drawing/2014/main" id="{61CF7515-003B-5910-581C-B6042E22ACA5}"/>
                    </a:ext>
                  </a:extLst>
                </p:cNvPr>
                <p:cNvGrpSpPr/>
                <p:nvPr/>
              </p:nvGrpSpPr>
              <p:grpSpPr>
                <a:xfrm>
                  <a:off x="4923451" y="-840138"/>
                  <a:ext cx="7218537" cy="8306081"/>
                  <a:chOff x="4923451" y="-840138"/>
                  <a:chExt cx="7218537" cy="8306081"/>
                </a:xfrm>
                <a:grpFill/>
              </p:grpSpPr>
              <p:grpSp>
                <p:nvGrpSpPr>
                  <p:cNvPr id="24" name="Grupa 23">
                    <a:extLst>
                      <a:ext uri="{FF2B5EF4-FFF2-40B4-BE49-F238E27FC236}">
                        <a16:creationId xmlns:a16="http://schemas.microsoft.com/office/drawing/2014/main" id="{CAB58D63-2539-AED1-5840-512D6EE3A711}"/>
                      </a:ext>
                    </a:extLst>
                  </p:cNvPr>
                  <p:cNvGrpSpPr/>
                  <p:nvPr/>
                </p:nvGrpSpPr>
                <p:grpSpPr>
                  <a:xfrm>
                    <a:off x="6321451" y="-144564"/>
                    <a:ext cx="5820537" cy="7610507"/>
                    <a:chOff x="5911991" y="-157586"/>
                    <a:chExt cx="5820537" cy="7610507"/>
                  </a:xfrm>
                  <a:grpFill/>
                </p:grpSpPr>
                <p:sp>
                  <p:nvSpPr>
                    <p:cNvPr id="2" name="Šesterokut 1">
                      <a:extLst>
                        <a:ext uri="{FF2B5EF4-FFF2-40B4-BE49-F238E27FC236}">
                          <a16:creationId xmlns:a16="http://schemas.microsoft.com/office/drawing/2014/main" id="{7287C8AE-2CF8-1A5A-34FA-14E4CE353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79872" y="3678403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" name="Šesterokut 2">
                      <a:extLst>
                        <a:ext uri="{FF2B5EF4-FFF2-40B4-BE49-F238E27FC236}">
                          <a16:creationId xmlns:a16="http://schemas.microsoft.com/office/drawing/2014/main" id="{E8A89E0A-E6AD-9BFC-1CFA-E5EE26856C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4925" y="5628714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" name="Šesterokut 3">
                      <a:extLst>
                        <a:ext uri="{FF2B5EF4-FFF2-40B4-BE49-F238E27FC236}">
                          <a16:creationId xmlns:a16="http://schemas.microsoft.com/office/drawing/2014/main" id="{AC3137E6-34B9-18EB-FDE7-02B7AC77A9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369" y="4967880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" name="Šesterokut 4">
                      <a:extLst>
                        <a:ext uri="{FF2B5EF4-FFF2-40B4-BE49-F238E27FC236}">
                          <a16:creationId xmlns:a16="http://schemas.microsoft.com/office/drawing/2014/main" id="{83B70056-08F5-12DE-0386-2759762F0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4926" y="432993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" name="Šesterokut 5">
                      <a:extLst>
                        <a:ext uri="{FF2B5EF4-FFF2-40B4-BE49-F238E27FC236}">
                          <a16:creationId xmlns:a16="http://schemas.microsoft.com/office/drawing/2014/main" id="{4D843F67-9051-2A48-AC7B-0CA74115C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34927" y="3012469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" name="Šesterokut 6">
                      <a:extLst>
                        <a:ext uri="{FF2B5EF4-FFF2-40B4-BE49-F238E27FC236}">
                          <a16:creationId xmlns:a16="http://schemas.microsoft.com/office/drawing/2014/main" id="{C647B6C6-60D5-DC3A-C9D9-E7EBC2D58F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98038" y="440295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" name="Šesterokut 7">
                      <a:extLst>
                        <a:ext uri="{FF2B5EF4-FFF2-40B4-BE49-F238E27FC236}">
                          <a16:creationId xmlns:a16="http://schemas.microsoft.com/office/drawing/2014/main" id="{9400D596-95C1-93A9-DD8C-0675339646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84084" y="-157586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" name="Šesterokut 8">
                      <a:extLst>
                        <a:ext uri="{FF2B5EF4-FFF2-40B4-BE49-F238E27FC236}">
                          <a16:creationId xmlns:a16="http://schemas.microsoft.com/office/drawing/2014/main" id="{51131C5E-CC97-8BCE-886E-7992A6D570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89219" y="405029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" name="Šesterokut 9">
                      <a:extLst>
                        <a:ext uri="{FF2B5EF4-FFF2-40B4-BE49-F238E27FC236}">
                          <a16:creationId xmlns:a16="http://schemas.microsoft.com/office/drawing/2014/main" id="{9890E24D-C36E-3FD6-2D84-FC7B9E857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89220" y="1695007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" name="Šesterokut 10">
                      <a:extLst>
                        <a:ext uri="{FF2B5EF4-FFF2-40B4-BE49-F238E27FC236}">
                          <a16:creationId xmlns:a16="http://schemas.microsoft.com/office/drawing/2014/main" id="{51449925-1C58-2612-9538-1084ABE27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0488" y="4323142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" name="Šesterokut 11">
                      <a:extLst>
                        <a:ext uri="{FF2B5EF4-FFF2-40B4-BE49-F238E27FC236}">
                          <a16:creationId xmlns:a16="http://schemas.microsoft.com/office/drawing/2014/main" id="{BE29C650-D439-94A1-D3E9-BC5885D28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2661" y="2469759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Šesterokut 12">
                      <a:extLst>
                        <a:ext uri="{FF2B5EF4-FFF2-40B4-BE49-F238E27FC236}">
                          <a16:creationId xmlns:a16="http://schemas.microsoft.com/office/drawing/2014/main" id="{4670D879-67F9-387A-5050-AE6F22F09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11991" y="-130560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Šesterokut 13">
                      <a:extLst>
                        <a:ext uri="{FF2B5EF4-FFF2-40B4-BE49-F238E27FC236}">
                          <a16:creationId xmlns:a16="http://schemas.microsoft.com/office/drawing/2014/main" id="{9FBE674D-DC13-4F1E-817D-3498284744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1139" y="1132796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Šesterokut 14">
                      <a:extLst>
                        <a:ext uri="{FF2B5EF4-FFF2-40B4-BE49-F238E27FC236}">
                          <a16:creationId xmlns:a16="http://schemas.microsoft.com/office/drawing/2014/main" id="{C3DE0340-97DE-A260-D80C-C9875DD27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8269" y="372331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Šesterokut 16">
                      <a:extLst>
                        <a:ext uri="{FF2B5EF4-FFF2-40B4-BE49-F238E27FC236}">
                          <a16:creationId xmlns:a16="http://schemas.microsoft.com/office/drawing/2014/main" id="{8C2C3FFE-6798-4FEB-CBC0-1E9FE2D4C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3835" y="561511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Šesterokut 18">
                      <a:extLst>
                        <a:ext uri="{FF2B5EF4-FFF2-40B4-BE49-F238E27FC236}">
                          <a16:creationId xmlns:a16="http://schemas.microsoft.com/office/drawing/2014/main" id="{DEF2E23F-E06E-ADF6-073A-3E9457DAA1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49369" y="625234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Šesterokut 19">
                      <a:extLst>
                        <a:ext uri="{FF2B5EF4-FFF2-40B4-BE49-F238E27FC236}">
                          <a16:creationId xmlns:a16="http://schemas.microsoft.com/office/drawing/2014/main" id="{EC13F09C-84D6-E12B-0A40-85AB6A4B9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8279" y="4952681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Šesterokut 20">
                      <a:extLst>
                        <a:ext uri="{FF2B5EF4-FFF2-40B4-BE49-F238E27FC236}">
                          <a16:creationId xmlns:a16="http://schemas.microsoft.com/office/drawing/2014/main" id="{E59A76FE-B2D2-41EC-CD65-C69A16449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29999" y="6268358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Šesterokut 21">
                      <a:extLst>
                        <a:ext uri="{FF2B5EF4-FFF2-40B4-BE49-F238E27FC236}">
                          <a16:creationId xmlns:a16="http://schemas.microsoft.com/office/drawing/2014/main" id="{6F0E3AA7-7101-F283-6360-88B5E62AC4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8204" y="1752614"/>
                      <a:ext cx="1597601" cy="1184563"/>
                    </a:xfrm>
                    <a:prstGeom prst="hexagon">
                      <a:avLst/>
                    </a:prstGeom>
                    <a:grp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25" name="Šesterokut 24">
                    <a:extLst>
                      <a:ext uri="{FF2B5EF4-FFF2-40B4-BE49-F238E27FC236}">
                        <a16:creationId xmlns:a16="http://schemas.microsoft.com/office/drawing/2014/main" id="{D5DC9AA7-C704-DB77-7E11-E27B60E5218C}"/>
                      </a:ext>
                    </a:extLst>
                  </p:cNvPr>
                  <p:cNvSpPr/>
                  <p:nvPr/>
                </p:nvSpPr>
                <p:spPr>
                  <a:xfrm>
                    <a:off x="4923451" y="474743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Šesterokut 25">
                    <a:extLst>
                      <a:ext uri="{FF2B5EF4-FFF2-40B4-BE49-F238E27FC236}">
                        <a16:creationId xmlns:a16="http://schemas.microsoft.com/office/drawing/2014/main" id="{C2AAC9B5-0F0D-373C-11F3-B7AE4FF60649}"/>
                      </a:ext>
                    </a:extLst>
                  </p:cNvPr>
                  <p:cNvSpPr/>
                  <p:nvPr/>
                </p:nvSpPr>
                <p:spPr>
                  <a:xfrm>
                    <a:off x="4948225" y="1843248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Šesterokut 26">
                    <a:extLst>
                      <a:ext uri="{FF2B5EF4-FFF2-40B4-BE49-F238E27FC236}">
                        <a16:creationId xmlns:a16="http://schemas.microsoft.com/office/drawing/2014/main" id="{978B60E2-3760-F82B-67B0-A24818B97C7E}"/>
                      </a:ext>
                    </a:extLst>
                  </p:cNvPr>
                  <p:cNvSpPr/>
                  <p:nvPr/>
                </p:nvSpPr>
                <p:spPr>
                  <a:xfrm>
                    <a:off x="4997054" y="3142531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Šesterokut 27">
                    <a:extLst>
                      <a:ext uri="{FF2B5EF4-FFF2-40B4-BE49-F238E27FC236}">
                        <a16:creationId xmlns:a16="http://schemas.microsoft.com/office/drawing/2014/main" id="{C98ECDF9-2F68-A94E-7916-863023F66ED1}"/>
                      </a:ext>
                    </a:extLst>
                  </p:cNvPr>
                  <p:cNvSpPr/>
                  <p:nvPr/>
                </p:nvSpPr>
                <p:spPr>
                  <a:xfrm>
                    <a:off x="4992159" y="4388620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Šesterokut 28">
                    <a:extLst>
                      <a:ext uri="{FF2B5EF4-FFF2-40B4-BE49-F238E27FC236}">
                        <a16:creationId xmlns:a16="http://schemas.microsoft.com/office/drawing/2014/main" id="{D528D99E-AFD9-FD38-0C00-8B8DA2A741E7}"/>
                      </a:ext>
                    </a:extLst>
                  </p:cNvPr>
                  <p:cNvSpPr/>
                  <p:nvPr/>
                </p:nvSpPr>
                <p:spPr>
                  <a:xfrm>
                    <a:off x="4962205" y="5557984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Šesterokut 29">
                    <a:extLst>
                      <a:ext uri="{FF2B5EF4-FFF2-40B4-BE49-F238E27FC236}">
                        <a16:creationId xmlns:a16="http://schemas.microsoft.com/office/drawing/2014/main" id="{8757242F-5802-23B1-3545-C44D633328F2}"/>
                      </a:ext>
                    </a:extLst>
                  </p:cNvPr>
                  <p:cNvSpPr/>
                  <p:nvPr/>
                </p:nvSpPr>
                <p:spPr>
                  <a:xfrm>
                    <a:off x="7719451" y="-787727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Šesterokut 30">
                    <a:extLst>
                      <a:ext uri="{FF2B5EF4-FFF2-40B4-BE49-F238E27FC236}">
                        <a16:creationId xmlns:a16="http://schemas.microsoft.com/office/drawing/2014/main" id="{8B0CC36A-3BD8-DBD6-750C-4A7E17E2D63B}"/>
                      </a:ext>
                    </a:extLst>
                  </p:cNvPr>
                  <p:cNvSpPr/>
                  <p:nvPr/>
                </p:nvSpPr>
                <p:spPr>
                  <a:xfrm>
                    <a:off x="4954850" y="-840138"/>
                    <a:ext cx="1597601" cy="1184563"/>
                  </a:xfrm>
                  <a:prstGeom prst="hexagon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34" name="Šesterokut 33">
              <a:extLst>
                <a:ext uri="{FF2B5EF4-FFF2-40B4-BE49-F238E27FC236}">
                  <a16:creationId xmlns:a16="http://schemas.microsoft.com/office/drawing/2014/main" id="{07DF1467-B5F8-B709-D23B-4CA1C7ED0EA6}"/>
                </a:ext>
              </a:extLst>
            </p:cNvPr>
            <p:cNvSpPr/>
            <p:nvPr/>
          </p:nvSpPr>
          <p:spPr>
            <a:xfrm>
              <a:off x="6330599" y="1138674"/>
              <a:ext cx="1597601" cy="1184563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upa 41">
            <a:extLst>
              <a:ext uri="{FF2B5EF4-FFF2-40B4-BE49-F238E27FC236}">
                <a16:creationId xmlns:a16="http://schemas.microsoft.com/office/drawing/2014/main" id="{4C32422D-DAF0-F6AB-D66A-78027A370342}"/>
              </a:ext>
            </a:extLst>
          </p:cNvPr>
          <p:cNvGrpSpPr/>
          <p:nvPr/>
        </p:nvGrpSpPr>
        <p:grpSpPr>
          <a:xfrm>
            <a:off x="220831" y="963050"/>
            <a:ext cx="7044067" cy="5195317"/>
            <a:chOff x="220831" y="963050"/>
            <a:chExt cx="7044067" cy="5195317"/>
          </a:xfrm>
        </p:grpSpPr>
        <p:sp>
          <p:nvSpPr>
            <p:cNvPr id="38" name="Šesterokut 37">
              <a:extLst>
                <a:ext uri="{FF2B5EF4-FFF2-40B4-BE49-F238E27FC236}">
                  <a16:creationId xmlns:a16="http://schemas.microsoft.com/office/drawing/2014/main" id="{81B6A21D-A792-7B7C-1113-D732227FEE30}"/>
                </a:ext>
              </a:extLst>
            </p:cNvPr>
            <p:cNvSpPr/>
            <p:nvPr/>
          </p:nvSpPr>
          <p:spPr>
            <a:xfrm>
              <a:off x="5408594" y="4973804"/>
              <a:ext cx="1856304" cy="118456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kstniOkvir 40">
              <a:extLst>
                <a:ext uri="{FF2B5EF4-FFF2-40B4-BE49-F238E27FC236}">
                  <a16:creationId xmlns:a16="http://schemas.microsoft.com/office/drawing/2014/main" id="{676466FD-CD45-BAC9-A4E8-2E57BCDBABA6}"/>
                </a:ext>
              </a:extLst>
            </p:cNvPr>
            <p:cNvSpPr txBox="1"/>
            <p:nvPr/>
          </p:nvSpPr>
          <p:spPr>
            <a:xfrm>
              <a:off x="220831" y="963050"/>
              <a:ext cx="18349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sz="3600" dirty="0"/>
                <a:t>igre</a:t>
              </a:r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3464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5267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100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5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74470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77288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77899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12203583" y="145544"/>
            <a:ext cx="75814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KRAJ PREZENTACIJE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97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5270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100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5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74470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77288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77896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5204074" y="145544"/>
            <a:ext cx="75814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KRAJ PREZENTACIJE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8E56F52F-85B4-6CBF-A44E-66C4589297CF}"/>
              </a:ext>
            </a:extLst>
          </p:cNvPr>
          <p:cNvSpPr txBox="1"/>
          <p:nvPr/>
        </p:nvSpPr>
        <p:spPr>
          <a:xfrm>
            <a:off x="3666417" y="2632948"/>
            <a:ext cx="6890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5400" dirty="0"/>
              <a:t>Hvala vam na </a:t>
            </a:r>
          </a:p>
          <a:p>
            <a:r>
              <a:rPr lang="hr-HR" sz="5400" dirty="0"/>
              <a:t>vašoj pažnji!</a:t>
            </a:r>
            <a:endParaRPr lang="en-US" sz="5400" dirty="0"/>
          </a:p>
        </p:txBody>
      </p:sp>
      <p:pic>
        <p:nvPicPr>
          <p:cNvPr id="5" name="Slika 4" descr="Slika na kojoj se prikazuje osmijeh, smješko, emotikon, žuto&#10;&#10;Opis je automatski generiran">
            <a:extLst>
              <a:ext uri="{FF2B5EF4-FFF2-40B4-BE49-F238E27FC236}">
                <a16:creationId xmlns:a16="http://schemas.microsoft.com/office/drawing/2014/main" id="{AB1287A5-2B73-2B2F-58B0-3233CA5E5BE8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 r="16544"/>
          <a:stretch/>
        </p:blipFill>
        <p:spPr>
          <a:xfrm>
            <a:off x="8458121" y="3787200"/>
            <a:ext cx="3341157" cy="26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44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893028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1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091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1" y="3053825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6045" y="3762947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88174" y="4471948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87679" y="5167108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9902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893028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3951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1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091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1" y="3053825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6045" y="3762947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88174" y="4471948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87679" y="5167108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3B52E00E-695D-CD4B-3C3B-79743BA08086}"/>
              </a:ext>
            </a:extLst>
          </p:cNvPr>
          <p:cNvSpPr txBox="1"/>
          <p:nvPr/>
        </p:nvSpPr>
        <p:spPr>
          <a:xfrm>
            <a:off x="12209378" y="314188"/>
            <a:ext cx="6712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CILJ PROJEKTA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4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903225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3951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1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091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1" y="3064022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5356" y="3773144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88174" y="4482145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86990" y="5177305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3B52E00E-695D-CD4B-3C3B-79743BA08086}"/>
              </a:ext>
            </a:extLst>
          </p:cNvPr>
          <p:cNvSpPr txBox="1"/>
          <p:nvPr/>
        </p:nvSpPr>
        <p:spPr>
          <a:xfrm>
            <a:off x="4919584" y="416521"/>
            <a:ext cx="67125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CILJ PROJEKTA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585D2B-02D2-5DC0-A28D-0EEFB1CD671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44275" y="1383337"/>
            <a:ext cx="572070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I</a:t>
            </a:r>
            <a:r>
              <a:rPr kumimoji="0" lang="hr-HR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s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tražiti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mogućnosti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endParaRPr kumimoji="0" lang="hr-HR" altLang="en-US" sz="28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DLaM Display" panose="02010000000000000000" pitchFamily="2" charset="0"/>
              <a:cs typeface="Lao UI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r-HR" altLang="en-US" sz="2800" dirty="0"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FmsLog</a:t>
            </a:r>
            <a:r>
              <a:rPr kumimoji="0" lang="hr-HR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za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razvoj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igara</a:t>
            </a:r>
            <a:endParaRPr kumimoji="0" lang="hr-HR" altLang="en-US" sz="28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DLaM Display" panose="02010000000000000000" pitchFamily="2" charset="0"/>
              <a:cs typeface="Lao UI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DLaM Display" panose="02010000000000000000" pitchFamily="2" charset="0"/>
              <a:cs typeface="Lao UI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Pokazati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da se u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njemu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mogu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endParaRPr kumimoji="0" lang="hr-HR" altLang="en-US" sz="28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DLaM Display" panose="02010000000000000000" pitchFamily="2" charset="0"/>
              <a:cs typeface="Lao UI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r-HR" altLang="en-US" sz="2800" dirty="0"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izraditi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interaktivne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igre</a:t>
            </a:r>
            <a:endParaRPr kumimoji="0" lang="hr-HR" altLang="en-US" sz="28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DLaM Display" panose="02010000000000000000" pitchFamily="2" charset="0"/>
              <a:cs typeface="Lao UI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DLaM Display" panose="02010000000000000000" pitchFamily="2" charset="0"/>
              <a:cs typeface="Lao UI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Stvoriti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biblioteku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igara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kao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endParaRPr kumimoji="0" lang="hr-HR" altLang="en-US" sz="28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  <a:ea typeface="ADLaM Display" panose="02010000000000000000" pitchFamily="2" charset="0"/>
              <a:cs typeface="Lao UI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r-HR" altLang="en-US" sz="2800" dirty="0"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temelj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za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buduće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  <a:r>
              <a:rPr kumimoji="0" lang="hr-HR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igre i projekte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  <a:ea typeface="ADLaM Display" panose="02010000000000000000" pitchFamily="2" charset="0"/>
                <a:cs typeface="Lao UI" panose="020B0604020202020204" pitchFamily="34" charset="0"/>
              </a:rPr>
              <a:t> </a:t>
            </a:r>
          </a:p>
        </p:txBody>
      </p:sp>
      <p:pic>
        <p:nvPicPr>
          <p:cNvPr id="5" name="Slika 4" descr="Slika na kojoj se prikazuje simbol, krug&#10;&#10;Opis je automatski generiran">
            <a:extLst>
              <a:ext uri="{FF2B5EF4-FFF2-40B4-BE49-F238E27FC236}">
                <a16:creationId xmlns:a16="http://schemas.microsoft.com/office/drawing/2014/main" id="{1E7F9708-2AF3-6BF2-A72B-92AD25EBDF0A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8" t="25005" r="9190" b="17911"/>
          <a:stretch/>
        </p:blipFill>
        <p:spPr>
          <a:xfrm>
            <a:off x="2395010" y="4908286"/>
            <a:ext cx="2327564" cy="167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34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0845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091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1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5356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88174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86990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12192000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ŠTO JE FMSLOGO?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160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903225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0845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-2183479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091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1" y="3064022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5356" y="3773144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88174" y="4482145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86990" y="5177305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4539852" y="314188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ŠTO JE FMSLOGO?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FB5385-E9F8-7716-2429-749735398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167" y="1318530"/>
            <a:ext cx="866943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Logo –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začetnik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turtle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grafike</a:t>
            </a:r>
            <a:endParaRPr kumimoji="0" lang="hr-HR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FmsLogo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–</a:t>
            </a:r>
            <a:r>
              <a:rPr kumimoji="0" lang="hr-HR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početnički programski jezik koji 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r-HR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</a:t>
            </a:r>
            <a:r>
              <a:rPr lang="hr-HR" altLang="en-US" sz="2800" dirty="0">
                <a:latin typeface="Aptos" panose="020B0004020202020204" pitchFamily="34" charset="0"/>
              </a:rPr>
              <a:t>koristi za poboljšanje geometrije </a:t>
            </a:r>
            <a:r>
              <a:rPr kumimoji="0" lang="hr-HR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 školama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17" name="Slika 16" descr="Slika na kojoj se prikazuje snimka zaslona, tekst, softver, dijagram&#10;&#10;Opis je automatski generiran">
            <a:extLst>
              <a:ext uri="{FF2B5EF4-FFF2-40B4-BE49-F238E27FC236}">
                <a16:creationId xmlns:a16="http://schemas.microsoft.com/office/drawing/2014/main" id="{4D2E103C-8B2D-F56F-502A-1B1C4B5A1C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127" y="3428999"/>
            <a:ext cx="6404011" cy="3407455"/>
          </a:xfrm>
          <a:prstGeom prst="rect">
            <a:avLst/>
          </a:prstGeom>
        </p:spPr>
      </p:pic>
      <p:pic>
        <p:nvPicPr>
          <p:cNvPr id="20" name="Slika 19" descr="Slika na kojoj se prikazuje dizajn&#10;&#10;Opis je automatski generiran uz srednju pouzdanost">
            <a:extLst>
              <a:ext uri="{FF2B5EF4-FFF2-40B4-BE49-F238E27FC236}">
                <a16:creationId xmlns:a16="http://schemas.microsoft.com/office/drawing/2014/main" id="{E151FB2A-F3D3-BC94-CD8C-6E9E2EDF6E3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472" y="3863019"/>
            <a:ext cx="2745295" cy="13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53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4134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091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1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5356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88174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86990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12203583" y="145544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NAŠ TIM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13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upa 48">
            <a:extLst>
              <a:ext uri="{FF2B5EF4-FFF2-40B4-BE49-F238E27FC236}">
                <a16:creationId xmlns:a16="http://schemas.microsoft.com/office/drawing/2014/main" id="{BA0235E8-E1CF-DC0F-AEDA-F7023BC0BD68}"/>
              </a:ext>
            </a:extLst>
          </p:cNvPr>
          <p:cNvGrpSpPr/>
          <p:nvPr/>
        </p:nvGrpSpPr>
        <p:grpSpPr>
          <a:xfrm>
            <a:off x="-2182410" y="5892339"/>
            <a:ext cx="3797081" cy="717517"/>
            <a:chOff x="-1" y="5387795"/>
            <a:chExt cx="3801035" cy="968190"/>
          </a:xfrm>
        </p:grpSpPr>
        <p:sp>
          <p:nvSpPr>
            <p:cNvPr id="15" name="Pravokutnik 14">
              <a:extLst>
                <a:ext uri="{FF2B5EF4-FFF2-40B4-BE49-F238E27FC236}">
                  <a16:creationId xmlns:a16="http://schemas.microsoft.com/office/drawing/2014/main" id="{261F8E2C-FF01-5E85-5AE7-06AE32CB4ED4}"/>
                </a:ext>
              </a:extLst>
            </p:cNvPr>
            <p:cNvSpPr/>
            <p:nvPr/>
          </p:nvSpPr>
          <p:spPr>
            <a:xfrm>
              <a:off x="-1" y="5387795"/>
              <a:ext cx="3801035" cy="96819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kstniOkvir 37">
              <a:extLst>
                <a:ext uri="{FF2B5EF4-FFF2-40B4-BE49-F238E27FC236}">
                  <a16:creationId xmlns:a16="http://schemas.microsoft.com/office/drawing/2014/main" id="{7BE44397-F2E0-EB59-5641-621AA1A4DF10}"/>
                </a:ext>
              </a:extLst>
            </p:cNvPr>
            <p:cNvSpPr txBox="1"/>
            <p:nvPr/>
          </p:nvSpPr>
          <p:spPr>
            <a:xfrm>
              <a:off x="42097" y="5519182"/>
              <a:ext cx="227703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3200" dirty="0">
                  <a:solidFill>
                    <a:schemeClr val="bg1"/>
                  </a:solidFill>
                </a:rPr>
                <a:t>KRAJ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42" name="Slika 41" descr="Slika na kojoj se prikazuje žuto, Font, simbol, logotip&#10;&#10;Opis je automatski generiran">
              <a:extLst>
                <a:ext uri="{FF2B5EF4-FFF2-40B4-BE49-F238E27FC236}">
                  <a16:creationId xmlns:a16="http://schemas.microsoft.com/office/drawing/2014/main" id="{282849C0-E25E-A77A-17A7-3B85258CB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722" y="5519182"/>
              <a:ext cx="1083917" cy="735033"/>
            </a:xfrm>
            <a:prstGeom prst="rect">
              <a:avLst/>
            </a:prstGeom>
          </p:spPr>
        </p:pic>
      </p:grpSp>
      <p:grpSp>
        <p:nvGrpSpPr>
          <p:cNvPr id="26" name="Grupa 25">
            <a:extLst>
              <a:ext uri="{FF2B5EF4-FFF2-40B4-BE49-F238E27FC236}">
                <a16:creationId xmlns:a16="http://schemas.microsoft.com/office/drawing/2014/main" id="{536EA344-FF21-3138-6C58-12DA1DF374E3}"/>
              </a:ext>
            </a:extLst>
          </p:cNvPr>
          <p:cNvGrpSpPr/>
          <p:nvPr/>
        </p:nvGrpSpPr>
        <p:grpSpPr>
          <a:xfrm>
            <a:off x="-2186045" y="193464"/>
            <a:ext cx="3801035" cy="721278"/>
            <a:chOff x="-2049129" y="556328"/>
            <a:chExt cx="3801035" cy="968189"/>
          </a:xfrm>
        </p:grpSpPr>
        <p:grpSp>
          <p:nvGrpSpPr>
            <p:cNvPr id="43" name="Grupa 42">
              <a:extLst>
                <a:ext uri="{FF2B5EF4-FFF2-40B4-BE49-F238E27FC236}">
                  <a16:creationId xmlns:a16="http://schemas.microsoft.com/office/drawing/2014/main" id="{437F0612-6B04-5F6F-567E-20AF68663A90}"/>
                </a:ext>
              </a:extLst>
            </p:cNvPr>
            <p:cNvGrpSpPr/>
            <p:nvPr/>
          </p:nvGrpSpPr>
          <p:grpSpPr>
            <a:xfrm>
              <a:off x="-2049129" y="556328"/>
              <a:ext cx="3801035" cy="968189"/>
              <a:chOff x="-1" y="546846"/>
              <a:chExt cx="3801035" cy="968189"/>
            </a:xfrm>
          </p:grpSpPr>
          <p:sp>
            <p:nvSpPr>
              <p:cNvPr id="14" name="Pravokutnik 13">
                <a:extLst>
                  <a:ext uri="{FF2B5EF4-FFF2-40B4-BE49-F238E27FC236}">
                    <a16:creationId xmlns:a16="http://schemas.microsoft.com/office/drawing/2014/main" id="{D68EA855-AA18-F30C-A00C-249D30950EA5}"/>
                  </a:ext>
                </a:extLst>
              </p:cNvPr>
              <p:cNvSpPr/>
              <p:nvPr/>
            </p:nvSpPr>
            <p:spPr>
              <a:xfrm>
                <a:off x="-1" y="546846"/>
                <a:ext cx="3801035" cy="968189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kstniOkvir 15">
                <a:extLst>
                  <a:ext uri="{FF2B5EF4-FFF2-40B4-BE49-F238E27FC236}">
                    <a16:creationId xmlns:a16="http://schemas.microsoft.com/office/drawing/2014/main" id="{F81E0B0D-7D28-FDE4-A83B-04C9883BBAD1}"/>
                  </a:ext>
                </a:extLst>
              </p:cNvPr>
              <p:cNvSpPr txBox="1"/>
              <p:nvPr/>
            </p:nvSpPr>
            <p:spPr>
              <a:xfrm>
                <a:off x="89646" y="635805"/>
                <a:ext cx="2187388" cy="867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CILJ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" name="Grafika 6" descr="Bullseye with solid fill">
              <a:extLst>
                <a:ext uri="{FF2B5EF4-FFF2-40B4-BE49-F238E27FC236}">
                  <a16:creationId xmlns:a16="http://schemas.microsoft.com/office/drawing/2014/main" id="{BA87BD38-C888-0927-071F-A16487FBE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7845" y="668162"/>
              <a:ext cx="648083" cy="793862"/>
            </a:xfrm>
            <a:prstGeom prst="rect">
              <a:avLst/>
            </a:prstGeom>
          </p:spPr>
        </p:pic>
      </p:grpSp>
      <p:grpSp>
        <p:nvGrpSpPr>
          <p:cNvPr id="45" name="Grupa 44">
            <a:extLst>
              <a:ext uri="{FF2B5EF4-FFF2-40B4-BE49-F238E27FC236}">
                <a16:creationId xmlns:a16="http://schemas.microsoft.com/office/drawing/2014/main" id="{957C2350-ADF2-F2C5-C7D1-9D711794D37B}"/>
              </a:ext>
            </a:extLst>
          </p:cNvPr>
          <p:cNvGrpSpPr/>
          <p:nvPr/>
        </p:nvGrpSpPr>
        <p:grpSpPr>
          <a:xfrm>
            <a:off x="-2208460" y="916608"/>
            <a:ext cx="3823451" cy="717516"/>
            <a:chOff x="-26977" y="1520871"/>
            <a:chExt cx="3823451" cy="968189"/>
          </a:xfrm>
        </p:grpSpPr>
        <p:grpSp>
          <p:nvGrpSpPr>
            <p:cNvPr id="44" name="Grupa 43">
              <a:extLst>
                <a:ext uri="{FF2B5EF4-FFF2-40B4-BE49-F238E27FC236}">
                  <a16:creationId xmlns:a16="http://schemas.microsoft.com/office/drawing/2014/main" id="{1CC9A159-75E8-FEAF-1620-6F431B30CCFA}"/>
                </a:ext>
              </a:extLst>
            </p:cNvPr>
            <p:cNvGrpSpPr/>
            <p:nvPr/>
          </p:nvGrpSpPr>
          <p:grpSpPr>
            <a:xfrm>
              <a:off x="-26977" y="1520871"/>
              <a:ext cx="3823451" cy="968189"/>
              <a:chOff x="-22412" y="1515035"/>
              <a:chExt cx="3823451" cy="968189"/>
            </a:xfrm>
          </p:grpSpPr>
          <p:sp>
            <p:nvSpPr>
              <p:cNvPr id="9" name="Pravokutnik 8">
                <a:extLst>
                  <a:ext uri="{FF2B5EF4-FFF2-40B4-BE49-F238E27FC236}">
                    <a16:creationId xmlns:a16="http://schemas.microsoft.com/office/drawing/2014/main" id="{8FE5CC9B-5C4C-5966-BA3B-E963F33C04F8}"/>
                  </a:ext>
                </a:extLst>
              </p:cNvPr>
              <p:cNvSpPr/>
              <p:nvPr/>
            </p:nvSpPr>
            <p:spPr>
              <a:xfrm>
                <a:off x="4" y="1515035"/>
                <a:ext cx="3801035" cy="9681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kstniOkvir 17">
                <a:extLst>
                  <a:ext uri="{FF2B5EF4-FFF2-40B4-BE49-F238E27FC236}">
                    <a16:creationId xmlns:a16="http://schemas.microsoft.com/office/drawing/2014/main" id="{55BEA823-5697-FBAD-E641-9C8FCF4D44DF}"/>
                  </a:ext>
                </a:extLst>
              </p:cNvPr>
              <p:cNvSpPr txBox="1"/>
              <p:nvPr/>
            </p:nvSpPr>
            <p:spPr>
              <a:xfrm>
                <a:off x="-22412" y="1606001"/>
                <a:ext cx="2375647" cy="87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FMSLOGO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1" name="Slika 40" descr="Slika na kojoj se prikazuje zeleno, šarenilo, grafika, tirkizno&#10;&#10;Opis je automatski generiran">
              <a:extLst>
                <a:ext uri="{FF2B5EF4-FFF2-40B4-BE49-F238E27FC236}">
                  <a16:creationId xmlns:a16="http://schemas.microsoft.com/office/drawing/2014/main" id="{E79BC916-ED49-B5F9-7658-07AD41505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253" y="1588779"/>
              <a:ext cx="618869" cy="773471"/>
            </a:xfrm>
            <a:prstGeom prst="rect">
              <a:avLst/>
            </a:prstGeom>
          </p:spPr>
        </p:pic>
      </p:grpSp>
      <p:grpSp>
        <p:nvGrpSpPr>
          <p:cNvPr id="52" name="Grupa 51">
            <a:extLst>
              <a:ext uri="{FF2B5EF4-FFF2-40B4-BE49-F238E27FC236}">
                <a16:creationId xmlns:a16="http://schemas.microsoft.com/office/drawing/2014/main" id="{1F4DAF9C-7293-F066-3805-1CBCD1438A85}"/>
              </a:ext>
            </a:extLst>
          </p:cNvPr>
          <p:cNvGrpSpPr/>
          <p:nvPr/>
        </p:nvGrpSpPr>
        <p:grpSpPr>
          <a:xfrm>
            <a:off x="4134" y="1631846"/>
            <a:ext cx="3798469" cy="717517"/>
            <a:chOff x="-261793" y="2509280"/>
            <a:chExt cx="3801035" cy="968189"/>
          </a:xfrm>
        </p:grpSpPr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0F33A9B7-0DC0-6F23-DE3A-086C237A4BEE}"/>
                </a:ext>
              </a:extLst>
            </p:cNvPr>
            <p:cNvGrpSpPr/>
            <p:nvPr/>
          </p:nvGrpSpPr>
          <p:grpSpPr>
            <a:xfrm>
              <a:off x="-261793" y="2509280"/>
              <a:ext cx="3801035" cy="968189"/>
              <a:chOff x="0" y="2497657"/>
              <a:chExt cx="3801035" cy="968189"/>
            </a:xfrm>
          </p:grpSpPr>
          <p:sp>
            <p:nvSpPr>
              <p:cNvPr id="11" name="Pravokutnik 10">
                <a:extLst>
                  <a:ext uri="{FF2B5EF4-FFF2-40B4-BE49-F238E27FC236}">
                    <a16:creationId xmlns:a16="http://schemas.microsoft.com/office/drawing/2014/main" id="{996A8375-B92B-1D8D-EDEC-D2BE6B06261F}"/>
                  </a:ext>
                </a:extLst>
              </p:cNvPr>
              <p:cNvSpPr/>
              <p:nvPr/>
            </p:nvSpPr>
            <p:spPr>
              <a:xfrm>
                <a:off x="0" y="2497657"/>
                <a:ext cx="3801035" cy="96818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kstniOkvir 20">
                <a:extLst>
                  <a:ext uri="{FF2B5EF4-FFF2-40B4-BE49-F238E27FC236}">
                    <a16:creationId xmlns:a16="http://schemas.microsoft.com/office/drawing/2014/main" id="{D57DC503-7DFE-A08A-BC76-46B9D2117F02}"/>
                  </a:ext>
                </a:extLst>
              </p:cNvPr>
              <p:cNvSpPr txBox="1"/>
              <p:nvPr/>
            </p:nvSpPr>
            <p:spPr>
              <a:xfrm>
                <a:off x="0" y="2596425"/>
                <a:ext cx="20036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NAŠ TIM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1" name="Grafika 50" descr="Group of men with solid fill">
              <a:extLst>
                <a:ext uri="{FF2B5EF4-FFF2-40B4-BE49-F238E27FC236}">
                  <a16:creationId xmlns:a16="http://schemas.microsoft.com/office/drawing/2014/main" id="{9420595B-926E-6B04-E68B-3D505B6D4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14354" y="2634501"/>
              <a:ext cx="682556" cy="772966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1A5529E0-46B6-A427-B429-FB7CB7E79421}"/>
              </a:ext>
            </a:extLst>
          </p:cNvPr>
          <p:cNvGrpSpPr/>
          <p:nvPr/>
        </p:nvGrpSpPr>
        <p:grpSpPr>
          <a:xfrm>
            <a:off x="-2182091" y="2348519"/>
            <a:ext cx="3797081" cy="733750"/>
            <a:chOff x="0" y="3470350"/>
            <a:chExt cx="3801035" cy="998091"/>
          </a:xfrm>
        </p:grpSpPr>
        <p:grpSp>
          <p:nvGrpSpPr>
            <p:cNvPr id="47" name="Grupa 46">
              <a:extLst>
                <a:ext uri="{FF2B5EF4-FFF2-40B4-BE49-F238E27FC236}">
                  <a16:creationId xmlns:a16="http://schemas.microsoft.com/office/drawing/2014/main" id="{44E8CD64-2383-E72E-2A36-9FCF0AA1C85A}"/>
                </a:ext>
              </a:extLst>
            </p:cNvPr>
            <p:cNvGrpSpPr/>
            <p:nvPr/>
          </p:nvGrpSpPr>
          <p:grpSpPr>
            <a:xfrm>
              <a:off x="0" y="3470350"/>
              <a:ext cx="3801035" cy="976084"/>
              <a:chOff x="2" y="3451413"/>
              <a:chExt cx="3801035" cy="976084"/>
            </a:xfrm>
          </p:grpSpPr>
          <p:sp>
            <p:nvSpPr>
              <p:cNvPr id="12" name="Pravokutnik 11">
                <a:extLst>
                  <a:ext uri="{FF2B5EF4-FFF2-40B4-BE49-F238E27FC236}">
                    <a16:creationId xmlns:a16="http://schemas.microsoft.com/office/drawing/2014/main" id="{90EB8EB7-1799-530F-C481-4B4A74AB2898}"/>
                  </a:ext>
                </a:extLst>
              </p:cNvPr>
              <p:cNvSpPr/>
              <p:nvPr/>
            </p:nvSpPr>
            <p:spPr>
              <a:xfrm>
                <a:off x="2" y="3451413"/>
                <a:ext cx="3801035" cy="968189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kstniOkvir 29">
                <a:extLst>
                  <a:ext uri="{FF2B5EF4-FFF2-40B4-BE49-F238E27FC236}">
                    <a16:creationId xmlns:a16="http://schemas.microsoft.com/office/drawing/2014/main" id="{B60A3747-2E84-621D-8A0F-4D9F3AD21243}"/>
                  </a:ext>
                </a:extLst>
              </p:cNvPr>
              <p:cNvSpPr txBox="1"/>
              <p:nvPr/>
            </p:nvSpPr>
            <p:spPr>
              <a:xfrm>
                <a:off x="89647" y="3548319"/>
                <a:ext cx="2003612" cy="87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IGRE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Grafika 53" descr="Game controller with solid fill">
              <a:extLst>
                <a:ext uri="{FF2B5EF4-FFF2-40B4-BE49-F238E27FC236}">
                  <a16:creationId xmlns:a16="http://schemas.microsoft.com/office/drawing/2014/main" id="{31F047F7-CA55-43D4-AAE4-4578D847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15413" y="3558280"/>
              <a:ext cx="769329" cy="910161"/>
            </a:xfrm>
            <a:prstGeom prst="rect">
              <a:avLst/>
            </a:prstGeom>
          </p:spPr>
        </p:pic>
      </p:grpSp>
      <p:grpSp>
        <p:nvGrpSpPr>
          <p:cNvPr id="58" name="Grupa 57">
            <a:extLst>
              <a:ext uri="{FF2B5EF4-FFF2-40B4-BE49-F238E27FC236}">
                <a16:creationId xmlns:a16="http://schemas.microsoft.com/office/drawing/2014/main" id="{D5241D44-5857-AE57-BD0C-06440A2ECC95}"/>
              </a:ext>
            </a:extLst>
          </p:cNvPr>
          <p:cNvGrpSpPr/>
          <p:nvPr/>
        </p:nvGrpSpPr>
        <p:grpSpPr>
          <a:xfrm>
            <a:off x="-2182091" y="3053136"/>
            <a:ext cx="3797081" cy="711769"/>
            <a:chOff x="0" y="4412461"/>
            <a:chExt cx="3801035" cy="968189"/>
          </a:xfrm>
        </p:grpSpPr>
        <p:grpSp>
          <p:nvGrpSpPr>
            <p:cNvPr id="48" name="Grupa 47">
              <a:extLst>
                <a:ext uri="{FF2B5EF4-FFF2-40B4-BE49-F238E27FC236}">
                  <a16:creationId xmlns:a16="http://schemas.microsoft.com/office/drawing/2014/main" id="{30E4EA46-B50A-7E3D-8FB4-9AE480CA55EF}"/>
                </a:ext>
              </a:extLst>
            </p:cNvPr>
            <p:cNvGrpSpPr/>
            <p:nvPr/>
          </p:nvGrpSpPr>
          <p:grpSpPr>
            <a:xfrm>
              <a:off x="0" y="4412461"/>
              <a:ext cx="3801035" cy="968189"/>
              <a:chOff x="1" y="4431050"/>
              <a:chExt cx="3801035" cy="968189"/>
            </a:xfrm>
          </p:grpSpPr>
          <p:sp>
            <p:nvSpPr>
              <p:cNvPr id="13" name="Pravokutnik 12">
                <a:extLst>
                  <a:ext uri="{FF2B5EF4-FFF2-40B4-BE49-F238E27FC236}">
                    <a16:creationId xmlns:a16="http://schemas.microsoft.com/office/drawing/2014/main" id="{74724E4A-5E26-6676-83A7-B877339CBF5A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kstniOkvir 32">
                <a:extLst>
                  <a:ext uri="{FF2B5EF4-FFF2-40B4-BE49-F238E27FC236}">
                    <a16:creationId xmlns:a16="http://schemas.microsoft.com/office/drawing/2014/main" id="{943EA00D-80F1-1664-8869-3206C7A23A55}"/>
                  </a:ext>
                </a:extLst>
              </p:cNvPr>
              <p:cNvSpPr txBox="1"/>
              <p:nvPr/>
            </p:nvSpPr>
            <p:spPr>
              <a:xfrm>
                <a:off x="40571" y="4475556"/>
                <a:ext cx="2263589" cy="879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600" b="1" dirty="0">
                    <a:solidFill>
                      <a:schemeClr val="bg1"/>
                    </a:solidFill>
                  </a:rPr>
                  <a:t>TEHNIKA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7" name="Grafika 56" descr="Tools with solid fill">
              <a:extLst>
                <a:ext uri="{FF2B5EF4-FFF2-40B4-BE49-F238E27FC236}">
                  <a16:creationId xmlns:a16="http://schemas.microsoft.com/office/drawing/2014/main" id="{0DB5800F-325F-B7AB-49B0-877D7F4C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548247" y="4484623"/>
              <a:ext cx="703659" cy="893591"/>
            </a:xfrm>
            <a:prstGeom prst="rect">
              <a:avLst/>
            </a:prstGeom>
          </p:spPr>
        </p:pic>
      </p:grpSp>
      <p:grpSp>
        <p:nvGrpSpPr>
          <p:cNvPr id="66" name="Grupa 65">
            <a:extLst>
              <a:ext uri="{FF2B5EF4-FFF2-40B4-BE49-F238E27FC236}">
                <a16:creationId xmlns:a16="http://schemas.microsoft.com/office/drawing/2014/main" id="{03CFAE6F-5B28-7739-4BA1-D6FB2DFFB53C}"/>
              </a:ext>
            </a:extLst>
          </p:cNvPr>
          <p:cNvGrpSpPr/>
          <p:nvPr/>
        </p:nvGrpSpPr>
        <p:grpSpPr>
          <a:xfrm>
            <a:off x="-2185356" y="3762258"/>
            <a:ext cx="3797081" cy="711769"/>
            <a:chOff x="40528" y="3759967"/>
            <a:chExt cx="3797081" cy="711769"/>
          </a:xfrm>
        </p:grpSpPr>
        <p:grpSp>
          <p:nvGrpSpPr>
            <p:cNvPr id="60" name="Grupa 59">
              <a:extLst>
                <a:ext uri="{FF2B5EF4-FFF2-40B4-BE49-F238E27FC236}">
                  <a16:creationId xmlns:a16="http://schemas.microsoft.com/office/drawing/2014/main" id="{08322167-B1F3-039E-BD5C-972645BDB11A}"/>
                </a:ext>
              </a:extLst>
            </p:cNvPr>
            <p:cNvGrpSpPr/>
            <p:nvPr/>
          </p:nvGrpSpPr>
          <p:grpSpPr>
            <a:xfrm>
              <a:off x="40528" y="3759967"/>
              <a:ext cx="3797081" cy="711769"/>
              <a:chOff x="1" y="4431050"/>
              <a:chExt cx="3801035" cy="968189"/>
            </a:xfrm>
          </p:grpSpPr>
          <p:sp>
            <p:nvSpPr>
              <p:cNvPr id="62" name="Pravokutnik 61">
                <a:extLst>
                  <a:ext uri="{FF2B5EF4-FFF2-40B4-BE49-F238E27FC236}">
                    <a16:creationId xmlns:a16="http://schemas.microsoft.com/office/drawing/2014/main" id="{04D799FE-7FE5-E05A-587B-86E1D9E01040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00FF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kstniOkvir 62">
                <a:extLst>
                  <a:ext uri="{FF2B5EF4-FFF2-40B4-BE49-F238E27FC236}">
                    <a16:creationId xmlns:a16="http://schemas.microsoft.com/office/drawing/2014/main" id="{C1F1BB2D-A7FC-D8AA-C31C-AFF7C133E00F}"/>
                  </a:ext>
                </a:extLst>
              </p:cNvPr>
              <p:cNvSpPr txBox="1"/>
              <p:nvPr/>
            </p:nvSpPr>
            <p:spPr>
              <a:xfrm>
                <a:off x="89646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IZAZOVI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5" name="Grafika 64" descr="Bug with solid fill">
              <a:extLst>
                <a:ext uri="{FF2B5EF4-FFF2-40B4-BE49-F238E27FC236}">
                  <a16:creationId xmlns:a16="http://schemas.microsoft.com/office/drawing/2014/main" id="{0E01D9EE-800F-BA8D-9142-959CFA54B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07720" y="3795449"/>
              <a:ext cx="640803" cy="640803"/>
            </a:xfrm>
            <a:prstGeom prst="rect">
              <a:avLst/>
            </a:prstGeom>
          </p:spPr>
        </p:pic>
      </p:grpSp>
      <p:grpSp>
        <p:nvGrpSpPr>
          <p:cNvPr id="74" name="Grupa 73">
            <a:extLst>
              <a:ext uri="{FF2B5EF4-FFF2-40B4-BE49-F238E27FC236}">
                <a16:creationId xmlns:a16="http://schemas.microsoft.com/office/drawing/2014/main" id="{7B4C9FA2-B1A4-516E-D1B0-324E86C4A24D}"/>
              </a:ext>
            </a:extLst>
          </p:cNvPr>
          <p:cNvGrpSpPr/>
          <p:nvPr/>
        </p:nvGrpSpPr>
        <p:grpSpPr>
          <a:xfrm>
            <a:off x="-2188174" y="4471259"/>
            <a:ext cx="3797081" cy="711769"/>
            <a:chOff x="4803" y="4296291"/>
            <a:chExt cx="3797081" cy="711769"/>
          </a:xfrm>
          <a:solidFill>
            <a:srgbClr val="CCCC00"/>
          </a:solidFill>
        </p:grpSpPr>
        <p:grpSp>
          <p:nvGrpSpPr>
            <p:cNvPr id="68" name="Grupa 67">
              <a:extLst>
                <a:ext uri="{FF2B5EF4-FFF2-40B4-BE49-F238E27FC236}">
                  <a16:creationId xmlns:a16="http://schemas.microsoft.com/office/drawing/2014/main" id="{1F77C2A7-FF00-6F9D-A104-127C5C5F17D3}"/>
                </a:ext>
              </a:extLst>
            </p:cNvPr>
            <p:cNvGrpSpPr/>
            <p:nvPr/>
          </p:nvGrpSpPr>
          <p:grpSpPr>
            <a:xfrm>
              <a:off x="4803" y="4296291"/>
              <a:ext cx="3797081" cy="711769"/>
              <a:chOff x="1" y="4431050"/>
              <a:chExt cx="3801035" cy="968189"/>
            </a:xfrm>
            <a:grpFill/>
          </p:grpSpPr>
          <p:sp>
            <p:nvSpPr>
              <p:cNvPr id="70" name="Pravokutnik 69">
                <a:extLst>
                  <a:ext uri="{FF2B5EF4-FFF2-40B4-BE49-F238E27FC236}">
                    <a16:creationId xmlns:a16="http://schemas.microsoft.com/office/drawing/2014/main" id="{66376D95-221A-66E9-CCE2-2A5C802EFD83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kstniOkvir 70">
                <a:extLst>
                  <a:ext uri="{FF2B5EF4-FFF2-40B4-BE49-F238E27FC236}">
                    <a16:creationId xmlns:a16="http://schemas.microsoft.com/office/drawing/2014/main" id="{C8BBAB83-AD35-67C9-D2B4-5286C22B382B}"/>
                  </a:ext>
                </a:extLst>
              </p:cNvPr>
              <p:cNvSpPr txBox="1"/>
              <p:nvPr/>
            </p:nvSpPr>
            <p:spPr>
              <a:xfrm>
                <a:off x="89646" y="4580635"/>
                <a:ext cx="2263589" cy="79544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PLAN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73" name="Grafika 72" descr="Monthly calendar with solid fill">
              <a:extLst>
                <a:ext uri="{FF2B5EF4-FFF2-40B4-BE49-F238E27FC236}">
                  <a16:creationId xmlns:a16="http://schemas.microsoft.com/office/drawing/2014/main" id="{F1DADBC0-E925-5F6A-6D4F-78D10B463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512796" y="4299997"/>
              <a:ext cx="691245" cy="691245"/>
            </a:xfrm>
            <a:prstGeom prst="rect">
              <a:avLst/>
            </a:prstGeom>
          </p:spPr>
        </p:pic>
      </p:grpSp>
      <p:grpSp>
        <p:nvGrpSpPr>
          <p:cNvPr id="82" name="Grupa 81">
            <a:extLst>
              <a:ext uri="{FF2B5EF4-FFF2-40B4-BE49-F238E27FC236}">
                <a16:creationId xmlns:a16="http://schemas.microsoft.com/office/drawing/2014/main" id="{2E1D2C83-F444-2292-2271-4CDE0BE6BB56}"/>
              </a:ext>
            </a:extLst>
          </p:cNvPr>
          <p:cNvGrpSpPr/>
          <p:nvPr/>
        </p:nvGrpSpPr>
        <p:grpSpPr>
          <a:xfrm>
            <a:off x="-2186990" y="5166419"/>
            <a:ext cx="3797081" cy="722653"/>
            <a:chOff x="-5588" y="5002337"/>
            <a:chExt cx="3797081" cy="722653"/>
          </a:xfrm>
        </p:grpSpPr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C8816C34-01DC-ED5A-FB7B-4A7A89A5D32D}"/>
                </a:ext>
              </a:extLst>
            </p:cNvPr>
            <p:cNvGrpSpPr/>
            <p:nvPr/>
          </p:nvGrpSpPr>
          <p:grpSpPr>
            <a:xfrm>
              <a:off x="-5588" y="5013221"/>
              <a:ext cx="3797081" cy="711769"/>
              <a:chOff x="1" y="4431050"/>
              <a:chExt cx="3801035" cy="968189"/>
            </a:xfrm>
          </p:grpSpPr>
          <p:sp>
            <p:nvSpPr>
              <p:cNvPr id="78" name="Pravokutnik 77">
                <a:extLst>
                  <a:ext uri="{FF2B5EF4-FFF2-40B4-BE49-F238E27FC236}">
                    <a16:creationId xmlns:a16="http://schemas.microsoft.com/office/drawing/2014/main" id="{9A7EB303-32F7-10BB-405C-A1004F7F5DD2}"/>
                  </a:ext>
                </a:extLst>
              </p:cNvPr>
              <p:cNvSpPr/>
              <p:nvPr/>
            </p:nvSpPr>
            <p:spPr>
              <a:xfrm>
                <a:off x="1" y="4431050"/>
                <a:ext cx="3801035" cy="968189"/>
              </a:xfrm>
              <a:prstGeom prst="rect">
                <a:avLst/>
              </a:prstGeom>
              <a:solidFill>
                <a:srgbClr val="E2EC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kstniOkvir 78">
                <a:extLst>
                  <a:ext uri="{FF2B5EF4-FFF2-40B4-BE49-F238E27FC236}">
                    <a16:creationId xmlns:a16="http://schemas.microsoft.com/office/drawing/2014/main" id="{634ACC82-93B5-C369-F2B0-4C0F6AF81B0E}"/>
                  </a:ext>
                </a:extLst>
              </p:cNvPr>
              <p:cNvSpPr txBox="1"/>
              <p:nvPr/>
            </p:nvSpPr>
            <p:spPr>
              <a:xfrm>
                <a:off x="79244" y="4552366"/>
                <a:ext cx="2263589" cy="79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r-HR" sz="3200" b="1" dirty="0">
                    <a:solidFill>
                      <a:schemeClr val="bg1"/>
                    </a:solidFill>
                  </a:rPr>
                  <a:t>ZAKLJUČAK</a:t>
                </a:r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81" name="Grafika 80" descr="Lights On with solid fill">
              <a:extLst>
                <a:ext uri="{FF2B5EF4-FFF2-40B4-BE49-F238E27FC236}">
                  <a16:creationId xmlns:a16="http://schemas.microsoft.com/office/drawing/2014/main" id="{EA475B65-5141-42B1-B026-033FBA845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60910" y="5002337"/>
              <a:ext cx="716055" cy="716055"/>
            </a:xfrm>
            <a:prstGeom prst="rect">
              <a:avLst/>
            </a:prstGeom>
          </p:spPr>
        </p:pic>
      </p:grpSp>
      <p:sp>
        <p:nvSpPr>
          <p:cNvPr id="2" name="TekstniOkvir 1">
            <a:extLst>
              <a:ext uri="{FF2B5EF4-FFF2-40B4-BE49-F238E27FC236}">
                <a16:creationId xmlns:a16="http://schemas.microsoft.com/office/drawing/2014/main" id="{9F01A3FA-A0A6-DC6D-E54C-30DD13574315}"/>
              </a:ext>
            </a:extLst>
          </p:cNvPr>
          <p:cNvSpPr txBox="1"/>
          <p:nvPr/>
        </p:nvSpPr>
        <p:spPr>
          <a:xfrm>
            <a:off x="5062003" y="136120"/>
            <a:ext cx="7581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66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NAŠ TIM</a:t>
            </a:r>
            <a:endParaRPr lang="en-US" sz="66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C83010-C23F-17BC-0BE4-8CCCDDD1E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437" y="1038096"/>
            <a:ext cx="12922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Članovi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tima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uloge</a:t>
            </a:r>
            <a:endParaRPr kumimoji="0" lang="hr-HR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r-HR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Svi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– </a:t>
            </a:r>
            <a:r>
              <a:rPr kumimoji="0" lang="hr-H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programiranje igara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Filip –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Vođenje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projekta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hr-H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najiskusniji programer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Linda – </a:t>
            </a:r>
            <a:r>
              <a:rPr kumimoji="0" lang="hr-H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Pisanje </a:t>
            </a:r>
            <a:r>
              <a:rPr kumimoji="0" lang="hr-HR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dvenika</a:t>
            </a:r>
            <a:r>
              <a:rPr kumimoji="0" lang="hr-H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rada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testiranje</a:t>
            </a:r>
            <a:r>
              <a:rPr kumimoji="0" lang="hr-H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koda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Mateo – </a:t>
            </a:r>
            <a:r>
              <a:rPr kumimoji="0" lang="hr-H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Pravljenje prezentacije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</a:t>
            </a:r>
            <a:r>
              <a:rPr kumimoji="0" lang="hr-H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testiranje koda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Način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rada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endParaRPr lang="hr-HR" altLang="en-US" sz="2800" dirty="0"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timski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sastanci</a:t>
            </a:r>
            <a:endParaRPr kumimoji="0" lang="hr-H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digitalni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alat</a:t>
            </a:r>
            <a:r>
              <a:rPr kumimoji="0" lang="hr-H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endParaRPr kumimoji="0" lang="hr-H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suradnja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6E0DCD3-413F-6118-B545-F929265004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989671" y="3587579"/>
            <a:ext cx="2672859" cy="2004644"/>
          </a:xfrm>
          <a:prstGeom prst="rect">
            <a:avLst/>
          </a:prstGeom>
        </p:spPr>
      </p:pic>
      <p:pic>
        <p:nvPicPr>
          <p:cNvPr id="8" name="Grafika 7" descr="Boardroom with solid fill">
            <a:extLst>
              <a:ext uri="{FF2B5EF4-FFF2-40B4-BE49-F238E27FC236}">
                <a16:creationId xmlns:a16="http://schemas.microsoft.com/office/drawing/2014/main" id="{A97C5328-A57A-85AD-3707-492D890432C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627314" y="4375314"/>
            <a:ext cx="2364958" cy="236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40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0E97B0760F14AAF31D94AA2BE469D" ma:contentTypeVersion="9" ma:contentTypeDescription="Create a new document." ma:contentTypeScope="" ma:versionID="44b3ad1f1da9e8fb1e0eb84220d9d5cc">
  <xsd:schema xmlns:xsd="http://www.w3.org/2001/XMLSchema" xmlns:xs="http://www.w3.org/2001/XMLSchema" xmlns:p="http://schemas.microsoft.com/office/2006/metadata/properties" xmlns:ns3="0cffbabf-76f4-4be3-92c7-b242bb70b044" targetNamespace="http://schemas.microsoft.com/office/2006/metadata/properties" ma:root="true" ma:fieldsID="f2e0e35ccfe018ee9b8a41763f9d201c" ns3:_="">
    <xsd:import namespace="0cffbabf-76f4-4be3-92c7-b242bb70b0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fbabf-76f4-4be3-92c7-b242bb70b0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DCA1644-BFD9-4212-B1DD-4AB4FBB96B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67BA7F-31FD-462B-A6D6-97D68A116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fbabf-76f4-4be3-92c7-b242bb70b0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C4ACEA-6682-4EC0-9A0B-3850D1B8A612}">
  <ds:schemaRefs>
    <ds:schemaRef ds:uri="http://schemas.openxmlformats.org/package/2006/metadata/core-properties"/>
    <ds:schemaRef ds:uri="http://purl.org/dc/elements/1.1/"/>
    <ds:schemaRef ds:uri="0cffbabf-76f4-4be3-92c7-b242bb70b044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461</Words>
  <Application>Microsoft Office PowerPoint</Application>
  <PresentationFormat>Široki zaslon</PresentationFormat>
  <Paragraphs>252</Paragraphs>
  <Slides>21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7" baseType="lpstr">
      <vt:lpstr>ADLaM Display</vt:lpstr>
      <vt:lpstr>Aptos</vt:lpstr>
      <vt:lpstr>Arial</vt:lpstr>
      <vt:lpstr>Calibri</vt:lpstr>
      <vt:lpstr>Calibri Light</vt:lpstr>
      <vt:lpstr>Tema sustava Office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Krunoslav Štefanek</dc:creator>
  <cp:lastModifiedBy>Krunoslav Štefanek</cp:lastModifiedBy>
  <cp:revision>2</cp:revision>
  <dcterms:created xsi:type="dcterms:W3CDTF">2025-02-16T09:12:02Z</dcterms:created>
  <dcterms:modified xsi:type="dcterms:W3CDTF">2025-03-03T18:30:52Z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0x0101002A70E97B0760F14AAF31D94AA2BE469D</vt:lpwstr>
  </property>
</Properties>
</file>