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704-44C4-52C8-DEB3-4B9B1087C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2C936-31D4-41A3-B8E1-B9BD8273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D03E-5029-39F6-CB63-AE3FE513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72DC-FB93-4656-BFD9-3BE862E6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57E3-ED55-64A0-150B-5664E2F3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8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7174-49DE-6AFE-2941-DDC6EF73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657F6-2347-2E71-BF78-89E1066D2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80015-D139-0605-B5CE-8BCEB9D7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FBB3-0E3F-208E-21C2-211D74E1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228A4-72DE-B435-BF5A-B7778AAB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0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0D1CA-C8B8-E7CF-D4E2-02810CA02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50F98-4430-0557-CEE7-DC07373F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95E7-F208-1613-8370-0CCB69F5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FA18F-B71A-6F72-44FD-015BEA01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D158-6A4D-5EDE-DE1A-B19D26E4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26BAB-6A5B-BDBF-B629-410A5CC0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96776-BBB1-80E5-9A69-972B7217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42C-FB08-D82E-933A-00753C1D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6B674-0CE7-00E8-F5B6-F5525D34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30B0-E604-FE96-D7D5-827FC821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6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2585-845D-8CD8-12F8-51B41F26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65388-B5E5-8ADA-0B05-321888151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120D3-8DE0-7EA5-0865-783AEF84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D7F5-0921-92C3-ACB0-8ADF44D1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B11D-76B0-7E8C-6E99-CB6C2F90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7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62AC-E615-4CEF-5298-8327A0AB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9CAB-3381-F6DA-D136-0DB1E4AB9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6A77F-2A9C-1FA2-650D-C92CB33BB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CFA1F-20E0-2078-4CBA-AF18F427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7ED95-069C-E672-E553-F26A5479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EC297-D522-DDA1-4020-298030EA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1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5E26-8BB0-E975-C89A-B98F0B8E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F863-2F8B-BAC8-3DC7-5132A934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D9AA5-E44D-62E3-F23C-ED06210D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7F24E-7D5A-5570-E073-A8C9A93B4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E88E1-0390-8FED-9C4E-81B262A22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088F6-D618-F000-8332-6470A835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21476-8F28-6D0C-A9D0-435F0A7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DC93-94D5-2605-403A-1E39F91C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4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D88B-264F-65CC-DDCF-48199A44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0D964-8B60-4E7A-5E6E-152CE04C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2B4F8-2C14-76E0-654C-816FC548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5E7F2-F1CE-23B6-C702-028CFB4F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06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DCA09-0060-B898-178A-155BA03B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807E1-B1BE-80C0-C9C4-FA98222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E62FA-10F5-A900-C19A-542C47D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63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5418-E8EE-94ED-82AB-346A77FD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48D0-89A4-06DA-7294-F7BFF0FE8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7261D-D489-8C43-9F5E-75F94B1D0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266C7-EDEF-A2C8-89D5-B44D1C95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CA43C-4AFF-CA11-7B65-DDDED764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65CB2-D596-3539-BAC0-8F8B93CE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7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FA3E-91DE-6F99-B8AD-BAA6BE49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256CC-EA6D-77BD-D268-055848CE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BF165-734B-B48B-CCA8-C601B267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8D17-F161-6D83-F130-C54C7D36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0557-DE6D-BFB6-C17F-09618ECA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30EA9-08D3-3E35-C40C-C04A7B4E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77440-BBB4-F842-5816-1A17DED1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1C66-80D8-3282-E01B-6806DBF37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0051-6F19-4A15-5F78-CAA5FCA11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1315D-1288-4876-A8C6-0254C310D2DA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1690-74B2-AB8D-FD05-53FF475A7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CBA5-87DA-4DE9-0D9A-A6C007D66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43C25-EFAA-4953-9D66-E79BF2F1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1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0BAC9C-3190-F0EA-EE32-A567AC85E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28" y="578658"/>
            <a:ext cx="2840982" cy="2005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B6CCB-9C7E-2BF6-14EE-A1328A84F4E5}"/>
              </a:ext>
            </a:extLst>
          </p:cNvPr>
          <p:cNvSpPr txBox="1"/>
          <p:nvPr/>
        </p:nvSpPr>
        <p:spPr>
          <a:xfrm>
            <a:off x="719488" y="578658"/>
            <a:ext cx="53765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SDM </a:t>
            </a:r>
          </a:p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INSTITUE OF TECHNOLOGY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735170-BF69-E9DF-E9FB-6B09298DBC9D}"/>
              </a:ext>
            </a:extLst>
          </p:cNvPr>
          <p:cNvSpPr txBox="1"/>
          <p:nvPr/>
        </p:nvSpPr>
        <p:spPr>
          <a:xfrm>
            <a:off x="594360" y="3935387"/>
            <a:ext cx="26108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Bhuvan.B.S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                                                                            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Charan.H.S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Chetan.N.A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Farsheen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Ahmed,                   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Subramanya Naik.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5CB42E-6178-C91B-5250-53172CC28A3D}"/>
              </a:ext>
            </a:extLst>
          </p:cNvPr>
          <p:cNvSpPr txBox="1"/>
          <p:nvPr/>
        </p:nvSpPr>
        <p:spPr>
          <a:xfrm>
            <a:off x="6600453" y="4571968"/>
            <a:ext cx="2488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Ms.VeenaBhat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3EDE8-74B4-EA0A-A83D-A801B8004F7E}"/>
              </a:ext>
            </a:extLst>
          </p:cNvPr>
          <p:cNvSpPr txBox="1"/>
          <p:nvPr/>
        </p:nvSpPr>
        <p:spPr>
          <a:xfrm>
            <a:off x="719488" y="2332984"/>
            <a:ext cx="672084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(BCS403)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 Agriculture farm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227310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5973E4-4CED-6B26-750D-B2254C876275}"/>
              </a:ext>
            </a:extLst>
          </p:cNvPr>
          <p:cNvSpPr txBox="1"/>
          <p:nvPr/>
        </p:nvSpPr>
        <p:spPr>
          <a:xfrm>
            <a:off x="653142" y="4249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 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BE6DB-471D-3C68-404F-E3A87B045391}"/>
              </a:ext>
            </a:extLst>
          </p:cNvPr>
          <p:cNvSpPr txBox="1"/>
          <p:nvPr/>
        </p:nvSpPr>
        <p:spPr>
          <a:xfrm>
            <a:off x="794657" y="13423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1.This query combines the names of farmers and the names of crops into a single result set.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3EE9F2-C696-C7F8-9D9D-14378A64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335" y="2542678"/>
            <a:ext cx="4451524" cy="248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784689-506D-FF53-1EEE-9CAB4274E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31" y="4501622"/>
            <a:ext cx="3788226" cy="1833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2B5E0A-0A36-1E9B-3EC1-5692F7E4134A}"/>
              </a:ext>
            </a:extLst>
          </p:cNvPr>
          <p:cNvSpPr txBox="1"/>
          <p:nvPr/>
        </p:nvSpPr>
        <p:spPr>
          <a:xfrm>
            <a:off x="6368142" y="39459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804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7F7D5A-D55F-F0C3-775D-9271FC7FB0B0}"/>
              </a:ext>
            </a:extLst>
          </p:cNvPr>
          <p:cNvSpPr txBox="1"/>
          <p:nvPr/>
        </p:nvSpPr>
        <p:spPr>
          <a:xfrm>
            <a:off x="805543" y="743635"/>
            <a:ext cx="66947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Count the number of distinct pests recorded for each field.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4F243-0A20-3625-709F-36A6AE41F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80" y="1891013"/>
            <a:ext cx="4530791" cy="2430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4FDCC-0C6E-7FFF-C800-1CD6E820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440" y="4495801"/>
            <a:ext cx="3835845" cy="1393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69430-97BA-E004-93B3-A5862D228475}"/>
              </a:ext>
            </a:extLst>
          </p:cNvPr>
          <p:cNvSpPr txBox="1"/>
          <p:nvPr/>
        </p:nvSpPr>
        <p:spPr>
          <a:xfrm>
            <a:off x="5700040" y="37450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6180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DB1A1E-8A13-5764-0102-3F45C84B7EB0}"/>
              </a:ext>
            </a:extLst>
          </p:cNvPr>
          <p:cNvSpPr txBox="1"/>
          <p:nvPr/>
        </p:nvSpPr>
        <p:spPr>
          <a:xfrm>
            <a:off x="1077686" y="677202"/>
            <a:ext cx="8654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These queries demonstrate various ways to use the JOIN operator to link the Pests and Crops tables based on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FarmerID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45398-B137-30D7-8849-4109457A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27" y="2120194"/>
            <a:ext cx="4527151" cy="2517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5A240-59F8-90F4-B3C8-4B6E3A3C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78" y="4740142"/>
            <a:ext cx="3946449" cy="14406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7E2CC5-F028-F30F-8C8E-C2FECCB5D004}"/>
              </a:ext>
            </a:extLst>
          </p:cNvPr>
          <p:cNvSpPr txBox="1"/>
          <p:nvPr/>
        </p:nvSpPr>
        <p:spPr>
          <a:xfrm>
            <a:off x="5785379" y="42784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7360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8240D7-776E-0E96-B80A-A21DB181170E}"/>
              </a:ext>
            </a:extLst>
          </p:cNvPr>
          <p:cNvSpPr txBox="1"/>
          <p:nvPr/>
        </p:nvSpPr>
        <p:spPr>
          <a:xfrm>
            <a:off x="1121229" y="108109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Calculate the average amount of water used for irrigation per field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49C9A-D946-8A38-DEC3-1124A814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97" y="2234079"/>
            <a:ext cx="4067059" cy="2098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FFC30-C679-B3F4-2AD6-43D75942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226" y="4700772"/>
            <a:ext cx="3969088" cy="1656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D7A122-BC68-BD2B-1FED-BBD989D9988D}"/>
              </a:ext>
            </a:extLst>
          </p:cNvPr>
          <p:cNvSpPr txBox="1"/>
          <p:nvPr/>
        </p:nvSpPr>
        <p:spPr>
          <a:xfrm>
            <a:off x="6383226" y="41260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9319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0C3052-558C-0C3E-FC68-E0409401E0FF}"/>
              </a:ext>
            </a:extLst>
          </p:cNvPr>
          <p:cNvSpPr txBox="1"/>
          <p:nvPr/>
        </p:nvSpPr>
        <p:spPr>
          <a:xfrm>
            <a:off x="239486" y="1338943"/>
            <a:ext cx="1148442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•Cost Savings: By optimizing resource usage (water, fertilizers, pesticides), farmers can reduce input costs while maximizing output, improving overall profitability.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•Environmental Sustainability: Implementing precision farming techniques minimizes environmental impact by reducing chemical usage, conserving water, and promoting soil health.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•Data-Driven Insights: Continuous monitoring and data analysis provide valuable insights into long-term trends and patterns, aiding in long-range planning and risk management.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•Empowerment of Farmers: Empowering farmers with technology fosters a more resilient agricultural sector, attracting younger generations to farming and ensuring its sustainability.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•Market Competitiveness: Adopting advanced agricultural technologies enhances competitiveness by producing high-quality crops consistently and meeting regulatory standards effectively.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5B35B-8FFC-ABA7-8A8A-147223768E23}"/>
              </a:ext>
            </a:extLst>
          </p:cNvPr>
          <p:cNvSpPr txBox="1"/>
          <p:nvPr/>
        </p:nvSpPr>
        <p:spPr>
          <a:xfrm>
            <a:off x="239486" y="54467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403982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EEC54849-0672-B4C0-0BC1-C5BA685E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10" y="643467"/>
            <a:ext cx="5125379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00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5AEC-C143-8D01-D6A2-84D5E718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7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9722-CFD5-91BA-7472-8B4DDE70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107167"/>
            <a:ext cx="10515600" cy="4351338"/>
          </a:xfrm>
        </p:spPr>
        <p:txBody>
          <a:bodyPr>
            <a:no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Agriculture Farm management system aims to simplify farm operations, improve resource utilization, and enhance productivity through structured data management.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integrates various aspects of farm management, including crop planning, field management, irrigation scheduling, pest control, and farmer management. 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farmer table maintains detail information about the farmers, including their contact information, assigned fields, and the crops they manage. 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Crop table records essential details about the crops grown on the farm, such as planting and harvesting dates, crop types, and quantities harvested. 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Field table provides information about the different fields on the farm, including field names, sizes, and the crops planted in each field. </a:t>
            </a:r>
            <a:endParaRPr lang="en-US" sz="18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Irrigation table tracks irrigation activities, including the dates and amounts of water used for each field. 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175771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CF2D-1A62-9E40-A79C-FBE7A81B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Entities, Attributes and Key attribute: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6F21-0421-F7C0-4209-A6B57AD6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8" y="1253331"/>
            <a:ext cx="177921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Entities:             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Farmers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Crops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Irrigation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Pest  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</a:t>
            </a:r>
            <a:endParaRPr lang="en-I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B3814-456E-2C94-4C93-D6A0C145A07A}"/>
              </a:ext>
            </a:extLst>
          </p:cNvPr>
          <p:cNvSpPr txBox="1"/>
          <p:nvPr/>
        </p:nvSpPr>
        <p:spPr>
          <a:xfrm>
            <a:off x="2480734" y="1302213"/>
            <a:ext cx="258233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•Name varchar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ContactNum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•Email varchar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•Address varchar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QuantityHarvested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FieldID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IrrigationID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IrrigationDate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WaterUsed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PestID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PestName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•Treatment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7E56D-9A1D-A2F4-D18B-DE528F19B4E8}"/>
              </a:ext>
            </a:extLst>
          </p:cNvPr>
          <p:cNvSpPr txBox="1"/>
          <p:nvPr/>
        </p:nvSpPr>
        <p:spPr>
          <a:xfrm>
            <a:off x="5199744" y="1253331"/>
            <a:ext cx="2191656" cy="277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KeyAttributes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Farmer_ID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Crop_ID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Field_ID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Irrigation_ID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Pest_ID</a:t>
            </a:r>
            <a:endParaRPr lang="en-IN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5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C5B2-0EF9-D114-9109-9FE032D5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5022AD-CD26-2593-3431-600AB511D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046" y="1690688"/>
            <a:ext cx="8306602" cy="451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4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C232-10F3-9827-3005-6D49702F8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diagram:</a:t>
            </a:r>
          </a:p>
        </p:txBody>
      </p:sp>
      <p:pic>
        <p:nvPicPr>
          <p:cNvPr id="143" name="Content Placeholder 142">
            <a:extLst>
              <a:ext uri="{FF2B5EF4-FFF2-40B4-BE49-F238E27FC236}">
                <a16:creationId xmlns:a16="http://schemas.microsoft.com/office/drawing/2014/main" id="{CD7BCCED-5C28-99AE-166C-4552E9E20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293" y="1463040"/>
            <a:ext cx="8662736" cy="50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D40A-479C-DBF4-E56C-AF58150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90953"/>
            <a:ext cx="10515600" cy="9302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02373-4487-7BD4-C488-070A3229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51" y="958278"/>
            <a:ext cx="5511262" cy="1983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C8559-71B5-6069-2989-45C8B25358F0}"/>
              </a:ext>
            </a:extLst>
          </p:cNvPr>
          <p:cNvSpPr txBox="1"/>
          <p:nvPr/>
        </p:nvSpPr>
        <p:spPr>
          <a:xfrm>
            <a:off x="8817429" y="3337679"/>
            <a:ext cx="28194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table: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Crops (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varchar(20),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QuantityHarvested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CropID,FarmerID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Farmers(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C0728-5DC7-CC56-3742-8ECEFA362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586" y="4054201"/>
            <a:ext cx="5541744" cy="2161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E3A92-67F9-8565-6AAC-494AAB3152D6}"/>
              </a:ext>
            </a:extLst>
          </p:cNvPr>
          <p:cNvSpPr txBox="1"/>
          <p:nvPr/>
        </p:nvSpPr>
        <p:spPr>
          <a:xfrm>
            <a:off x="292369" y="1257008"/>
            <a:ext cx="272795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table: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Farmers (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 varchar(20),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ContactNum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varchar(10),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varchar(15),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Address varchar(20),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782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D40A-479C-DBF4-E56C-AF58150E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90953"/>
            <a:ext cx="10515600" cy="93027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17115-E43E-3F9C-9939-C534C10EB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43" y="1244537"/>
            <a:ext cx="5675868" cy="1832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DE5AAC-99E3-C60E-C198-E7924C007105}"/>
              </a:ext>
            </a:extLst>
          </p:cNvPr>
          <p:cNvSpPr txBox="1"/>
          <p:nvPr/>
        </p:nvSpPr>
        <p:spPr>
          <a:xfrm>
            <a:off x="8251371" y="3579988"/>
            <a:ext cx="362494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 table: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Irrigation (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IrrigationID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IrrigationDate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WaterUsed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PestID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FE699-0DC2-A3CB-2587-20F2491AA9A2}"/>
              </a:ext>
            </a:extLst>
          </p:cNvPr>
          <p:cNvSpPr txBox="1"/>
          <p:nvPr/>
        </p:nvSpPr>
        <p:spPr>
          <a:xfrm>
            <a:off x="315686" y="1357576"/>
            <a:ext cx="26996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table: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Fields (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varchar(15),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1D04CF-5EAD-E0D0-993A-C8984215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90" y="3781280"/>
            <a:ext cx="5809992" cy="222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72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CB5590-A5EE-06E7-8DFD-0F4D459C93E7}"/>
              </a:ext>
            </a:extLst>
          </p:cNvPr>
          <p:cNvSpPr txBox="1"/>
          <p:nvPr/>
        </p:nvSpPr>
        <p:spPr>
          <a:xfrm>
            <a:off x="1480457" y="4575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1.Query for inserting into Farmers: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A9501-1BF5-F7CC-9C66-9B7BE759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2" y="1299316"/>
            <a:ext cx="6411686" cy="2292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FDCBA5-92ED-8C27-BA7E-63E6FA4FC216}"/>
              </a:ext>
            </a:extLst>
          </p:cNvPr>
          <p:cNvSpPr txBox="1"/>
          <p:nvPr/>
        </p:nvSpPr>
        <p:spPr>
          <a:xfrm>
            <a:off x="4810863" y="378728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2.Query for inserting into Crops: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63585-04F6-B3FE-FF14-8833F826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23" y="4444894"/>
            <a:ext cx="5724640" cy="195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2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1DF365-7DD3-4B75-005B-0C0DE2FB5D6D}"/>
              </a:ext>
            </a:extLst>
          </p:cNvPr>
          <p:cNvSpPr txBox="1"/>
          <p:nvPr/>
        </p:nvSpPr>
        <p:spPr>
          <a:xfrm>
            <a:off x="1234624" y="9313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3.Query for inserting into Fields: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9B407-3314-046F-3C3C-EF2E6CDC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24" y="1532204"/>
            <a:ext cx="5803895" cy="1896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66F331-8B27-7D05-FAA8-5A621383E008}"/>
              </a:ext>
            </a:extLst>
          </p:cNvPr>
          <p:cNvSpPr txBox="1"/>
          <p:nvPr/>
        </p:nvSpPr>
        <p:spPr>
          <a:xfrm>
            <a:off x="4463143" y="35682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4.Query for inserting into Irrigation: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6F910-6B90-61C3-C516-81D19021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69" y="4368017"/>
            <a:ext cx="5602710" cy="18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25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665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Symbol</vt:lpstr>
      <vt:lpstr>Times New Roman</vt:lpstr>
      <vt:lpstr>Office Theme</vt:lpstr>
      <vt:lpstr>PowerPoint Presentation</vt:lpstr>
      <vt:lpstr>INTRODUCTION:</vt:lpstr>
      <vt:lpstr>Entities, Attributes and Key attribute: </vt:lpstr>
      <vt:lpstr>ER diagram: </vt:lpstr>
      <vt:lpstr>Schema diagram:</vt:lpstr>
      <vt:lpstr>Tables:</vt:lpstr>
      <vt:lpstr>Tables: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Sathish</dc:creator>
  <cp:lastModifiedBy>Charan Sathish</cp:lastModifiedBy>
  <cp:revision>8</cp:revision>
  <dcterms:created xsi:type="dcterms:W3CDTF">2024-07-01T16:14:20Z</dcterms:created>
  <dcterms:modified xsi:type="dcterms:W3CDTF">2024-07-01T20:40:09Z</dcterms:modified>
</cp:coreProperties>
</file>