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5626C-7B4F-4076-BF05-619C34B022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4C1632-0921-48D6-83B8-375F43DB0CED}">
      <dgm:prSet/>
      <dgm:spPr/>
      <dgm:t>
        <a:bodyPr/>
        <a:lstStyle/>
        <a:p>
          <a:r>
            <a:rPr lang="en-US" b="0" i="0"/>
            <a:t>The standard order of evaluating an expression</a:t>
          </a:r>
          <a:endParaRPr lang="en-US"/>
        </a:p>
      </dgm:t>
    </dgm:pt>
    <dgm:pt modelId="{9209E64F-CDBE-4446-B48B-BB81F4826FA2}" type="parTrans" cxnId="{AEEB0A3A-B0E1-4E6E-9B4E-2E9111F8115F}">
      <dgm:prSet/>
      <dgm:spPr/>
      <dgm:t>
        <a:bodyPr/>
        <a:lstStyle/>
        <a:p>
          <a:endParaRPr lang="en-US"/>
        </a:p>
      </dgm:t>
    </dgm:pt>
    <dgm:pt modelId="{642EFD5C-9517-477D-9E4E-35D59CD4855F}" type="sibTrans" cxnId="{AEEB0A3A-B0E1-4E6E-9B4E-2E9111F8115F}">
      <dgm:prSet/>
      <dgm:spPr/>
      <dgm:t>
        <a:bodyPr/>
        <a:lstStyle/>
        <a:p>
          <a:endParaRPr lang="en-US"/>
        </a:p>
      </dgm:t>
    </dgm:pt>
    <dgm:pt modelId="{DF3D5882-1A16-4B92-9AD9-AA7F56F5FB7C}">
      <dgm:prSet/>
      <dgm:spPr/>
      <dgm:t>
        <a:bodyPr/>
        <a:lstStyle/>
        <a:p>
          <a:r>
            <a:rPr lang="en-US" b="0" i="1"/>
            <a:t>Brackets</a:t>
          </a:r>
          <a:r>
            <a:rPr lang="en-US" b="0" i="0"/>
            <a:t> (B)</a:t>
          </a:r>
          <a:endParaRPr lang="en-US"/>
        </a:p>
      </dgm:t>
    </dgm:pt>
    <dgm:pt modelId="{2B240C81-7CCE-481A-898B-661BE9929665}" type="parTrans" cxnId="{866E5125-0154-4040-94DE-792590DCA1EE}">
      <dgm:prSet/>
      <dgm:spPr/>
      <dgm:t>
        <a:bodyPr/>
        <a:lstStyle/>
        <a:p>
          <a:endParaRPr lang="en-US"/>
        </a:p>
      </dgm:t>
    </dgm:pt>
    <dgm:pt modelId="{77BC6125-5131-48F2-9A65-F1284D6944D6}" type="sibTrans" cxnId="{866E5125-0154-4040-94DE-792590DCA1EE}">
      <dgm:prSet/>
      <dgm:spPr/>
      <dgm:t>
        <a:bodyPr/>
        <a:lstStyle/>
        <a:p>
          <a:endParaRPr lang="en-US"/>
        </a:p>
      </dgm:t>
    </dgm:pt>
    <dgm:pt modelId="{BA4E59AF-56A4-43E8-B0C7-D124373548A7}">
      <dgm:prSet/>
      <dgm:spPr/>
      <dgm:t>
        <a:bodyPr/>
        <a:lstStyle/>
        <a:p>
          <a:r>
            <a:rPr lang="en-US" b="0" i="1"/>
            <a:t>Orders</a:t>
          </a:r>
          <a:r>
            <a:rPr lang="en-US" b="0" i="0"/>
            <a:t> (O)</a:t>
          </a:r>
          <a:endParaRPr lang="en-US"/>
        </a:p>
      </dgm:t>
    </dgm:pt>
    <dgm:pt modelId="{5FFE98A5-CDFF-495A-B657-3D695CEAD06F}" type="parTrans" cxnId="{FE035E60-3723-44C6-B6DF-36F1D6B7A35A}">
      <dgm:prSet/>
      <dgm:spPr/>
      <dgm:t>
        <a:bodyPr/>
        <a:lstStyle/>
        <a:p>
          <a:endParaRPr lang="en-US"/>
        </a:p>
      </dgm:t>
    </dgm:pt>
    <dgm:pt modelId="{7729802A-7558-44EB-B60B-C22395A77272}" type="sibTrans" cxnId="{FE035E60-3723-44C6-B6DF-36F1D6B7A35A}">
      <dgm:prSet/>
      <dgm:spPr/>
      <dgm:t>
        <a:bodyPr/>
        <a:lstStyle/>
        <a:p>
          <a:endParaRPr lang="en-US"/>
        </a:p>
      </dgm:t>
    </dgm:pt>
    <dgm:pt modelId="{2EC16FD5-96D1-4CC3-801F-E021F1A189F6}">
      <dgm:prSet/>
      <dgm:spPr/>
      <dgm:t>
        <a:bodyPr/>
        <a:lstStyle/>
        <a:p>
          <a:r>
            <a:rPr lang="en-US" b="0" i="1"/>
            <a:t>Division</a:t>
          </a:r>
          <a:r>
            <a:rPr lang="en-US" b="0" i="0"/>
            <a:t> (D)</a:t>
          </a:r>
          <a:endParaRPr lang="en-US"/>
        </a:p>
      </dgm:t>
    </dgm:pt>
    <dgm:pt modelId="{547B766A-96C6-4159-80A2-5CB4A3EC195C}" type="parTrans" cxnId="{2C30E92A-976C-410E-92DC-A3CB9A928BDE}">
      <dgm:prSet/>
      <dgm:spPr/>
      <dgm:t>
        <a:bodyPr/>
        <a:lstStyle/>
        <a:p>
          <a:endParaRPr lang="en-US"/>
        </a:p>
      </dgm:t>
    </dgm:pt>
    <dgm:pt modelId="{88044D2A-D6D7-4594-AC06-6643EE452B68}" type="sibTrans" cxnId="{2C30E92A-976C-410E-92DC-A3CB9A928BDE}">
      <dgm:prSet/>
      <dgm:spPr/>
      <dgm:t>
        <a:bodyPr/>
        <a:lstStyle/>
        <a:p>
          <a:endParaRPr lang="en-US"/>
        </a:p>
      </dgm:t>
    </dgm:pt>
    <dgm:pt modelId="{A6439093-3E2D-48F9-BB82-F413491C2352}">
      <dgm:prSet/>
      <dgm:spPr/>
      <dgm:t>
        <a:bodyPr/>
        <a:lstStyle/>
        <a:p>
          <a:r>
            <a:rPr lang="en-US" b="0" i="1"/>
            <a:t>Multiplication</a:t>
          </a:r>
          <a:r>
            <a:rPr lang="en-US" b="0" i="0"/>
            <a:t> (M)</a:t>
          </a:r>
          <a:endParaRPr lang="en-US"/>
        </a:p>
      </dgm:t>
    </dgm:pt>
    <dgm:pt modelId="{C06BB8B1-973F-4B2A-BBD1-E3B75D268B34}" type="parTrans" cxnId="{9CD0D9B9-061A-42CF-8985-B8644D473271}">
      <dgm:prSet/>
      <dgm:spPr/>
      <dgm:t>
        <a:bodyPr/>
        <a:lstStyle/>
        <a:p>
          <a:endParaRPr lang="en-US"/>
        </a:p>
      </dgm:t>
    </dgm:pt>
    <dgm:pt modelId="{13C926FE-03AB-48B1-98C1-92250830E083}" type="sibTrans" cxnId="{9CD0D9B9-061A-42CF-8985-B8644D473271}">
      <dgm:prSet/>
      <dgm:spPr/>
      <dgm:t>
        <a:bodyPr/>
        <a:lstStyle/>
        <a:p>
          <a:endParaRPr lang="en-US"/>
        </a:p>
      </dgm:t>
    </dgm:pt>
    <dgm:pt modelId="{430B4C2D-771F-4634-A7D8-4210D7975621}">
      <dgm:prSet/>
      <dgm:spPr/>
      <dgm:t>
        <a:bodyPr/>
        <a:lstStyle/>
        <a:p>
          <a:r>
            <a:rPr lang="en-US" b="0" i="1"/>
            <a:t>Addition</a:t>
          </a:r>
          <a:r>
            <a:rPr lang="en-US" b="0" i="0"/>
            <a:t> (A)</a:t>
          </a:r>
          <a:endParaRPr lang="en-US"/>
        </a:p>
      </dgm:t>
    </dgm:pt>
    <dgm:pt modelId="{98C92264-0EDD-4DB9-A29D-42A370A11425}" type="parTrans" cxnId="{F6F9E1CB-4310-414E-8550-DCB1E01BC601}">
      <dgm:prSet/>
      <dgm:spPr/>
      <dgm:t>
        <a:bodyPr/>
        <a:lstStyle/>
        <a:p>
          <a:endParaRPr lang="en-US"/>
        </a:p>
      </dgm:t>
    </dgm:pt>
    <dgm:pt modelId="{B09BF1B7-B62E-497E-998D-13EF423585C3}" type="sibTrans" cxnId="{F6F9E1CB-4310-414E-8550-DCB1E01BC601}">
      <dgm:prSet/>
      <dgm:spPr/>
      <dgm:t>
        <a:bodyPr/>
        <a:lstStyle/>
        <a:p>
          <a:endParaRPr lang="en-US"/>
        </a:p>
      </dgm:t>
    </dgm:pt>
    <dgm:pt modelId="{D80E24C1-683B-4EE4-A85C-6E8B6062908B}">
      <dgm:prSet/>
      <dgm:spPr/>
      <dgm:t>
        <a:bodyPr/>
        <a:lstStyle/>
        <a:p>
          <a:r>
            <a:rPr lang="en-US" b="0" i="1"/>
            <a:t>Subtraction</a:t>
          </a:r>
          <a:r>
            <a:rPr lang="en-US" b="0" i="0"/>
            <a:t> (S)</a:t>
          </a:r>
          <a:endParaRPr lang="en-US"/>
        </a:p>
      </dgm:t>
    </dgm:pt>
    <dgm:pt modelId="{CE900F66-9312-40D0-A501-B05D8542CEC4}" type="parTrans" cxnId="{9ADF166B-35A0-42D8-8FFC-E2A606670720}">
      <dgm:prSet/>
      <dgm:spPr/>
      <dgm:t>
        <a:bodyPr/>
        <a:lstStyle/>
        <a:p>
          <a:endParaRPr lang="en-US"/>
        </a:p>
      </dgm:t>
    </dgm:pt>
    <dgm:pt modelId="{194F4610-4CBF-408C-88F7-8C030287757F}" type="sibTrans" cxnId="{9ADF166B-35A0-42D8-8FFC-E2A606670720}">
      <dgm:prSet/>
      <dgm:spPr/>
      <dgm:t>
        <a:bodyPr/>
        <a:lstStyle/>
        <a:p>
          <a:endParaRPr lang="en-US"/>
        </a:p>
      </dgm:t>
    </dgm:pt>
    <dgm:pt modelId="{7918CD07-A63A-4AA2-A539-0E8601EB39FE}" type="pres">
      <dgm:prSet presAssocID="{4A75626C-7B4F-4076-BF05-619C34B022DD}" presName="linear" presStyleCnt="0">
        <dgm:presLayoutVars>
          <dgm:animLvl val="lvl"/>
          <dgm:resizeHandles val="exact"/>
        </dgm:presLayoutVars>
      </dgm:prSet>
      <dgm:spPr/>
    </dgm:pt>
    <dgm:pt modelId="{2CF94459-CF93-4BC7-918D-DBE83EF5979E}" type="pres">
      <dgm:prSet presAssocID="{1F4C1632-0921-48D6-83B8-375F43DB0CE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79066E9-468D-439D-8F7C-7AEC146B1F95}" type="pres">
      <dgm:prSet presAssocID="{642EFD5C-9517-477D-9E4E-35D59CD4855F}" presName="spacer" presStyleCnt="0"/>
      <dgm:spPr/>
    </dgm:pt>
    <dgm:pt modelId="{1600C470-CEE6-4264-8068-05731F384FF7}" type="pres">
      <dgm:prSet presAssocID="{DF3D5882-1A16-4B92-9AD9-AA7F56F5FB7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3AF7971-817E-4BBF-94B2-F272B6C60DA9}" type="pres">
      <dgm:prSet presAssocID="{77BC6125-5131-48F2-9A65-F1284D6944D6}" presName="spacer" presStyleCnt="0"/>
      <dgm:spPr/>
    </dgm:pt>
    <dgm:pt modelId="{D5B17A89-CE3C-4782-BA01-55A9986CE57A}" type="pres">
      <dgm:prSet presAssocID="{BA4E59AF-56A4-43E8-B0C7-D124373548A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234391B-1BE0-4158-8E2C-7C610F20B341}" type="pres">
      <dgm:prSet presAssocID="{7729802A-7558-44EB-B60B-C22395A77272}" presName="spacer" presStyleCnt="0"/>
      <dgm:spPr/>
    </dgm:pt>
    <dgm:pt modelId="{F6AFFF75-A5DF-46AA-8E18-397E187F272D}" type="pres">
      <dgm:prSet presAssocID="{2EC16FD5-96D1-4CC3-801F-E021F1A189F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66E98C6-7797-4E03-BA4A-A9683F997C0B}" type="pres">
      <dgm:prSet presAssocID="{88044D2A-D6D7-4594-AC06-6643EE452B68}" presName="spacer" presStyleCnt="0"/>
      <dgm:spPr/>
    </dgm:pt>
    <dgm:pt modelId="{6D99426C-C2F5-4D86-80E9-EF69F9E508C6}" type="pres">
      <dgm:prSet presAssocID="{A6439093-3E2D-48F9-BB82-F413491C235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FEB79EF-5D53-4263-BA48-7F78629EC450}" type="pres">
      <dgm:prSet presAssocID="{13C926FE-03AB-48B1-98C1-92250830E083}" presName="spacer" presStyleCnt="0"/>
      <dgm:spPr/>
    </dgm:pt>
    <dgm:pt modelId="{18EC0E1F-B1F7-422E-AC1B-F2D1186C5B9C}" type="pres">
      <dgm:prSet presAssocID="{430B4C2D-771F-4634-A7D8-4210D797562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13D5D0A-A2B4-4EAA-A0CD-436E290C58FF}" type="pres">
      <dgm:prSet presAssocID="{B09BF1B7-B62E-497E-998D-13EF423585C3}" presName="spacer" presStyleCnt="0"/>
      <dgm:spPr/>
    </dgm:pt>
    <dgm:pt modelId="{835374D2-F832-41DC-9964-621B31FB3E4C}" type="pres">
      <dgm:prSet presAssocID="{D80E24C1-683B-4EE4-A85C-6E8B6062908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E8F2101-3D22-4DCF-AE8C-C1456287A95F}" type="presOf" srcId="{A6439093-3E2D-48F9-BB82-F413491C2352}" destId="{6D99426C-C2F5-4D86-80E9-EF69F9E508C6}" srcOrd="0" destOrd="0" presId="urn:microsoft.com/office/officeart/2005/8/layout/vList2"/>
    <dgm:cxn modelId="{2EC2BB1A-A828-4561-8C1F-3F9460989624}" type="presOf" srcId="{4A75626C-7B4F-4076-BF05-619C34B022DD}" destId="{7918CD07-A63A-4AA2-A539-0E8601EB39FE}" srcOrd="0" destOrd="0" presId="urn:microsoft.com/office/officeart/2005/8/layout/vList2"/>
    <dgm:cxn modelId="{866E5125-0154-4040-94DE-792590DCA1EE}" srcId="{4A75626C-7B4F-4076-BF05-619C34B022DD}" destId="{DF3D5882-1A16-4B92-9AD9-AA7F56F5FB7C}" srcOrd="1" destOrd="0" parTransId="{2B240C81-7CCE-481A-898B-661BE9929665}" sibTransId="{77BC6125-5131-48F2-9A65-F1284D6944D6}"/>
    <dgm:cxn modelId="{2C30E92A-976C-410E-92DC-A3CB9A928BDE}" srcId="{4A75626C-7B4F-4076-BF05-619C34B022DD}" destId="{2EC16FD5-96D1-4CC3-801F-E021F1A189F6}" srcOrd="3" destOrd="0" parTransId="{547B766A-96C6-4159-80A2-5CB4A3EC195C}" sibTransId="{88044D2A-D6D7-4594-AC06-6643EE452B68}"/>
    <dgm:cxn modelId="{10172237-DF8E-48A1-80F4-1E997DD7D348}" type="presOf" srcId="{D80E24C1-683B-4EE4-A85C-6E8B6062908B}" destId="{835374D2-F832-41DC-9964-621B31FB3E4C}" srcOrd="0" destOrd="0" presId="urn:microsoft.com/office/officeart/2005/8/layout/vList2"/>
    <dgm:cxn modelId="{AEEB0A3A-B0E1-4E6E-9B4E-2E9111F8115F}" srcId="{4A75626C-7B4F-4076-BF05-619C34B022DD}" destId="{1F4C1632-0921-48D6-83B8-375F43DB0CED}" srcOrd="0" destOrd="0" parTransId="{9209E64F-CDBE-4446-B48B-BB81F4826FA2}" sibTransId="{642EFD5C-9517-477D-9E4E-35D59CD4855F}"/>
    <dgm:cxn modelId="{FE035E60-3723-44C6-B6DF-36F1D6B7A35A}" srcId="{4A75626C-7B4F-4076-BF05-619C34B022DD}" destId="{BA4E59AF-56A4-43E8-B0C7-D124373548A7}" srcOrd="2" destOrd="0" parTransId="{5FFE98A5-CDFF-495A-B657-3D695CEAD06F}" sibTransId="{7729802A-7558-44EB-B60B-C22395A77272}"/>
    <dgm:cxn modelId="{1382EE4A-95CE-4839-A29C-CA81B32347DE}" type="presOf" srcId="{BA4E59AF-56A4-43E8-B0C7-D124373548A7}" destId="{D5B17A89-CE3C-4782-BA01-55A9986CE57A}" srcOrd="0" destOrd="0" presId="urn:microsoft.com/office/officeart/2005/8/layout/vList2"/>
    <dgm:cxn modelId="{9ADF166B-35A0-42D8-8FFC-E2A606670720}" srcId="{4A75626C-7B4F-4076-BF05-619C34B022DD}" destId="{D80E24C1-683B-4EE4-A85C-6E8B6062908B}" srcOrd="6" destOrd="0" parTransId="{CE900F66-9312-40D0-A501-B05D8542CEC4}" sibTransId="{194F4610-4CBF-408C-88F7-8C030287757F}"/>
    <dgm:cxn modelId="{A85D988A-74B8-40D8-93FD-AFB651432E18}" type="presOf" srcId="{DF3D5882-1A16-4B92-9AD9-AA7F56F5FB7C}" destId="{1600C470-CEE6-4264-8068-05731F384FF7}" srcOrd="0" destOrd="0" presId="urn:microsoft.com/office/officeart/2005/8/layout/vList2"/>
    <dgm:cxn modelId="{6A13B997-D1F1-4038-804A-5AD3C0DA5436}" type="presOf" srcId="{430B4C2D-771F-4634-A7D8-4210D7975621}" destId="{18EC0E1F-B1F7-422E-AC1B-F2D1186C5B9C}" srcOrd="0" destOrd="0" presId="urn:microsoft.com/office/officeart/2005/8/layout/vList2"/>
    <dgm:cxn modelId="{C5B31AAA-6A32-4DA6-B835-1EDA7D48F7DC}" type="presOf" srcId="{2EC16FD5-96D1-4CC3-801F-E021F1A189F6}" destId="{F6AFFF75-A5DF-46AA-8E18-397E187F272D}" srcOrd="0" destOrd="0" presId="urn:microsoft.com/office/officeart/2005/8/layout/vList2"/>
    <dgm:cxn modelId="{9CD0D9B9-061A-42CF-8985-B8644D473271}" srcId="{4A75626C-7B4F-4076-BF05-619C34B022DD}" destId="{A6439093-3E2D-48F9-BB82-F413491C2352}" srcOrd="4" destOrd="0" parTransId="{C06BB8B1-973F-4B2A-BBD1-E3B75D268B34}" sibTransId="{13C926FE-03AB-48B1-98C1-92250830E083}"/>
    <dgm:cxn modelId="{F6F9E1CB-4310-414E-8550-DCB1E01BC601}" srcId="{4A75626C-7B4F-4076-BF05-619C34B022DD}" destId="{430B4C2D-771F-4634-A7D8-4210D7975621}" srcOrd="5" destOrd="0" parTransId="{98C92264-0EDD-4DB9-A29D-42A370A11425}" sibTransId="{B09BF1B7-B62E-497E-998D-13EF423585C3}"/>
    <dgm:cxn modelId="{4DE23CD1-AACC-474B-B897-187349EF4EFE}" type="presOf" srcId="{1F4C1632-0921-48D6-83B8-375F43DB0CED}" destId="{2CF94459-CF93-4BC7-918D-DBE83EF5979E}" srcOrd="0" destOrd="0" presId="urn:microsoft.com/office/officeart/2005/8/layout/vList2"/>
    <dgm:cxn modelId="{D862FDC8-6E4B-4682-AFCA-6B3065329B80}" type="presParOf" srcId="{7918CD07-A63A-4AA2-A539-0E8601EB39FE}" destId="{2CF94459-CF93-4BC7-918D-DBE83EF5979E}" srcOrd="0" destOrd="0" presId="urn:microsoft.com/office/officeart/2005/8/layout/vList2"/>
    <dgm:cxn modelId="{500C0EBC-01EE-400D-BB2B-0C62D5BC2DEC}" type="presParOf" srcId="{7918CD07-A63A-4AA2-A539-0E8601EB39FE}" destId="{479066E9-468D-439D-8F7C-7AEC146B1F95}" srcOrd="1" destOrd="0" presId="urn:microsoft.com/office/officeart/2005/8/layout/vList2"/>
    <dgm:cxn modelId="{23C53A66-9514-402D-ACD5-76603C8D2977}" type="presParOf" srcId="{7918CD07-A63A-4AA2-A539-0E8601EB39FE}" destId="{1600C470-CEE6-4264-8068-05731F384FF7}" srcOrd="2" destOrd="0" presId="urn:microsoft.com/office/officeart/2005/8/layout/vList2"/>
    <dgm:cxn modelId="{16FF0BF4-0BC2-4E2C-9FC5-C583A81B5B4C}" type="presParOf" srcId="{7918CD07-A63A-4AA2-A539-0E8601EB39FE}" destId="{A3AF7971-817E-4BBF-94B2-F272B6C60DA9}" srcOrd="3" destOrd="0" presId="urn:microsoft.com/office/officeart/2005/8/layout/vList2"/>
    <dgm:cxn modelId="{718AFCA1-3D08-429B-9578-9CDFFFF79F42}" type="presParOf" srcId="{7918CD07-A63A-4AA2-A539-0E8601EB39FE}" destId="{D5B17A89-CE3C-4782-BA01-55A9986CE57A}" srcOrd="4" destOrd="0" presId="urn:microsoft.com/office/officeart/2005/8/layout/vList2"/>
    <dgm:cxn modelId="{3C8025FF-9773-477B-89C0-1267054994EB}" type="presParOf" srcId="{7918CD07-A63A-4AA2-A539-0E8601EB39FE}" destId="{9234391B-1BE0-4158-8E2C-7C610F20B341}" srcOrd="5" destOrd="0" presId="urn:microsoft.com/office/officeart/2005/8/layout/vList2"/>
    <dgm:cxn modelId="{6B2E2AF7-6682-44E2-901D-663ABF90A23C}" type="presParOf" srcId="{7918CD07-A63A-4AA2-A539-0E8601EB39FE}" destId="{F6AFFF75-A5DF-46AA-8E18-397E187F272D}" srcOrd="6" destOrd="0" presId="urn:microsoft.com/office/officeart/2005/8/layout/vList2"/>
    <dgm:cxn modelId="{C4EE0B52-4D70-4792-9B84-07BFE7FC0A1E}" type="presParOf" srcId="{7918CD07-A63A-4AA2-A539-0E8601EB39FE}" destId="{166E98C6-7797-4E03-BA4A-A9683F997C0B}" srcOrd="7" destOrd="0" presId="urn:microsoft.com/office/officeart/2005/8/layout/vList2"/>
    <dgm:cxn modelId="{21C234FD-5D7D-4A82-A708-64C9A89E5B82}" type="presParOf" srcId="{7918CD07-A63A-4AA2-A539-0E8601EB39FE}" destId="{6D99426C-C2F5-4D86-80E9-EF69F9E508C6}" srcOrd="8" destOrd="0" presId="urn:microsoft.com/office/officeart/2005/8/layout/vList2"/>
    <dgm:cxn modelId="{712DC48D-71C1-4A91-9763-97F42645311B}" type="presParOf" srcId="{7918CD07-A63A-4AA2-A539-0E8601EB39FE}" destId="{8FEB79EF-5D53-4263-BA48-7F78629EC450}" srcOrd="9" destOrd="0" presId="urn:microsoft.com/office/officeart/2005/8/layout/vList2"/>
    <dgm:cxn modelId="{475AD35A-CC3F-4E8C-8B99-AF3EB963A981}" type="presParOf" srcId="{7918CD07-A63A-4AA2-A539-0E8601EB39FE}" destId="{18EC0E1F-B1F7-422E-AC1B-F2D1186C5B9C}" srcOrd="10" destOrd="0" presId="urn:microsoft.com/office/officeart/2005/8/layout/vList2"/>
    <dgm:cxn modelId="{1B3B07BC-9B0D-4A80-BA0A-3D6D6AF04D68}" type="presParOf" srcId="{7918CD07-A63A-4AA2-A539-0E8601EB39FE}" destId="{913D5D0A-A2B4-4EAA-A0CD-436E290C58FF}" srcOrd="11" destOrd="0" presId="urn:microsoft.com/office/officeart/2005/8/layout/vList2"/>
    <dgm:cxn modelId="{DA563613-5338-4A46-987D-834B0FFA0678}" type="presParOf" srcId="{7918CD07-A63A-4AA2-A539-0E8601EB39FE}" destId="{835374D2-F832-41DC-9964-621B31FB3E4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94459-CF93-4BC7-918D-DBE83EF5979E}">
      <dsp:nvSpPr>
        <dsp:cNvPr id="0" name=""/>
        <dsp:cNvSpPr/>
      </dsp:nvSpPr>
      <dsp:spPr>
        <a:xfrm>
          <a:off x="0" y="4615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The standard order of evaluating an expression</a:t>
          </a:r>
          <a:endParaRPr lang="en-US" sz="2300" kern="1200"/>
        </a:p>
      </dsp:txBody>
      <dsp:txXfrm>
        <a:off x="26930" y="73086"/>
        <a:ext cx="10461740" cy="497795"/>
      </dsp:txXfrm>
    </dsp:sp>
    <dsp:sp modelId="{1600C470-CEE6-4264-8068-05731F384FF7}">
      <dsp:nvSpPr>
        <dsp:cNvPr id="0" name=""/>
        <dsp:cNvSpPr/>
      </dsp:nvSpPr>
      <dsp:spPr>
        <a:xfrm>
          <a:off x="0" y="664051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1" kern="1200"/>
            <a:t>Brackets</a:t>
          </a:r>
          <a:r>
            <a:rPr lang="en-US" sz="2300" b="0" i="0" kern="1200"/>
            <a:t> (B)</a:t>
          </a:r>
          <a:endParaRPr lang="en-US" sz="2300" kern="1200"/>
        </a:p>
      </dsp:txBody>
      <dsp:txXfrm>
        <a:off x="26930" y="690981"/>
        <a:ext cx="10461740" cy="497795"/>
      </dsp:txXfrm>
    </dsp:sp>
    <dsp:sp modelId="{D5B17A89-CE3C-4782-BA01-55A9986CE57A}">
      <dsp:nvSpPr>
        <dsp:cNvPr id="0" name=""/>
        <dsp:cNvSpPr/>
      </dsp:nvSpPr>
      <dsp:spPr>
        <a:xfrm>
          <a:off x="0" y="128194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1" kern="1200"/>
            <a:t>Orders</a:t>
          </a:r>
          <a:r>
            <a:rPr lang="en-US" sz="2300" b="0" i="0" kern="1200"/>
            <a:t> (O)</a:t>
          </a:r>
          <a:endParaRPr lang="en-US" sz="2300" kern="1200"/>
        </a:p>
      </dsp:txBody>
      <dsp:txXfrm>
        <a:off x="26930" y="1308876"/>
        <a:ext cx="10461740" cy="497795"/>
      </dsp:txXfrm>
    </dsp:sp>
    <dsp:sp modelId="{F6AFFF75-A5DF-46AA-8E18-397E187F272D}">
      <dsp:nvSpPr>
        <dsp:cNvPr id="0" name=""/>
        <dsp:cNvSpPr/>
      </dsp:nvSpPr>
      <dsp:spPr>
        <a:xfrm>
          <a:off x="0" y="1899841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1" kern="1200"/>
            <a:t>Division</a:t>
          </a:r>
          <a:r>
            <a:rPr lang="en-US" sz="2300" b="0" i="0" kern="1200"/>
            <a:t> (D)</a:t>
          </a:r>
          <a:endParaRPr lang="en-US" sz="2300" kern="1200"/>
        </a:p>
      </dsp:txBody>
      <dsp:txXfrm>
        <a:off x="26930" y="1926771"/>
        <a:ext cx="10461740" cy="497795"/>
      </dsp:txXfrm>
    </dsp:sp>
    <dsp:sp modelId="{6D99426C-C2F5-4D86-80E9-EF69F9E508C6}">
      <dsp:nvSpPr>
        <dsp:cNvPr id="0" name=""/>
        <dsp:cNvSpPr/>
      </dsp:nvSpPr>
      <dsp:spPr>
        <a:xfrm>
          <a:off x="0" y="251773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1" kern="1200"/>
            <a:t>Multiplication</a:t>
          </a:r>
          <a:r>
            <a:rPr lang="en-US" sz="2300" b="0" i="0" kern="1200"/>
            <a:t> (M)</a:t>
          </a:r>
          <a:endParaRPr lang="en-US" sz="2300" kern="1200"/>
        </a:p>
      </dsp:txBody>
      <dsp:txXfrm>
        <a:off x="26930" y="2544666"/>
        <a:ext cx="10461740" cy="497795"/>
      </dsp:txXfrm>
    </dsp:sp>
    <dsp:sp modelId="{18EC0E1F-B1F7-422E-AC1B-F2D1186C5B9C}">
      <dsp:nvSpPr>
        <dsp:cNvPr id="0" name=""/>
        <dsp:cNvSpPr/>
      </dsp:nvSpPr>
      <dsp:spPr>
        <a:xfrm>
          <a:off x="0" y="3135631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1" kern="1200"/>
            <a:t>Addition</a:t>
          </a:r>
          <a:r>
            <a:rPr lang="en-US" sz="2300" b="0" i="0" kern="1200"/>
            <a:t> (A)</a:t>
          </a:r>
          <a:endParaRPr lang="en-US" sz="2300" kern="1200"/>
        </a:p>
      </dsp:txBody>
      <dsp:txXfrm>
        <a:off x="26930" y="3162561"/>
        <a:ext cx="10461740" cy="497795"/>
      </dsp:txXfrm>
    </dsp:sp>
    <dsp:sp modelId="{835374D2-F832-41DC-9964-621B31FB3E4C}">
      <dsp:nvSpPr>
        <dsp:cNvPr id="0" name=""/>
        <dsp:cNvSpPr/>
      </dsp:nvSpPr>
      <dsp:spPr>
        <a:xfrm>
          <a:off x="0" y="375352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1" kern="1200"/>
            <a:t>Subtraction</a:t>
          </a:r>
          <a:r>
            <a:rPr lang="en-US" sz="2300" b="0" i="0" kern="1200"/>
            <a:t> (S)</a:t>
          </a:r>
          <a:endParaRPr lang="en-US" sz="2300" kern="1200"/>
        </a:p>
      </dsp:txBody>
      <dsp:txXfrm>
        <a:off x="26930" y="3780456"/>
        <a:ext cx="10461740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608D-CB0F-74E9-9096-B7B3E5B48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853AF-A958-3295-6B7B-9F82A4583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CC9D9-DCDF-FE8D-D5C0-F56269A7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C6EC-3960-4119-A241-1ABCB24ACB5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1676E-5777-3E30-ED99-177177CF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BA28E-2E4D-A85B-C1D4-749CA24F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A7C4-023C-4D11-B81C-1A1F4DA0C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75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F9BD-A2B2-5E11-CD4C-2193C170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0C03C-3092-2901-4FC6-937D51EEB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79CF-66FB-FE06-F4DB-7D42D491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C6EC-3960-4119-A241-1ABCB24ACB5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BADF5-733E-97A4-1328-B97786C5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6F289-160F-1B74-60A7-71148A47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A7C4-023C-4D11-B81C-1A1F4DA0C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03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80766-CEDE-388C-2444-63C378E03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A2BB9-F177-C7EC-2A76-513505974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9D84D-FE76-E068-ABE6-D9E70FA8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C6EC-3960-4119-A241-1ABCB24ACB5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37481-6AA6-4945-2A0E-60F7E81B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CCBA7-52A3-260D-84C3-D825BF6A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A7C4-023C-4D11-B81C-1A1F4DA0C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6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0D9C-D6A2-8FB3-F19A-B827B29F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A6105-E6BE-390B-2ECA-0C8003A18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BF080-B720-7C43-3093-7B98AA1D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C6EC-3960-4119-A241-1ABCB24ACB5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50F40-5AE0-9AED-A176-7691FAEA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2D83-73E2-8AB4-F347-53250230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A7C4-023C-4D11-B81C-1A1F4DA0C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94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50C3-2433-F7D4-620B-A97517B0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992D7-225F-3FEC-B367-258463355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AD305-3B85-D6CF-38F2-DA6C2260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C6EC-3960-4119-A241-1ABCB24ACB5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BF094-859E-BD01-0076-A2032156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DBC17-3C17-8CEC-025E-3BFD6F9A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A7C4-023C-4D11-B81C-1A1F4DA0C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13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AA0B-F005-9471-83B4-5C633F7C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4A110-9F21-A89F-D357-D54ECE913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5B475-6484-3BD9-0653-F21AF281E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21750-6012-1CC2-C4B9-9BB46D5B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C6EC-3960-4119-A241-1ABCB24ACB5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00747-79E7-77D4-ADC2-A263B79B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2CAED-5C58-1DFD-CB60-1D927AE8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A7C4-023C-4D11-B81C-1A1F4DA0C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6E73-D5B0-5B64-85DB-43F02B73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98072-7CED-B7DF-9D28-A2024D0F6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77D09-B683-E78B-1FAC-7F1A18926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39AF8-D716-0586-1D23-246A4E4B4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97F77-1EEC-426D-4EE2-81C9A1BF5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38C05-2D25-FF1A-17DF-499D7749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C6EC-3960-4119-A241-1ABCB24ACB5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6B2DD3-96D5-BAA4-97D1-6C4F2110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4933D-798C-36D1-DE80-4B61F45A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A7C4-023C-4D11-B81C-1A1F4DA0C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07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1168-A4BC-542C-54F3-1B5AB268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D7396-ACC5-9327-1984-DD57E511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C6EC-3960-4119-A241-1ABCB24ACB5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B72FC-B3FE-6BC5-522C-7BF8B11D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65947-85F4-FD3F-4248-0D08A59F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A7C4-023C-4D11-B81C-1A1F4DA0C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70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2003A-4F40-904B-C605-774A5C4F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C6EC-3960-4119-A241-1ABCB24ACB5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2EAE4-167E-E477-7C62-69DACAE7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D0252-0C65-DEAA-2D05-FBC67468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A7C4-023C-4D11-B81C-1A1F4DA0C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60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661E-61ED-AAA6-20D8-F1C459F1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2647-84D8-65A9-52B8-EDFEFD7D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38095-AB22-F0D2-3532-44135AB12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06E5-33F1-988C-FBAD-02888C1F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C6EC-3960-4119-A241-1ABCB24ACB5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4B2F2-D82C-E647-ABDC-F7AC12E5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7CC17-05F8-E43D-E265-E5BDEF09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A7C4-023C-4D11-B81C-1A1F4DA0C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70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DAD9-05D0-B62E-13C8-1E0120B5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29253-6677-16E9-D16E-544E8AED5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90B7D-E1CE-DE9B-6D5B-B43650649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EA66F-7E38-D5A3-5649-AE88D8C5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C6EC-3960-4119-A241-1ABCB24ACB5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709F8-DF96-7486-A43B-FE1FAF28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2EBC1-E3BA-56A4-7F76-AE7EA476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A7C4-023C-4D11-B81C-1A1F4DA0C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64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E5072-4998-B7E7-0CDE-15933D35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86FB5-48FA-B2A9-177A-ADDD1176B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AE091-BD7A-70BA-24A1-F18FE2BC0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C6EC-3960-4119-A241-1ABCB24ACB5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29CEA-1C2B-5B00-ED4B-37715AF05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5D42D-8914-119B-26E5-A1ECD981F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BA7C4-023C-4D11-B81C-1A1F4DA0C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60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BBCAF-A9AA-E142-D568-C8C206EB6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IN" sz="6600" b="1" i="0">
                <a:effectLst/>
                <a:latin typeface="Inter"/>
              </a:rPr>
              <a:t>Sequence of Instructions</a:t>
            </a:r>
            <a:br>
              <a:rPr lang="en-IN" sz="6600" b="1" i="0">
                <a:effectLst/>
                <a:latin typeface="Inter"/>
              </a:rPr>
            </a:br>
            <a:endParaRPr lang="en-IN" sz="6600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5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omplex maths formulae on a blackboard">
            <a:extLst>
              <a:ext uri="{FF2B5EF4-FFF2-40B4-BE49-F238E27FC236}">
                <a16:creationId xmlns:a16="http://schemas.microsoft.com/office/drawing/2014/main" id="{8177FC32-8D59-35E2-4491-953AE3AC9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08" b="4737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88F9A-3858-A151-BDE5-659DE3FA5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IN" sz="3600" b="0" i="0">
                <a:effectLst/>
                <a:latin typeface="Inter"/>
              </a:rPr>
              <a:t>Expression</a:t>
            </a:r>
            <a:br>
              <a:rPr lang="en-IN" sz="3600" b="0" i="0">
                <a:effectLst/>
                <a:latin typeface="Inter"/>
              </a:rPr>
            </a:br>
            <a:endParaRPr lang="en-IN" sz="36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31FCB5-9A92-F42C-D88E-76550D0F3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Inter"/>
              </a:rPr>
              <a:t>An expression is a valid combination of values, variables and operators.</a:t>
            </a:r>
          </a:p>
          <a:p>
            <a:r>
              <a:rPr lang="en-US" sz="2000" b="0" i="1">
                <a:effectLst/>
                <a:latin typeface="var(--base-font-family)"/>
              </a:rPr>
              <a:t>Examples</a:t>
            </a:r>
            <a:r>
              <a:rPr lang="en-US" sz="2000" b="0" i="0">
                <a:effectLst/>
                <a:latin typeface="Inter"/>
              </a:rPr>
              <a:t> </a:t>
            </a:r>
          </a:p>
          <a:p>
            <a:pPr marL="0" indent="0">
              <a:buNone/>
            </a:pPr>
            <a:r>
              <a:rPr lang="en-US" sz="2000">
                <a:latin typeface="Inter"/>
              </a:rPr>
              <a:t>        </a:t>
            </a:r>
            <a:r>
              <a:rPr lang="en-US" sz="2000" b="0" i="0">
                <a:effectLst/>
                <a:latin typeface="Inter"/>
              </a:rPr>
              <a:t>a * b </a:t>
            </a:r>
          </a:p>
          <a:p>
            <a:pPr marL="0" indent="0">
              <a:buNone/>
            </a:pPr>
            <a:r>
              <a:rPr lang="en-US" sz="2000">
                <a:latin typeface="Inter"/>
              </a:rPr>
              <a:t>        </a:t>
            </a:r>
            <a:r>
              <a:rPr lang="en-US" sz="2000" b="0" i="0">
                <a:effectLst/>
                <a:latin typeface="Inter"/>
              </a:rPr>
              <a:t>a + 2 </a:t>
            </a:r>
          </a:p>
          <a:p>
            <a:pPr marL="0" indent="0">
              <a:buNone/>
            </a:pPr>
            <a:r>
              <a:rPr lang="en-US" sz="2000">
                <a:latin typeface="Inter"/>
              </a:rPr>
              <a:t>        </a:t>
            </a:r>
            <a:r>
              <a:rPr lang="en-US" sz="2000" b="0" i="0">
                <a:effectLst/>
                <a:latin typeface="Inter"/>
              </a:rPr>
              <a:t>5 * 2 + 3 * 4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47115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660A-5FC5-6DB0-85F7-30EA0FF0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>
                <a:solidFill>
                  <a:srgbClr val="364962"/>
                </a:solidFill>
                <a:effectLst/>
                <a:latin typeface="Inter"/>
              </a:rPr>
              <a:t>BODMAS</a:t>
            </a:r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CEED33-1467-E6CB-DF05-15E8D72860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70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69011-5044-E968-DE5D-A5B6CF04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0" i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Step by Step Explanation</a:t>
            </a:r>
            <a:endParaRPr lang="en-US" sz="5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blue and white background&#10;&#10;Description automatically generated">
            <a:extLst>
              <a:ext uri="{FF2B5EF4-FFF2-40B4-BE49-F238E27FC236}">
                <a16:creationId xmlns:a16="http://schemas.microsoft.com/office/drawing/2014/main" id="{28F79C89-2711-F633-5BF6-E35B76B38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06" y="1222146"/>
            <a:ext cx="11111988" cy="180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8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1A4873-64D0-418B-BA9D-D99C52A5F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2128B6-ED88-4712-866F-66C86EE34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B874C-247B-16B0-DC86-1FBE4ECC7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4240" y="1645920"/>
            <a:ext cx="9332749" cy="1692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56AFF6-4B8C-D453-0BC7-155C4EA5A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68" y="3773237"/>
            <a:ext cx="9118732" cy="14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65C0385-5E30-4D2E-AF9F-4639659D3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hand on a keyboard&#10;&#10;Description automatically generated">
            <a:extLst>
              <a:ext uri="{FF2B5EF4-FFF2-40B4-BE49-F238E27FC236}">
                <a16:creationId xmlns:a16="http://schemas.microsoft.com/office/drawing/2014/main" id="{8DC43B67-87D1-6D31-A6D4-918388BA6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0" r="19289"/>
          <a:stretch/>
        </p:blipFill>
        <p:spPr>
          <a:xfrm>
            <a:off x="20" y="1666568"/>
            <a:ext cx="6106195" cy="5191432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35888-0DFA-DD6D-2C10-D7598348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52766"/>
            <a:ext cx="10591999" cy="1023584"/>
          </a:xfrm>
        </p:spPr>
        <p:txBody>
          <a:bodyPr>
            <a:normAutofit/>
          </a:bodyPr>
          <a:lstStyle/>
          <a:p>
            <a:r>
              <a:rPr lang="en-IN" sz="4000" b="1" i="0">
                <a:effectLst/>
                <a:latin typeface="Inter"/>
              </a:rPr>
              <a:t>Program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6E33-4A1A-CE9A-0507-70E225CE4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8" y="2249766"/>
            <a:ext cx="4550391" cy="4070303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Inter"/>
              </a:rPr>
              <a:t>A program is a sequence of instructions given to a computer.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7658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0723C-950D-8FB9-4E9D-25E2E4B2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Defining a Variable</a:t>
            </a:r>
            <a:br>
              <a:rPr lang="en-US" sz="28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DA43-A47B-6881-D025-9E8EF81D8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7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 variable gets created when you assign a value to it for the first time.</a:t>
            </a:r>
            <a:endParaRPr lang="en-US" sz="17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blue rectangle with white background&#10;&#10;Description automatically generated">
            <a:extLst>
              <a:ext uri="{FF2B5EF4-FFF2-40B4-BE49-F238E27FC236}">
                <a16:creationId xmlns:a16="http://schemas.microsoft.com/office/drawing/2014/main" id="{DC1BB12A-6624-B871-9FBB-A9EF9FE37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3302624"/>
            <a:ext cx="11420856" cy="177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731D44-6F4E-4BF7-7B84-9AE32EC2E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62" y="2941638"/>
            <a:ext cx="10904538" cy="201136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F04EFA-DACC-3B8D-2165-D203D3BFB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262" y="754062"/>
            <a:ext cx="10904538" cy="18748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790B27-4597-DA4B-4A44-2BEFB965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9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Printing Value in a Variable</a:t>
            </a:r>
            <a:br>
              <a:rPr lang="en-US" sz="29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592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blue and white rectangle&#10;&#10;Description automatically generated">
            <a:extLst>
              <a:ext uri="{FF2B5EF4-FFF2-40B4-BE49-F238E27FC236}">
                <a16:creationId xmlns:a16="http://schemas.microsoft.com/office/drawing/2014/main" id="{FE38C6F1-D59D-BADA-0A49-563DA7335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2942698"/>
            <a:ext cx="4565251" cy="833158"/>
          </a:xfrm>
          <a:prstGeom prst="rect">
            <a:avLst/>
          </a:prstGeom>
        </p:spPr>
      </p:pic>
      <p:pic>
        <p:nvPicPr>
          <p:cNvPr id="5" name="Picture 4" descr="A blue rectangle with white border&#10;&#10;Description automatically generated">
            <a:extLst>
              <a:ext uri="{FF2B5EF4-FFF2-40B4-BE49-F238E27FC236}">
                <a16:creationId xmlns:a16="http://schemas.microsoft.com/office/drawing/2014/main" id="{43C3EC8E-4227-B07C-BCA2-FE7BEAF9D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71" y="2968780"/>
            <a:ext cx="4600354" cy="828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8F4C85-34ED-6C12-42E9-9E4779E985CC}"/>
              </a:ext>
            </a:extLst>
          </p:cNvPr>
          <p:cNvSpPr txBox="1"/>
          <p:nvPr/>
        </p:nvSpPr>
        <p:spPr>
          <a:xfrm>
            <a:off x="1371598" y="5070346"/>
            <a:ext cx="9496427" cy="13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Variable name enclosed in quotes will print variable rather than the value in it. If you intend to print value, do not enclose the variable in quotes.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340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75E16-9E85-41BF-15F3-CB449395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IN" sz="3200" b="0" i="0">
                <a:effectLst/>
                <a:latin typeface="Inter"/>
              </a:rPr>
              <a:t>Order of Instructions</a:t>
            </a:r>
            <a:br>
              <a:rPr lang="en-IN" sz="3200" b="0" i="0">
                <a:effectLst/>
                <a:latin typeface="Inter"/>
              </a:rPr>
            </a:br>
            <a:endParaRPr lang="en-IN" sz="3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E6127-13CA-695D-FA93-0AB422F67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580" y="2734056"/>
            <a:ext cx="8419231" cy="3483864"/>
          </a:xfrm>
        </p:spPr>
        <p:txBody>
          <a:bodyPr/>
          <a:lstStyle/>
          <a:p>
            <a:pPr marL="182880" indent="-182880" defTabSz="731520">
              <a:spcBef>
                <a:spcPts val="800"/>
              </a:spcBef>
            </a:pPr>
            <a:r>
              <a:rPr lang="en-US" sz="2240" kern="1200">
                <a:solidFill>
                  <a:srgbClr val="2C3F58"/>
                </a:solidFill>
                <a:latin typeface="Inter"/>
                <a:ea typeface="+mn-ea"/>
                <a:cs typeface="+mn-cs"/>
              </a:rPr>
              <a:t>Python executes the code line-by-line.</a:t>
            </a:r>
            <a:endParaRPr lang="en-IN"/>
          </a:p>
        </p:txBody>
      </p:sp>
      <p:pic>
        <p:nvPicPr>
          <p:cNvPr id="5" name="Picture 4" descr="A blue rectangle with white background&#10;&#10;Description automatically generated">
            <a:extLst>
              <a:ext uri="{FF2B5EF4-FFF2-40B4-BE49-F238E27FC236}">
                <a16:creationId xmlns:a16="http://schemas.microsoft.com/office/drawing/2014/main" id="{91769382-77C0-F924-945C-4904FD34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016" y="3116999"/>
            <a:ext cx="7492545" cy="1354516"/>
          </a:xfrm>
          <a:prstGeom prst="rect">
            <a:avLst/>
          </a:prstGeom>
        </p:spPr>
      </p:pic>
      <p:pic>
        <p:nvPicPr>
          <p:cNvPr id="7" name="Picture 6" descr="A blue rectangle with a white border&#10;&#10;Description automatically generated">
            <a:extLst>
              <a:ext uri="{FF2B5EF4-FFF2-40B4-BE49-F238E27FC236}">
                <a16:creationId xmlns:a16="http://schemas.microsoft.com/office/drawing/2014/main" id="{FA5573E9-5111-4EC1-633E-57EC02424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030" y="4405016"/>
            <a:ext cx="7370516" cy="13057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33F807-9D7B-8977-102F-2FFB79FE1ECC}"/>
              </a:ext>
            </a:extLst>
          </p:cNvPr>
          <p:cNvSpPr txBox="1"/>
          <p:nvPr/>
        </p:nvSpPr>
        <p:spPr>
          <a:xfrm>
            <a:off x="2568815" y="5922217"/>
            <a:ext cx="4417371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31520">
              <a:spcAft>
                <a:spcPts val="600"/>
              </a:spcAft>
            </a:pPr>
            <a:r>
              <a:rPr lang="en-US" sz="1440" kern="1200">
                <a:solidFill>
                  <a:srgbClr val="2C3F58"/>
                </a:solidFill>
                <a:latin typeface="Inter"/>
                <a:ea typeface="+mn-ea"/>
                <a:cs typeface="+mn-cs"/>
              </a:rPr>
              <a:t>Variable </a:t>
            </a:r>
            <a:r>
              <a:rPr lang="en-US" sz="1440" kern="1200">
                <a:solidFill>
                  <a:srgbClr val="364962"/>
                </a:solidFill>
                <a:latin typeface="var(--base-font-family)"/>
                <a:ea typeface="+mn-ea"/>
                <a:cs typeface="+mn-cs"/>
              </a:rPr>
              <a:t>age</a:t>
            </a:r>
            <a:r>
              <a:rPr lang="en-US" sz="1440" kern="1200">
                <a:solidFill>
                  <a:srgbClr val="2C3F58"/>
                </a:solidFill>
                <a:latin typeface="Inter"/>
                <a:ea typeface="+mn-ea"/>
                <a:cs typeface="+mn-cs"/>
              </a:rPr>
              <a:t> is not created by the time we tried to print.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57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EC401A-BC46-41FC-AD55-F7810C3CF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87F808-5648-477A-80D6-A0F3BF6DF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116CF9-DCF6-4F08-B01A-D5F353F83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4D26783-C1CA-4BE1-9D40-3EA516AE3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197"/>
            <a:ext cx="11277600" cy="5943606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E621D-1DED-739F-AD68-FC457EF7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676401"/>
            <a:ext cx="4495801" cy="22860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0" i="0">
                <a:effectLst/>
              </a:rPr>
              <a:t>Spacing in Python</a:t>
            </a:r>
            <a:br>
              <a:rPr lang="en-US" sz="4800" b="0" i="0">
                <a:effectLst/>
              </a:rPr>
            </a:b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D6C8-0654-D2CC-BAD5-2EC074AC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4267200"/>
            <a:ext cx="4495801" cy="9144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700" b="0" i="0">
                <a:solidFill>
                  <a:schemeClr val="tx1">
                    <a:alpha val="55000"/>
                  </a:schemeClr>
                </a:solidFill>
                <a:effectLst/>
              </a:rPr>
              <a:t>Having spaces at the beginning of line causes errors.</a:t>
            </a:r>
            <a:endParaRPr lang="en-US" sz="2700">
              <a:solidFill>
                <a:schemeClr val="tx1">
                  <a:alpha val="55000"/>
                </a:schemeClr>
              </a:solidFill>
            </a:endParaRPr>
          </a:p>
        </p:txBody>
      </p:sp>
      <p:pic>
        <p:nvPicPr>
          <p:cNvPr id="5" name="Picture 4" descr="A blue rectangle with white border&#10;&#10;Description automatically generated">
            <a:extLst>
              <a:ext uri="{FF2B5EF4-FFF2-40B4-BE49-F238E27FC236}">
                <a16:creationId xmlns:a16="http://schemas.microsoft.com/office/drawing/2014/main" id="{001F1660-5AC7-6A8D-D87B-CC1BF8F3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60" y="1641370"/>
            <a:ext cx="5374639" cy="1686639"/>
          </a:xfrm>
          <a:prstGeom prst="rect">
            <a:avLst/>
          </a:prstGeom>
        </p:spPr>
      </p:pic>
      <p:pic>
        <p:nvPicPr>
          <p:cNvPr id="7" name="Picture 6" descr="A blue rectangle with white lines&#10;&#10;Description automatically generated">
            <a:extLst>
              <a:ext uri="{FF2B5EF4-FFF2-40B4-BE49-F238E27FC236}">
                <a16:creationId xmlns:a16="http://schemas.microsoft.com/office/drawing/2014/main" id="{AF7305BE-F394-2752-12D0-7FB78174D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4242409"/>
            <a:ext cx="5181600" cy="15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0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A36CE68-CB3C-4699-9422-3073853CB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0929" y="725214"/>
            <a:ext cx="5372376" cy="5182017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356DA69-4637-40FE-A14B-5213BBB58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325" y="584218"/>
            <a:ext cx="5693134" cy="548019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1888D-0142-AE06-8849-BFD0BE13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852" y="1796995"/>
            <a:ext cx="4269851" cy="1132217"/>
          </a:xfrm>
        </p:spPr>
        <p:txBody>
          <a:bodyPr anchor="b">
            <a:normAutofit/>
          </a:bodyPr>
          <a:lstStyle/>
          <a:p>
            <a:pPr algn="ctr"/>
            <a:r>
              <a:rPr lang="en-IN" sz="3600" b="0" i="0">
                <a:effectLst/>
                <a:latin typeface="Inter"/>
              </a:rPr>
              <a:t>Variable Assignment</a:t>
            </a:r>
            <a:br>
              <a:rPr lang="en-IN" sz="3600" b="0" i="0">
                <a:effectLst/>
                <a:latin typeface="Inter"/>
              </a:rPr>
            </a:b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52A5-C0CB-FE91-8AAC-63E2B8B3D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852" y="3088465"/>
            <a:ext cx="4269851" cy="1897003"/>
          </a:xfrm>
        </p:spPr>
        <p:txBody>
          <a:bodyPr>
            <a:normAutofit/>
          </a:bodyPr>
          <a:lstStyle/>
          <a:p>
            <a:pPr algn="ctr"/>
            <a:r>
              <a:rPr lang="en-US" sz="2000" b="0" i="0">
                <a:effectLst/>
                <a:latin typeface="Inter"/>
              </a:rPr>
              <a:t>Values in the variables can be changed.</a:t>
            </a:r>
            <a:endParaRPr lang="en-I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A1BDB-D87A-2035-64D2-33A0709C7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63" y="1582208"/>
            <a:ext cx="4804612" cy="1846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46E9B-19F8-0F8C-BC0A-291E28104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63" y="4401682"/>
            <a:ext cx="4804612" cy="15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A4447-6187-CAA8-81D9-C37332DC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IN" sz="3300" b="1" i="0">
                <a:effectLst/>
                <a:latin typeface="Inter"/>
              </a:rPr>
              <a:t>Examples of Variable Assignment</a:t>
            </a:r>
            <a:endParaRPr lang="en-IN" sz="33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9647A9-D928-49C3-A7C3-2F2A45CF5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066" y="1391920"/>
            <a:ext cx="4305905" cy="1524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E4340-7496-471F-A404-F04752C85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66" y="4074160"/>
            <a:ext cx="4305905" cy="175767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92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193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Meiryo</vt:lpstr>
      <vt:lpstr>Arial</vt:lpstr>
      <vt:lpstr>Calibri</vt:lpstr>
      <vt:lpstr>Calibri Light</vt:lpstr>
      <vt:lpstr>Inter</vt:lpstr>
      <vt:lpstr>var(--base-font-family)</vt:lpstr>
      <vt:lpstr>Office Theme</vt:lpstr>
      <vt:lpstr>Sequence of Instructions </vt:lpstr>
      <vt:lpstr>Program</vt:lpstr>
      <vt:lpstr>Defining a Variable </vt:lpstr>
      <vt:lpstr>Printing Value in a Variable </vt:lpstr>
      <vt:lpstr>PowerPoint Presentation</vt:lpstr>
      <vt:lpstr>Order of Instructions </vt:lpstr>
      <vt:lpstr>Spacing in Python </vt:lpstr>
      <vt:lpstr>Variable Assignment </vt:lpstr>
      <vt:lpstr>Examples of Variable Assignment</vt:lpstr>
      <vt:lpstr>Expression </vt:lpstr>
      <vt:lpstr>BODMAS</vt:lpstr>
      <vt:lpstr>Step by Step Explanation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of Instructions </dc:title>
  <dc:creator>GANGA MAHESH</dc:creator>
  <cp:lastModifiedBy>GANGA MAHESH</cp:lastModifiedBy>
  <cp:revision>1</cp:revision>
  <dcterms:created xsi:type="dcterms:W3CDTF">2023-10-10T14:51:41Z</dcterms:created>
  <dcterms:modified xsi:type="dcterms:W3CDTF">2023-10-10T15:20:01Z</dcterms:modified>
</cp:coreProperties>
</file>