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F511F-22BB-4FDB-B068-25A4E2DAC3F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4738C3-5D6F-43D0-8D94-14E4205AD7C4}">
      <dgm:prSet/>
      <dgm:spPr/>
      <dgm:t>
        <a:bodyPr/>
        <a:lstStyle/>
        <a:p>
          <a:r>
            <a:rPr lang="en-US" b="0" i="0"/>
            <a:t>int() -&gt; Converts to integer data type</a:t>
          </a:r>
          <a:endParaRPr lang="en-US"/>
        </a:p>
      </dgm:t>
    </dgm:pt>
    <dgm:pt modelId="{33FEB766-FA57-40EA-BB01-8A4061597961}" type="parTrans" cxnId="{B166D61E-B082-40E0-A4A6-8CF331F98263}">
      <dgm:prSet/>
      <dgm:spPr/>
      <dgm:t>
        <a:bodyPr/>
        <a:lstStyle/>
        <a:p>
          <a:endParaRPr lang="en-US"/>
        </a:p>
      </dgm:t>
    </dgm:pt>
    <dgm:pt modelId="{729236F1-5E62-49CA-BA25-0980B0C368E8}" type="sibTrans" cxnId="{B166D61E-B082-40E0-A4A6-8CF331F98263}">
      <dgm:prSet/>
      <dgm:spPr/>
      <dgm:t>
        <a:bodyPr/>
        <a:lstStyle/>
        <a:p>
          <a:endParaRPr lang="en-US"/>
        </a:p>
      </dgm:t>
    </dgm:pt>
    <dgm:pt modelId="{E66B5D4A-C694-4E0B-9665-6FA78067521F}">
      <dgm:prSet/>
      <dgm:spPr/>
      <dgm:t>
        <a:bodyPr/>
        <a:lstStyle/>
        <a:p>
          <a:r>
            <a:rPr lang="en-US" b="0" i="0"/>
            <a:t>float()</a:t>
          </a:r>
          <a:r>
            <a:rPr lang="en-US"/>
            <a:t> </a:t>
          </a:r>
          <a:r>
            <a:rPr lang="en-US" b="0" i="0"/>
            <a:t>-&gt; Converts to float data type</a:t>
          </a:r>
          <a:endParaRPr lang="en-US"/>
        </a:p>
      </dgm:t>
    </dgm:pt>
    <dgm:pt modelId="{F85EA98D-2CD4-4A73-B3F2-BA808D593DB1}" type="parTrans" cxnId="{90CE3695-CA0E-4263-866C-AC2C8FC23494}">
      <dgm:prSet/>
      <dgm:spPr/>
      <dgm:t>
        <a:bodyPr/>
        <a:lstStyle/>
        <a:p>
          <a:endParaRPr lang="en-US"/>
        </a:p>
      </dgm:t>
    </dgm:pt>
    <dgm:pt modelId="{B71C48BA-AD5C-4E23-AC13-D7CEC0826A74}" type="sibTrans" cxnId="{90CE3695-CA0E-4263-866C-AC2C8FC23494}">
      <dgm:prSet/>
      <dgm:spPr/>
      <dgm:t>
        <a:bodyPr/>
        <a:lstStyle/>
        <a:p>
          <a:endParaRPr lang="en-US"/>
        </a:p>
      </dgm:t>
    </dgm:pt>
    <dgm:pt modelId="{ECC6A060-2DDD-4A65-A103-ED2C8874BC16}">
      <dgm:prSet/>
      <dgm:spPr/>
      <dgm:t>
        <a:bodyPr/>
        <a:lstStyle/>
        <a:p>
          <a:r>
            <a:rPr lang="en-US" b="0" i="0"/>
            <a:t>str() -&gt; Converts to string data type</a:t>
          </a:r>
          <a:endParaRPr lang="en-US"/>
        </a:p>
      </dgm:t>
    </dgm:pt>
    <dgm:pt modelId="{5653B66A-69B4-4A5C-A99C-ED38A0647B16}" type="parTrans" cxnId="{C55C75C0-7696-463B-B4C1-8223750E5BA4}">
      <dgm:prSet/>
      <dgm:spPr/>
      <dgm:t>
        <a:bodyPr/>
        <a:lstStyle/>
        <a:p>
          <a:endParaRPr lang="en-US"/>
        </a:p>
      </dgm:t>
    </dgm:pt>
    <dgm:pt modelId="{F5EEC356-D80F-4E15-93E1-5CF98BC40C56}" type="sibTrans" cxnId="{C55C75C0-7696-463B-B4C1-8223750E5BA4}">
      <dgm:prSet/>
      <dgm:spPr/>
      <dgm:t>
        <a:bodyPr/>
        <a:lstStyle/>
        <a:p>
          <a:endParaRPr lang="en-US"/>
        </a:p>
      </dgm:t>
    </dgm:pt>
    <dgm:pt modelId="{04CC441A-00A3-4D49-A485-68A256E88CB0}">
      <dgm:prSet/>
      <dgm:spPr/>
      <dgm:t>
        <a:bodyPr/>
        <a:lstStyle/>
        <a:p>
          <a:r>
            <a:rPr lang="en-US" b="0" i="0"/>
            <a:t>bool()</a:t>
          </a:r>
          <a:r>
            <a:rPr lang="en-US"/>
            <a:t> </a:t>
          </a:r>
          <a:r>
            <a:rPr lang="en-US" b="0" i="0"/>
            <a:t>-&gt; Converts to boolean data type</a:t>
          </a:r>
          <a:endParaRPr lang="en-US"/>
        </a:p>
      </dgm:t>
    </dgm:pt>
    <dgm:pt modelId="{F0CEFBFB-0BA1-4C78-ACCB-641D042FF741}" type="parTrans" cxnId="{AD2B478A-2A31-43CB-A076-613742573730}">
      <dgm:prSet/>
      <dgm:spPr/>
      <dgm:t>
        <a:bodyPr/>
        <a:lstStyle/>
        <a:p>
          <a:endParaRPr lang="en-US"/>
        </a:p>
      </dgm:t>
    </dgm:pt>
    <dgm:pt modelId="{C12EDA72-AB80-4872-A14E-2BC83FBB51DE}" type="sibTrans" cxnId="{AD2B478A-2A31-43CB-A076-613742573730}">
      <dgm:prSet/>
      <dgm:spPr/>
      <dgm:t>
        <a:bodyPr/>
        <a:lstStyle/>
        <a:p>
          <a:endParaRPr lang="en-US"/>
        </a:p>
      </dgm:t>
    </dgm:pt>
    <dgm:pt modelId="{B1747292-9D41-4A4A-A124-4FC69F1C31E4}" type="pres">
      <dgm:prSet presAssocID="{5E2F511F-22BB-4FDB-B068-25A4E2DAC3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8CE3C7-5F31-48A8-9BAB-D9E58AC821E5}" type="pres">
      <dgm:prSet presAssocID="{F94738C3-5D6F-43D0-8D94-14E4205AD7C4}" presName="hierRoot1" presStyleCnt="0"/>
      <dgm:spPr/>
    </dgm:pt>
    <dgm:pt modelId="{5CFE6E4B-F782-468E-8565-E73EB8BAEB02}" type="pres">
      <dgm:prSet presAssocID="{F94738C3-5D6F-43D0-8D94-14E4205AD7C4}" presName="composite" presStyleCnt="0"/>
      <dgm:spPr/>
    </dgm:pt>
    <dgm:pt modelId="{4161247C-A933-467F-B563-F12F6B6A5EA4}" type="pres">
      <dgm:prSet presAssocID="{F94738C3-5D6F-43D0-8D94-14E4205AD7C4}" presName="background" presStyleLbl="node0" presStyleIdx="0" presStyleCnt="4"/>
      <dgm:spPr/>
    </dgm:pt>
    <dgm:pt modelId="{5E880E6C-D8F3-4969-BBBC-E801DBF9FC25}" type="pres">
      <dgm:prSet presAssocID="{F94738C3-5D6F-43D0-8D94-14E4205AD7C4}" presName="text" presStyleLbl="fgAcc0" presStyleIdx="0" presStyleCnt="4">
        <dgm:presLayoutVars>
          <dgm:chPref val="3"/>
        </dgm:presLayoutVars>
      </dgm:prSet>
      <dgm:spPr/>
    </dgm:pt>
    <dgm:pt modelId="{8E9F0ED4-4031-470F-BD96-03C1EB9E1D7A}" type="pres">
      <dgm:prSet presAssocID="{F94738C3-5D6F-43D0-8D94-14E4205AD7C4}" presName="hierChild2" presStyleCnt="0"/>
      <dgm:spPr/>
    </dgm:pt>
    <dgm:pt modelId="{B42616FB-5189-4EBC-87B0-35545DC4D4DA}" type="pres">
      <dgm:prSet presAssocID="{E66B5D4A-C694-4E0B-9665-6FA78067521F}" presName="hierRoot1" presStyleCnt="0"/>
      <dgm:spPr/>
    </dgm:pt>
    <dgm:pt modelId="{21373426-0D42-425A-973A-F61A7E4326A9}" type="pres">
      <dgm:prSet presAssocID="{E66B5D4A-C694-4E0B-9665-6FA78067521F}" presName="composite" presStyleCnt="0"/>
      <dgm:spPr/>
    </dgm:pt>
    <dgm:pt modelId="{1396B8A3-5023-4A59-95B3-12F80AAE3FE3}" type="pres">
      <dgm:prSet presAssocID="{E66B5D4A-C694-4E0B-9665-6FA78067521F}" presName="background" presStyleLbl="node0" presStyleIdx="1" presStyleCnt="4"/>
      <dgm:spPr/>
    </dgm:pt>
    <dgm:pt modelId="{0375C236-70D9-4B68-939C-350E45AA98D8}" type="pres">
      <dgm:prSet presAssocID="{E66B5D4A-C694-4E0B-9665-6FA78067521F}" presName="text" presStyleLbl="fgAcc0" presStyleIdx="1" presStyleCnt="4">
        <dgm:presLayoutVars>
          <dgm:chPref val="3"/>
        </dgm:presLayoutVars>
      </dgm:prSet>
      <dgm:spPr/>
    </dgm:pt>
    <dgm:pt modelId="{00663600-1561-4C26-BEC9-7DF3C39AF7D1}" type="pres">
      <dgm:prSet presAssocID="{E66B5D4A-C694-4E0B-9665-6FA78067521F}" presName="hierChild2" presStyleCnt="0"/>
      <dgm:spPr/>
    </dgm:pt>
    <dgm:pt modelId="{0BD43058-28B2-426A-A221-77D2F0B06D88}" type="pres">
      <dgm:prSet presAssocID="{ECC6A060-2DDD-4A65-A103-ED2C8874BC16}" presName="hierRoot1" presStyleCnt="0"/>
      <dgm:spPr/>
    </dgm:pt>
    <dgm:pt modelId="{37B0F354-9B4E-4300-9936-E52CC73F008C}" type="pres">
      <dgm:prSet presAssocID="{ECC6A060-2DDD-4A65-A103-ED2C8874BC16}" presName="composite" presStyleCnt="0"/>
      <dgm:spPr/>
    </dgm:pt>
    <dgm:pt modelId="{06314C25-5FDF-47FA-BF46-F24E4B0C3F51}" type="pres">
      <dgm:prSet presAssocID="{ECC6A060-2DDD-4A65-A103-ED2C8874BC16}" presName="background" presStyleLbl="node0" presStyleIdx="2" presStyleCnt="4"/>
      <dgm:spPr/>
    </dgm:pt>
    <dgm:pt modelId="{003E3F89-B174-4D3F-8950-55B20DF1E1D2}" type="pres">
      <dgm:prSet presAssocID="{ECC6A060-2DDD-4A65-A103-ED2C8874BC16}" presName="text" presStyleLbl="fgAcc0" presStyleIdx="2" presStyleCnt="4">
        <dgm:presLayoutVars>
          <dgm:chPref val="3"/>
        </dgm:presLayoutVars>
      </dgm:prSet>
      <dgm:spPr/>
    </dgm:pt>
    <dgm:pt modelId="{46F798AC-8AA8-4B8F-A87B-B7EE9EF32F00}" type="pres">
      <dgm:prSet presAssocID="{ECC6A060-2DDD-4A65-A103-ED2C8874BC16}" presName="hierChild2" presStyleCnt="0"/>
      <dgm:spPr/>
    </dgm:pt>
    <dgm:pt modelId="{B3AD5DBC-1DA1-49D5-956D-A77673008E6B}" type="pres">
      <dgm:prSet presAssocID="{04CC441A-00A3-4D49-A485-68A256E88CB0}" presName="hierRoot1" presStyleCnt="0"/>
      <dgm:spPr/>
    </dgm:pt>
    <dgm:pt modelId="{F81FC14D-5761-49C1-BC6E-A368EF844108}" type="pres">
      <dgm:prSet presAssocID="{04CC441A-00A3-4D49-A485-68A256E88CB0}" presName="composite" presStyleCnt="0"/>
      <dgm:spPr/>
    </dgm:pt>
    <dgm:pt modelId="{0B5459F1-F27C-41E5-B9D7-497EEB93F039}" type="pres">
      <dgm:prSet presAssocID="{04CC441A-00A3-4D49-A485-68A256E88CB0}" presName="background" presStyleLbl="node0" presStyleIdx="3" presStyleCnt="4"/>
      <dgm:spPr/>
    </dgm:pt>
    <dgm:pt modelId="{91F625C3-022A-40C0-9C8A-AA3920CFB4C0}" type="pres">
      <dgm:prSet presAssocID="{04CC441A-00A3-4D49-A485-68A256E88CB0}" presName="text" presStyleLbl="fgAcc0" presStyleIdx="3" presStyleCnt="4">
        <dgm:presLayoutVars>
          <dgm:chPref val="3"/>
        </dgm:presLayoutVars>
      </dgm:prSet>
      <dgm:spPr/>
    </dgm:pt>
    <dgm:pt modelId="{C028ADEB-EE84-484F-8780-A04EA42AA675}" type="pres">
      <dgm:prSet presAssocID="{04CC441A-00A3-4D49-A485-68A256E88CB0}" presName="hierChild2" presStyleCnt="0"/>
      <dgm:spPr/>
    </dgm:pt>
  </dgm:ptLst>
  <dgm:cxnLst>
    <dgm:cxn modelId="{8882441E-6F23-438A-BD9B-CFFF8C8D7161}" type="presOf" srcId="{04CC441A-00A3-4D49-A485-68A256E88CB0}" destId="{91F625C3-022A-40C0-9C8A-AA3920CFB4C0}" srcOrd="0" destOrd="0" presId="urn:microsoft.com/office/officeart/2005/8/layout/hierarchy1"/>
    <dgm:cxn modelId="{B166D61E-B082-40E0-A4A6-8CF331F98263}" srcId="{5E2F511F-22BB-4FDB-B068-25A4E2DAC3F4}" destId="{F94738C3-5D6F-43D0-8D94-14E4205AD7C4}" srcOrd="0" destOrd="0" parTransId="{33FEB766-FA57-40EA-BB01-8A4061597961}" sibTransId="{729236F1-5E62-49CA-BA25-0980B0C368E8}"/>
    <dgm:cxn modelId="{DB9B5034-08DD-45C0-AC67-A0301E67002C}" type="presOf" srcId="{E66B5D4A-C694-4E0B-9665-6FA78067521F}" destId="{0375C236-70D9-4B68-939C-350E45AA98D8}" srcOrd="0" destOrd="0" presId="urn:microsoft.com/office/officeart/2005/8/layout/hierarchy1"/>
    <dgm:cxn modelId="{EF787673-98A9-45D5-93A7-EC71D5C81001}" type="presOf" srcId="{F94738C3-5D6F-43D0-8D94-14E4205AD7C4}" destId="{5E880E6C-D8F3-4969-BBBC-E801DBF9FC25}" srcOrd="0" destOrd="0" presId="urn:microsoft.com/office/officeart/2005/8/layout/hierarchy1"/>
    <dgm:cxn modelId="{A0F80F7D-3BA6-4BA0-8D87-CD1504F91D3E}" type="presOf" srcId="{5E2F511F-22BB-4FDB-B068-25A4E2DAC3F4}" destId="{B1747292-9D41-4A4A-A124-4FC69F1C31E4}" srcOrd="0" destOrd="0" presId="urn:microsoft.com/office/officeart/2005/8/layout/hierarchy1"/>
    <dgm:cxn modelId="{AD2B478A-2A31-43CB-A076-613742573730}" srcId="{5E2F511F-22BB-4FDB-B068-25A4E2DAC3F4}" destId="{04CC441A-00A3-4D49-A485-68A256E88CB0}" srcOrd="3" destOrd="0" parTransId="{F0CEFBFB-0BA1-4C78-ACCB-641D042FF741}" sibTransId="{C12EDA72-AB80-4872-A14E-2BC83FBB51DE}"/>
    <dgm:cxn modelId="{90CE3695-CA0E-4263-866C-AC2C8FC23494}" srcId="{5E2F511F-22BB-4FDB-B068-25A4E2DAC3F4}" destId="{E66B5D4A-C694-4E0B-9665-6FA78067521F}" srcOrd="1" destOrd="0" parTransId="{F85EA98D-2CD4-4A73-B3F2-BA808D593DB1}" sibTransId="{B71C48BA-AD5C-4E23-AC13-D7CEC0826A74}"/>
    <dgm:cxn modelId="{60EAB6A9-D316-4E4A-A234-5E700F963872}" type="presOf" srcId="{ECC6A060-2DDD-4A65-A103-ED2C8874BC16}" destId="{003E3F89-B174-4D3F-8950-55B20DF1E1D2}" srcOrd="0" destOrd="0" presId="urn:microsoft.com/office/officeart/2005/8/layout/hierarchy1"/>
    <dgm:cxn modelId="{C55C75C0-7696-463B-B4C1-8223750E5BA4}" srcId="{5E2F511F-22BB-4FDB-B068-25A4E2DAC3F4}" destId="{ECC6A060-2DDD-4A65-A103-ED2C8874BC16}" srcOrd="2" destOrd="0" parTransId="{5653B66A-69B4-4A5C-A99C-ED38A0647B16}" sibTransId="{F5EEC356-D80F-4E15-93E1-5CF98BC40C56}"/>
    <dgm:cxn modelId="{358D5571-8B6F-4532-B5D3-B0FAA2CE5EFB}" type="presParOf" srcId="{B1747292-9D41-4A4A-A124-4FC69F1C31E4}" destId="{C48CE3C7-5F31-48A8-9BAB-D9E58AC821E5}" srcOrd="0" destOrd="0" presId="urn:microsoft.com/office/officeart/2005/8/layout/hierarchy1"/>
    <dgm:cxn modelId="{213221C9-EB70-4DA6-A838-164BDBFD4043}" type="presParOf" srcId="{C48CE3C7-5F31-48A8-9BAB-D9E58AC821E5}" destId="{5CFE6E4B-F782-468E-8565-E73EB8BAEB02}" srcOrd="0" destOrd="0" presId="urn:microsoft.com/office/officeart/2005/8/layout/hierarchy1"/>
    <dgm:cxn modelId="{589406A2-5E0B-468E-9B19-AABC8150C460}" type="presParOf" srcId="{5CFE6E4B-F782-468E-8565-E73EB8BAEB02}" destId="{4161247C-A933-467F-B563-F12F6B6A5EA4}" srcOrd="0" destOrd="0" presId="urn:microsoft.com/office/officeart/2005/8/layout/hierarchy1"/>
    <dgm:cxn modelId="{FBE25AED-6D28-4B97-A0C8-8E9607D22631}" type="presParOf" srcId="{5CFE6E4B-F782-468E-8565-E73EB8BAEB02}" destId="{5E880E6C-D8F3-4969-BBBC-E801DBF9FC25}" srcOrd="1" destOrd="0" presId="urn:microsoft.com/office/officeart/2005/8/layout/hierarchy1"/>
    <dgm:cxn modelId="{76312698-CB08-49C8-B334-6773C6842FBC}" type="presParOf" srcId="{C48CE3C7-5F31-48A8-9BAB-D9E58AC821E5}" destId="{8E9F0ED4-4031-470F-BD96-03C1EB9E1D7A}" srcOrd="1" destOrd="0" presId="urn:microsoft.com/office/officeart/2005/8/layout/hierarchy1"/>
    <dgm:cxn modelId="{6E9976CA-3BB1-426D-A623-575C98197341}" type="presParOf" srcId="{B1747292-9D41-4A4A-A124-4FC69F1C31E4}" destId="{B42616FB-5189-4EBC-87B0-35545DC4D4DA}" srcOrd="1" destOrd="0" presId="urn:microsoft.com/office/officeart/2005/8/layout/hierarchy1"/>
    <dgm:cxn modelId="{1A67D64C-E194-4F74-A997-38EA94710613}" type="presParOf" srcId="{B42616FB-5189-4EBC-87B0-35545DC4D4DA}" destId="{21373426-0D42-425A-973A-F61A7E4326A9}" srcOrd="0" destOrd="0" presId="urn:microsoft.com/office/officeart/2005/8/layout/hierarchy1"/>
    <dgm:cxn modelId="{1840226A-02A2-46EA-A2D5-E0DB18039FB9}" type="presParOf" srcId="{21373426-0D42-425A-973A-F61A7E4326A9}" destId="{1396B8A3-5023-4A59-95B3-12F80AAE3FE3}" srcOrd="0" destOrd="0" presId="urn:microsoft.com/office/officeart/2005/8/layout/hierarchy1"/>
    <dgm:cxn modelId="{A7421C3D-82D4-4C74-B33D-63206953AFCA}" type="presParOf" srcId="{21373426-0D42-425A-973A-F61A7E4326A9}" destId="{0375C236-70D9-4B68-939C-350E45AA98D8}" srcOrd="1" destOrd="0" presId="urn:microsoft.com/office/officeart/2005/8/layout/hierarchy1"/>
    <dgm:cxn modelId="{8ECFB951-2C6D-49DB-95EB-F5055DD21374}" type="presParOf" srcId="{B42616FB-5189-4EBC-87B0-35545DC4D4DA}" destId="{00663600-1561-4C26-BEC9-7DF3C39AF7D1}" srcOrd="1" destOrd="0" presId="urn:microsoft.com/office/officeart/2005/8/layout/hierarchy1"/>
    <dgm:cxn modelId="{F1FDC740-C440-476F-A636-D79FB16F7EB8}" type="presParOf" srcId="{B1747292-9D41-4A4A-A124-4FC69F1C31E4}" destId="{0BD43058-28B2-426A-A221-77D2F0B06D88}" srcOrd="2" destOrd="0" presId="urn:microsoft.com/office/officeart/2005/8/layout/hierarchy1"/>
    <dgm:cxn modelId="{7D750099-863B-41A1-9E05-9206071E9B77}" type="presParOf" srcId="{0BD43058-28B2-426A-A221-77D2F0B06D88}" destId="{37B0F354-9B4E-4300-9936-E52CC73F008C}" srcOrd="0" destOrd="0" presId="urn:microsoft.com/office/officeart/2005/8/layout/hierarchy1"/>
    <dgm:cxn modelId="{17ECFE99-8065-452A-8003-95C6055F5D74}" type="presParOf" srcId="{37B0F354-9B4E-4300-9936-E52CC73F008C}" destId="{06314C25-5FDF-47FA-BF46-F24E4B0C3F51}" srcOrd="0" destOrd="0" presId="urn:microsoft.com/office/officeart/2005/8/layout/hierarchy1"/>
    <dgm:cxn modelId="{13210C87-4B67-44CD-ACF3-208AAC8F8186}" type="presParOf" srcId="{37B0F354-9B4E-4300-9936-E52CC73F008C}" destId="{003E3F89-B174-4D3F-8950-55B20DF1E1D2}" srcOrd="1" destOrd="0" presId="urn:microsoft.com/office/officeart/2005/8/layout/hierarchy1"/>
    <dgm:cxn modelId="{74E5372F-BF36-4A89-B977-3A229267031B}" type="presParOf" srcId="{0BD43058-28B2-426A-A221-77D2F0B06D88}" destId="{46F798AC-8AA8-4B8F-A87B-B7EE9EF32F00}" srcOrd="1" destOrd="0" presId="urn:microsoft.com/office/officeart/2005/8/layout/hierarchy1"/>
    <dgm:cxn modelId="{94627B53-09C0-40D1-95AC-CB5A5CCE1C24}" type="presParOf" srcId="{B1747292-9D41-4A4A-A124-4FC69F1C31E4}" destId="{B3AD5DBC-1DA1-49D5-956D-A77673008E6B}" srcOrd="3" destOrd="0" presId="urn:microsoft.com/office/officeart/2005/8/layout/hierarchy1"/>
    <dgm:cxn modelId="{3A811D1C-9FD9-480A-8692-738AACC30047}" type="presParOf" srcId="{B3AD5DBC-1DA1-49D5-956D-A77673008E6B}" destId="{F81FC14D-5761-49C1-BC6E-A368EF844108}" srcOrd="0" destOrd="0" presId="urn:microsoft.com/office/officeart/2005/8/layout/hierarchy1"/>
    <dgm:cxn modelId="{EBD3B3FA-4C5B-471E-9272-2B711E133AF8}" type="presParOf" srcId="{F81FC14D-5761-49C1-BC6E-A368EF844108}" destId="{0B5459F1-F27C-41E5-B9D7-497EEB93F039}" srcOrd="0" destOrd="0" presId="urn:microsoft.com/office/officeart/2005/8/layout/hierarchy1"/>
    <dgm:cxn modelId="{440A3CC5-9880-4112-BB45-0CAD5099577F}" type="presParOf" srcId="{F81FC14D-5761-49C1-BC6E-A368EF844108}" destId="{91F625C3-022A-40C0-9C8A-AA3920CFB4C0}" srcOrd="1" destOrd="0" presId="urn:microsoft.com/office/officeart/2005/8/layout/hierarchy1"/>
    <dgm:cxn modelId="{AEF06C05-B60B-4C9D-8146-EE9D55154AFE}" type="presParOf" srcId="{B3AD5DBC-1DA1-49D5-956D-A77673008E6B}" destId="{C028ADEB-EE84-484F-8780-A04EA42AA6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E47E99-429E-45AE-BDCE-CCF0F9370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92B72E-E83E-4D7B-BE44-EBC83875F075}">
      <dgm:prSet/>
      <dgm:spPr/>
      <dgm:t>
        <a:bodyPr/>
        <a:lstStyle/>
        <a:p>
          <a:r>
            <a:rPr lang="en-US" b="0" i="0"/>
            <a:t>Relational Operators are used to compare values.</a:t>
          </a:r>
          <a:endParaRPr lang="en-US"/>
        </a:p>
      </dgm:t>
    </dgm:pt>
    <dgm:pt modelId="{8B726506-5AD4-4F32-82F8-B56B6AC4F8E4}" type="parTrans" cxnId="{35B75747-DCAF-4426-9E10-83CE85DCA845}">
      <dgm:prSet/>
      <dgm:spPr/>
      <dgm:t>
        <a:bodyPr/>
        <a:lstStyle/>
        <a:p>
          <a:endParaRPr lang="en-US"/>
        </a:p>
      </dgm:t>
    </dgm:pt>
    <dgm:pt modelId="{C9EC8DAA-39BB-4680-82EC-EEBB4E923A4F}" type="sibTrans" cxnId="{35B75747-DCAF-4426-9E10-83CE85DCA845}">
      <dgm:prSet/>
      <dgm:spPr/>
      <dgm:t>
        <a:bodyPr/>
        <a:lstStyle/>
        <a:p>
          <a:endParaRPr lang="en-US"/>
        </a:p>
      </dgm:t>
    </dgm:pt>
    <dgm:pt modelId="{D87E4B41-2975-47AD-ABA2-C6A28DABAD83}">
      <dgm:prSet/>
      <dgm:spPr/>
      <dgm:t>
        <a:bodyPr/>
        <a:lstStyle/>
        <a:p>
          <a:r>
            <a:rPr lang="en-US" b="0" i="0"/>
            <a:t>Gives True</a:t>
          </a:r>
          <a:r>
            <a:rPr lang="en-US"/>
            <a:t> </a:t>
          </a:r>
          <a:r>
            <a:rPr lang="en-US" b="0" i="0"/>
            <a:t>or False</a:t>
          </a:r>
          <a:r>
            <a:rPr lang="en-US"/>
            <a:t> </a:t>
          </a:r>
          <a:r>
            <a:rPr lang="en-US" b="0" i="0"/>
            <a:t>as the result of a comparison. </a:t>
          </a:r>
          <a:endParaRPr lang="en-US"/>
        </a:p>
      </dgm:t>
    </dgm:pt>
    <dgm:pt modelId="{0FC6DABE-B17C-43E1-97B5-8F3C8D9CEA4F}" type="parTrans" cxnId="{EA7FD331-BEEF-40F3-AFAA-8C4BCDA87A0D}">
      <dgm:prSet/>
      <dgm:spPr/>
      <dgm:t>
        <a:bodyPr/>
        <a:lstStyle/>
        <a:p>
          <a:endParaRPr lang="en-US"/>
        </a:p>
      </dgm:t>
    </dgm:pt>
    <dgm:pt modelId="{D622A4A4-3D76-4D3A-89D4-96E2924B8452}" type="sibTrans" cxnId="{EA7FD331-BEEF-40F3-AFAA-8C4BCDA87A0D}">
      <dgm:prSet/>
      <dgm:spPr/>
      <dgm:t>
        <a:bodyPr/>
        <a:lstStyle/>
        <a:p>
          <a:endParaRPr lang="en-US"/>
        </a:p>
      </dgm:t>
    </dgm:pt>
    <dgm:pt modelId="{47332D0A-D7DA-4D58-8DA2-D30F36BA222A}" type="pres">
      <dgm:prSet presAssocID="{D9E47E99-429E-45AE-BDCE-CCF0F937021A}" presName="linear" presStyleCnt="0">
        <dgm:presLayoutVars>
          <dgm:animLvl val="lvl"/>
          <dgm:resizeHandles val="exact"/>
        </dgm:presLayoutVars>
      </dgm:prSet>
      <dgm:spPr/>
    </dgm:pt>
    <dgm:pt modelId="{5500ED26-6B1F-4020-8832-C291D1EBEB23}" type="pres">
      <dgm:prSet presAssocID="{1092B72E-E83E-4D7B-BE44-EBC83875F0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FE8D5F-46AF-4EC2-B810-126B39C9A94F}" type="pres">
      <dgm:prSet presAssocID="{C9EC8DAA-39BB-4680-82EC-EEBB4E923A4F}" presName="spacer" presStyleCnt="0"/>
      <dgm:spPr/>
    </dgm:pt>
    <dgm:pt modelId="{F1AD75F1-F6D1-415C-A6CE-452598D25A72}" type="pres">
      <dgm:prSet presAssocID="{D87E4B41-2975-47AD-ABA2-C6A28DABAD8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1D66F0E-4ACB-426D-8418-32ADE472E771}" type="presOf" srcId="{D87E4B41-2975-47AD-ABA2-C6A28DABAD83}" destId="{F1AD75F1-F6D1-415C-A6CE-452598D25A72}" srcOrd="0" destOrd="0" presId="urn:microsoft.com/office/officeart/2005/8/layout/vList2"/>
    <dgm:cxn modelId="{EA7FD331-BEEF-40F3-AFAA-8C4BCDA87A0D}" srcId="{D9E47E99-429E-45AE-BDCE-CCF0F937021A}" destId="{D87E4B41-2975-47AD-ABA2-C6A28DABAD83}" srcOrd="1" destOrd="0" parTransId="{0FC6DABE-B17C-43E1-97B5-8F3C8D9CEA4F}" sibTransId="{D622A4A4-3D76-4D3A-89D4-96E2924B8452}"/>
    <dgm:cxn modelId="{35B75747-DCAF-4426-9E10-83CE85DCA845}" srcId="{D9E47E99-429E-45AE-BDCE-CCF0F937021A}" destId="{1092B72E-E83E-4D7B-BE44-EBC83875F075}" srcOrd="0" destOrd="0" parTransId="{8B726506-5AD4-4F32-82F8-B56B6AC4F8E4}" sibTransId="{C9EC8DAA-39BB-4680-82EC-EEBB4E923A4F}"/>
    <dgm:cxn modelId="{7896BCA8-FC17-4860-B583-715F1220F9EE}" type="presOf" srcId="{1092B72E-E83E-4D7B-BE44-EBC83875F075}" destId="{5500ED26-6B1F-4020-8832-C291D1EBEB23}" srcOrd="0" destOrd="0" presId="urn:microsoft.com/office/officeart/2005/8/layout/vList2"/>
    <dgm:cxn modelId="{9C7395B7-5484-4B5E-A298-F71DD8D8753E}" type="presOf" srcId="{D9E47E99-429E-45AE-BDCE-CCF0F937021A}" destId="{47332D0A-D7DA-4D58-8DA2-D30F36BA222A}" srcOrd="0" destOrd="0" presId="urn:microsoft.com/office/officeart/2005/8/layout/vList2"/>
    <dgm:cxn modelId="{EA0A791A-7774-48BF-A0ED-24018AB90CE4}" type="presParOf" srcId="{47332D0A-D7DA-4D58-8DA2-D30F36BA222A}" destId="{5500ED26-6B1F-4020-8832-C291D1EBEB23}" srcOrd="0" destOrd="0" presId="urn:microsoft.com/office/officeart/2005/8/layout/vList2"/>
    <dgm:cxn modelId="{A0E09E22-6467-4029-98DB-CE81BE730268}" type="presParOf" srcId="{47332D0A-D7DA-4D58-8DA2-D30F36BA222A}" destId="{B9FE8D5F-46AF-4EC2-B810-126B39C9A94F}" srcOrd="1" destOrd="0" presId="urn:microsoft.com/office/officeart/2005/8/layout/vList2"/>
    <dgm:cxn modelId="{92D4AA2E-8566-40A0-B8E5-70E6B5F98B5B}" type="presParOf" srcId="{47332D0A-D7DA-4D58-8DA2-D30F36BA222A}" destId="{F1AD75F1-F6D1-415C-A6CE-452598D25A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1247C-A933-467F-B563-F12F6B6A5EA4}">
      <dsp:nvSpPr>
        <dsp:cNvPr id="0" name=""/>
        <dsp:cNvSpPr/>
      </dsp:nvSpPr>
      <dsp:spPr>
        <a:xfrm>
          <a:off x="3078" y="472801"/>
          <a:ext cx="2197989" cy="1395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80E6C-D8F3-4969-BBBC-E801DBF9FC25}">
      <dsp:nvSpPr>
        <dsp:cNvPr id="0" name=""/>
        <dsp:cNvSpPr/>
      </dsp:nvSpPr>
      <dsp:spPr>
        <a:xfrm>
          <a:off x="247299" y="704811"/>
          <a:ext cx="2197989" cy="139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int() -&gt; Converts to integer data type</a:t>
          </a:r>
          <a:endParaRPr lang="en-US" sz="1800" kern="1200"/>
        </a:p>
      </dsp:txBody>
      <dsp:txXfrm>
        <a:off x="288178" y="745690"/>
        <a:ext cx="2116231" cy="1313965"/>
      </dsp:txXfrm>
    </dsp:sp>
    <dsp:sp modelId="{1396B8A3-5023-4A59-95B3-12F80AAE3FE3}">
      <dsp:nvSpPr>
        <dsp:cNvPr id="0" name=""/>
        <dsp:cNvSpPr/>
      </dsp:nvSpPr>
      <dsp:spPr>
        <a:xfrm>
          <a:off x="2689510" y="472801"/>
          <a:ext cx="2197989" cy="1395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5C236-70D9-4B68-939C-350E45AA98D8}">
      <dsp:nvSpPr>
        <dsp:cNvPr id="0" name=""/>
        <dsp:cNvSpPr/>
      </dsp:nvSpPr>
      <dsp:spPr>
        <a:xfrm>
          <a:off x="2933731" y="704811"/>
          <a:ext cx="2197989" cy="139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float()</a:t>
          </a:r>
          <a:r>
            <a:rPr lang="en-US" sz="1800" kern="1200"/>
            <a:t> </a:t>
          </a:r>
          <a:r>
            <a:rPr lang="en-US" sz="1800" b="0" i="0" kern="1200"/>
            <a:t>-&gt; Converts to float data type</a:t>
          </a:r>
          <a:endParaRPr lang="en-US" sz="1800" kern="1200"/>
        </a:p>
      </dsp:txBody>
      <dsp:txXfrm>
        <a:off x="2974610" y="745690"/>
        <a:ext cx="2116231" cy="1313965"/>
      </dsp:txXfrm>
    </dsp:sp>
    <dsp:sp modelId="{06314C25-5FDF-47FA-BF46-F24E4B0C3F51}">
      <dsp:nvSpPr>
        <dsp:cNvPr id="0" name=""/>
        <dsp:cNvSpPr/>
      </dsp:nvSpPr>
      <dsp:spPr>
        <a:xfrm>
          <a:off x="5375942" y="472801"/>
          <a:ext cx="2197989" cy="1395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3F89-B174-4D3F-8950-55B20DF1E1D2}">
      <dsp:nvSpPr>
        <dsp:cNvPr id="0" name=""/>
        <dsp:cNvSpPr/>
      </dsp:nvSpPr>
      <dsp:spPr>
        <a:xfrm>
          <a:off x="5620163" y="704811"/>
          <a:ext cx="2197989" cy="139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str() -&gt; Converts to string data type</a:t>
          </a:r>
          <a:endParaRPr lang="en-US" sz="1800" kern="1200"/>
        </a:p>
      </dsp:txBody>
      <dsp:txXfrm>
        <a:off x="5661042" y="745690"/>
        <a:ext cx="2116231" cy="1313965"/>
      </dsp:txXfrm>
    </dsp:sp>
    <dsp:sp modelId="{0B5459F1-F27C-41E5-B9D7-497EEB93F039}">
      <dsp:nvSpPr>
        <dsp:cNvPr id="0" name=""/>
        <dsp:cNvSpPr/>
      </dsp:nvSpPr>
      <dsp:spPr>
        <a:xfrm>
          <a:off x="8062373" y="472801"/>
          <a:ext cx="2197989" cy="1395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625C3-022A-40C0-9C8A-AA3920CFB4C0}">
      <dsp:nvSpPr>
        <dsp:cNvPr id="0" name=""/>
        <dsp:cNvSpPr/>
      </dsp:nvSpPr>
      <dsp:spPr>
        <a:xfrm>
          <a:off x="8306594" y="704811"/>
          <a:ext cx="2197989" cy="139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bool()</a:t>
          </a:r>
          <a:r>
            <a:rPr lang="en-US" sz="1800" kern="1200"/>
            <a:t> </a:t>
          </a:r>
          <a:r>
            <a:rPr lang="en-US" sz="1800" b="0" i="0" kern="1200"/>
            <a:t>-&gt; Converts to boolean data type</a:t>
          </a:r>
          <a:endParaRPr lang="en-US" sz="1800" kern="1200"/>
        </a:p>
      </dsp:txBody>
      <dsp:txXfrm>
        <a:off x="8347473" y="745690"/>
        <a:ext cx="2116231" cy="1313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0ED26-6B1F-4020-8832-C291D1EBEB23}">
      <dsp:nvSpPr>
        <dsp:cNvPr id="0" name=""/>
        <dsp:cNvSpPr/>
      </dsp:nvSpPr>
      <dsp:spPr>
        <a:xfrm>
          <a:off x="0" y="203120"/>
          <a:ext cx="10506991" cy="1034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Relational Operators are used to compare values.</a:t>
          </a:r>
          <a:endParaRPr lang="en-US" sz="3400" kern="1200"/>
        </a:p>
      </dsp:txBody>
      <dsp:txXfrm>
        <a:off x="50489" y="253609"/>
        <a:ext cx="10406013" cy="933301"/>
      </dsp:txXfrm>
    </dsp:sp>
    <dsp:sp modelId="{F1AD75F1-F6D1-415C-A6CE-452598D25A72}">
      <dsp:nvSpPr>
        <dsp:cNvPr id="0" name=""/>
        <dsp:cNvSpPr/>
      </dsp:nvSpPr>
      <dsp:spPr>
        <a:xfrm>
          <a:off x="0" y="1335320"/>
          <a:ext cx="10506991" cy="1034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Gives True</a:t>
          </a:r>
          <a:r>
            <a:rPr lang="en-US" sz="3400" kern="1200"/>
            <a:t> </a:t>
          </a:r>
          <a:r>
            <a:rPr lang="en-US" sz="3400" b="0" i="0" kern="1200"/>
            <a:t>or False</a:t>
          </a:r>
          <a:r>
            <a:rPr lang="en-US" sz="3400" kern="1200"/>
            <a:t> </a:t>
          </a:r>
          <a:r>
            <a:rPr lang="en-US" sz="3400" b="0" i="0" kern="1200"/>
            <a:t>as the result of a comparison. </a:t>
          </a:r>
          <a:endParaRPr lang="en-US" sz="3400" kern="1200"/>
        </a:p>
      </dsp:txBody>
      <dsp:txXfrm>
        <a:off x="50489" y="1385809"/>
        <a:ext cx="10406013" cy="933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3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2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0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2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0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66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63688-1A1D-E89A-C5EE-00112CB8B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62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4E999-1E08-D07D-1386-FDBF7BAD2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IN" sz="7400" b="1" i="0" dirty="0">
                <a:solidFill>
                  <a:srgbClr val="FFFFFF"/>
                </a:solidFill>
                <a:effectLst/>
                <a:latin typeface="Inter"/>
              </a:rPr>
              <a:t>Type Conversion</a:t>
            </a:r>
            <a:br>
              <a:rPr lang="en-IN" sz="7400" b="1" i="0" dirty="0">
                <a:solidFill>
                  <a:srgbClr val="FFFFFF"/>
                </a:solidFill>
                <a:effectLst/>
                <a:latin typeface="Inter"/>
              </a:rPr>
            </a:br>
            <a:endParaRPr lang="en-IN" sz="7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8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E426F-178E-201E-4AC1-991F56D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>
                <a:effectLst/>
              </a:rPr>
              <a:t>Invalid Integer Conversion</a:t>
            </a:r>
            <a:br>
              <a:rPr lang="en-US" sz="4600" b="0" i="0">
                <a:effectLst/>
              </a:rPr>
            </a:br>
            <a:endParaRPr lang="en-US" sz="4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455E0A48-EF2D-F76F-8A3A-10D07DB63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8" y="3972384"/>
            <a:ext cx="5456250" cy="1364062"/>
          </a:xfrm>
          <a:prstGeom prst="rect">
            <a:avLst/>
          </a:prstGeom>
        </p:spPr>
      </p:pic>
      <p:pic>
        <p:nvPicPr>
          <p:cNvPr id="7" name="Picture 6" descr="A blue text with black text&#10;&#10;Description automatically generated">
            <a:extLst>
              <a:ext uri="{FF2B5EF4-FFF2-40B4-BE49-F238E27FC236}">
                <a16:creationId xmlns:a16="http://schemas.microsoft.com/office/drawing/2014/main" id="{0B5AB926-6BE5-23A9-B082-2E3D56F3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4027726"/>
            <a:ext cx="5456250" cy="125337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824F2-0C85-8F71-28AE-FB84FF5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FE2D333A-84C4-7AA0-E6FB-FFA7E88E5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8" y="3979205"/>
            <a:ext cx="5456250" cy="1350421"/>
          </a:xfrm>
          <a:prstGeom prst="rect">
            <a:avLst/>
          </a:prstGeom>
        </p:spPr>
      </p:pic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A99A0D51-8DA3-5896-09CD-E813539269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4030053"/>
            <a:ext cx="5456250" cy="12487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0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EFE62-4E07-6E8D-838B-DA56BD5C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273" y="2524225"/>
            <a:ext cx="6707900" cy="2490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600" b="0" i="0" dirty="0">
                <a:effectLst/>
                <a:latin typeface="Inter"/>
              </a:rPr>
              <a:t>Adding Two Numbers</a:t>
            </a:r>
            <a:br>
              <a:rPr lang="en-IN" sz="5600" b="0" i="0" dirty="0">
                <a:effectLst/>
                <a:latin typeface="Inter"/>
              </a:rPr>
            </a:br>
            <a:endParaRPr lang="en-IN" sz="5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628BC-AD03-92FE-5C86-96833DFC1B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599" y="1008616"/>
            <a:ext cx="4156075" cy="1639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A7C39-01EF-2A10-B178-608E2BB099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" y="3034747"/>
            <a:ext cx="4156074" cy="1175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8CF44-CFFD-B3A4-6245-BD16BEE254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0" y="4911221"/>
            <a:ext cx="4156074" cy="96705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8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94642-3995-A75A-7939-B5E1BF64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771" y="724000"/>
            <a:ext cx="6707900" cy="2490086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Inter"/>
              </a:rPr>
              <a:t>Integer to String</a:t>
            </a:r>
            <a:br>
              <a:rPr lang="en-IN" b="0" i="0">
                <a:effectLst/>
                <a:latin typeface="Inter"/>
              </a:rPr>
            </a:b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B3790EB-A765-C4C2-CE42-DA9BA0D834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599" y="1000303"/>
            <a:ext cx="4327525" cy="1628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CE3D1-9F74-98B3-EBD1-D011DDFEE4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8" y="4942081"/>
            <a:ext cx="4327524" cy="1113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B475E-69CD-589F-5D20-2A96FA1611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99" y="3408254"/>
            <a:ext cx="4327523" cy="10264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EB94-ED62-A457-0D35-2A063DD7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772" y="3408254"/>
            <a:ext cx="6707899" cy="2752021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var(--base-font-family)"/>
              </a:rPr>
              <a:t>str()</a:t>
            </a:r>
            <a:r>
              <a:rPr lang="en-US" sz="2000">
                <a:latin typeface="Inter"/>
              </a:rPr>
              <a:t> </a:t>
            </a:r>
            <a:r>
              <a:rPr lang="en-US" sz="2000" b="0" i="0">
                <a:effectLst/>
                <a:latin typeface="Inter"/>
              </a:rPr>
              <a:t>converts data of any type to a string.</a:t>
            </a:r>
          </a:p>
          <a:p>
            <a:endParaRPr lang="en-IN" sz="20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0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8CACC5-D86B-49F3-9C70-374B1C971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FB8799-63B8-4407-9098-F9346BDCD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BBC5F1-8CFF-46BA-BD62-FC5AA477A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15BAF8C-FCA0-6582-7907-C1EAB97EA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78637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59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144745-A60A-5FAA-2E9C-016CB6263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26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E6362-12B7-A22E-6933-DD05A394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600" b="1" i="0">
                <a:solidFill>
                  <a:srgbClr val="FFFFFF"/>
                </a:solidFill>
                <a:effectLst/>
                <a:latin typeface="Inter"/>
              </a:rPr>
              <a:t>Relational Operators</a:t>
            </a:r>
            <a:br>
              <a:rPr lang="en-IN" sz="4600" b="1" i="0">
                <a:solidFill>
                  <a:srgbClr val="FFFFFF"/>
                </a:solidFill>
                <a:effectLst/>
                <a:latin typeface="Inter"/>
              </a:rPr>
            </a:br>
            <a:endParaRPr lang="en-IN" sz="460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CAD2-A498-8354-3C55-D32042E9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83B56"/>
                </a:solidFill>
                <a:effectLst/>
                <a:latin typeface="Inter"/>
              </a:rPr>
              <a:t>Relational Operators</a:t>
            </a:r>
            <a:br>
              <a:rPr lang="en-IN" b="1" i="0" dirty="0">
                <a:solidFill>
                  <a:srgbClr val="183B56"/>
                </a:solidFill>
                <a:effectLst/>
                <a:latin typeface="Inter"/>
              </a:rPr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898CB9-CC4A-A8A9-5D45-B11B9DEFCA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2600" y="3306870"/>
          <a:ext cx="10506991" cy="257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40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1F914-4291-4C8C-A243-2C99A9B7A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893C2-112B-7484-1545-773325E6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4134848"/>
            <a:ext cx="10384741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>
                <a:effectLst/>
              </a:rPr>
              <a:t>These are different relational operators 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B48E07-F525-4D7B-9770-093A16519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D2C207-F332-D812-D34C-3B6000399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1893" y="661137"/>
            <a:ext cx="3821885" cy="307847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4F3D7F-B18F-40A2-B5DD-0500909F8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7CE80-7FF6-A683-D1FC-FEDBF3AD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4134848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9509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blue rectangle with a white border&#10;&#10;Description automatically generated">
            <a:extLst>
              <a:ext uri="{FF2B5EF4-FFF2-40B4-BE49-F238E27FC236}">
                <a16:creationId xmlns:a16="http://schemas.microsoft.com/office/drawing/2014/main" id="{218B763E-6AFF-7EDE-D2E8-3FFF2E33F2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7" y="1567703"/>
            <a:ext cx="5456250" cy="1282218"/>
          </a:xfrm>
          <a:prstGeom prst="rect">
            <a:avLst/>
          </a:prstGeom>
        </p:spPr>
      </p:pic>
      <p:pic>
        <p:nvPicPr>
          <p:cNvPr id="5" name="Content Placeholder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2B2A21F5-5357-BD74-A097-2A4B69A8B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1581343"/>
            <a:ext cx="5456250" cy="12549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5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C6C20-662F-99D3-E683-E3B5574E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>
                <a:effectLst/>
              </a:rPr>
              <a:t>Possible Mistakes</a:t>
            </a:r>
            <a:br>
              <a:rPr lang="en-US" sz="4600" b="0" i="0">
                <a:effectLst/>
              </a:rPr>
            </a:br>
            <a:r>
              <a:rPr lang="en-US" sz="4600" b="1" i="0">
                <a:effectLst/>
              </a:rPr>
              <a:t>Mistake - 1</a:t>
            </a:r>
            <a:endParaRPr lang="en-US" sz="46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01D81B-B49A-54A8-7E02-9E36690B75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8" y="3999666"/>
            <a:ext cx="5456250" cy="130949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7344E-D25C-C9B7-52CA-902010A3C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4095150"/>
            <a:ext cx="5456250" cy="111853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9EC0D-38A6-BCE8-2682-6EEF8E73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5"/>
            <a:ext cx="5613399" cy="17725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100" b="0" i="0">
                <a:effectLst/>
                <a:latin typeface="Inter"/>
              </a:rPr>
              <a:t>String Slicing</a:t>
            </a:r>
            <a:br>
              <a:rPr lang="en-IN" sz="5100" b="0" i="0">
                <a:effectLst/>
                <a:latin typeface="Inter"/>
              </a:rPr>
            </a:br>
            <a:endParaRPr lang="en-IN" sz="5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664BD0-7C8F-462D-91A0-5DBACDCF4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99E0CE-F3A9-F9CC-4731-85374757A7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803" y="1033205"/>
            <a:ext cx="11147071" cy="23130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3E7F-A345-DF8D-1325-615590F2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4109325"/>
            <a:ext cx="5114069" cy="177251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0" i="0" dirty="0">
                <a:effectLst/>
                <a:latin typeface="Inter"/>
              </a:rPr>
              <a:t>Obtaining a part of a string is called string slicing.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Inter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var(--base-font-family)"/>
              </a:rPr>
              <a:t>Start from the </a:t>
            </a:r>
            <a:r>
              <a:rPr lang="en-US" sz="1400" b="0" i="0" dirty="0" err="1">
                <a:effectLst/>
                <a:latin typeface="var(--base-font-family)"/>
              </a:rPr>
              <a:t>start_index</a:t>
            </a:r>
            <a:r>
              <a:rPr lang="en-US" sz="1400" b="0" i="0" dirty="0">
                <a:effectLst/>
                <a:latin typeface="var(--base-font-family)"/>
              </a:rPr>
              <a:t> and stops at </a:t>
            </a:r>
            <a:r>
              <a:rPr lang="en-US" sz="1400" b="0" i="0" dirty="0" err="1">
                <a:effectLst/>
                <a:latin typeface="var(--base-font-family)"/>
              </a:rPr>
              <a:t>end_index</a:t>
            </a:r>
            <a:endParaRPr lang="en-US" sz="1400" b="0" i="0" dirty="0">
              <a:effectLst/>
              <a:latin typeface="var(--base-font-family)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latin typeface="var(--base-font-family)"/>
              </a:rPr>
              <a:t>end_index</a:t>
            </a:r>
            <a:r>
              <a:rPr lang="en-US" sz="1400" dirty="0">
                <a:latin typeface="var(--base-font-family)"/>
              </a:rPr>
              <a:t> </a:t>
            </a:r>
            <a:r>
              <a:rPr lang="en-US" sz="1400" b="0" i="0" dirty="0">
                <a:effectLst/>
                <a:latin typeface="var(--base-font-family)"/>
              </a:rPr>
              <a:t>is not included in the slice.</a:t>
            </a:r>
          </a:p>
          <a:p>
            <a:pPr>
              <a:lnSpc>
                <a:spcPct val="110000"/>
              </a:lnSpc>
            </a:pPr>
            <a:endParaRPr lang="en-US" sz="1400" b="0" i="0" dirty="0">
              <a:effectLst/>
              <a:latin typeface="Inter"/>
            </a:endParaRPr>
          </a:p>
          <a:p>
            <a:pPr>
              <a:lnSpc>
                <a:spcPct val="110000"/>
              </a:lnSpc>
            </a:pPr>
            <a:endParaRPr lang="en-IN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69A489-2AB4-4901-B1D5-3239CDA8D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8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E42FB-6A6D-49F5-9486-E60461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4134848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i="0">
                <a:effectLst/>
              </a:rPr>
              <a:t>Mistake - 2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782A-AC70-ACC6-A21B-8962DF13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946" y="4134848"/>
            <a:ext cx="4862473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effectLst/>
              </a:rPr>
              <a:t>Space between relational operators == </a:t>
            </a:r>
            <a:r>
              <a:rPr lang="en-US" dirty="0"/>
              <a:t>,</a:t>
            </a:r>
            <a:r>
              <a:rPr lang="en-US" b="0" i="0" dirty="0">
                <a:effectLst/>
              </a:rPr>
              <a:t> &gt;= , &lt;=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, !=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is not valid in Python.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9509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09642AF-B557-414D-4907-3AF5E1F5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8" y="1588165"/>
            <a:ext cx="5456250" cy="124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3DC78-0BC5-391A-A6C4-966F7162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1608624"/>
            <a:ext cx="5456250" cy="132682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4DB82-C020-67F0-CD74-EA9054D5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>
                <a:effectLst/>
              </a:rPr>
              <a:t>Comparing Numbers</a:t>
            </a:r>
            <a:br>
              <a:rPr lang="en-US" sz="4600" b="0" i="0">
                <a:effectLst/>
              </a:rPr>
            </a:br>
            <a:endParaRPr lang="en-US" sz="4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blue rectangle with white dots&#10;&#10;Description automatically generated">
            <a:extLst>
              <a:ext uri="{FF2B5EF4-FFF2-40B4-BE49-F238E27FC236}">
                <a16:creationId xmlns:a16="http://schemas.microsoft.com/office/drawing/2014/main" id="{6FCD7A53-B56F-D08A-F986-04B5281AEB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8" y="3992845"/>
            <a:ext cx="5456250" cy="1323140"/>
          </a:xfrm>
          <a:prstGeom prst="rect">
            <a:avLst/>
          </a:prstGeom>
        </p:spPr>
      </p:pic>
      <p:pic>
        <p:nvPicPr>
          <p:cNvPr id="5" name="Content Placeholder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8BA334E5-7467-451D-A36E-05F1F09A9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4026946"/>
            <a:ext cx="5456250" cy="125493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49E14-66C6-D09D-B7B2-D5B71B5F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>
                <a:effectLst/>
              </a:rPr>
              <a:t>Comparing Integers and Floats</a:t>
            </a:r>
            <a:br>
              <a:rPr lang="en-US" sz="4100" b="0" i="0">
                <a:effectLst/>
              </a:rPr>
            </a:br>
            <a:endParaRPr lang="en-US" sz="41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4850918-5A94-31C6-802F-9D763D46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8" y="4006486"/>
            <a:ext cx="5456250" cy="1295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D031C7-061A-48A0-EDB2-B3516B86DA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4026946"/>
            <a:ext cx="5456250" cy="1254938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3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BF6F1-89D5-520D-EDFF-0155EB77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4134848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>
                <a:effectLst/>
              </a:rPr>
              <a:t>Comparing Strings</a:t>
            </a:r>
            <a:br>
              <a:rPr lang="en-US" sz="4600" b="0" i="0">
                <a:effectLst/>
              </a:rPr>
            </a:br>
            <a:endParaRPr lang="en-US" sz="4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9509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blue and white rectangle&#10;&#10;Description automatically generated">
            <a:extLst>
              <a:ext uri="{FF2B5EF4-FFF2-40B4-BE49-F238E27FC236}">
                <a16:creationId xmlns:a16="http://schemas.microsoft.com/office/drawing/2014/main" id="{98A247B3-F20F-3F38-22C9-6C6A7EF0D7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8" y="1574524"/>
            <a:ext cx="5456250" cy="1268577"/>
          </a:xfrm>
          <a:prstGeom prst="rect">
            <a:avLst/>
          </a:prstGeom>
        </p:spPr>
      </p:pic>
      <p:pic>
        <p:nvPicPr>
          <p:cNvPr id="5" name="Picture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0368B429-6F96-E2CE-93A3-E0720E041D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1581343"/>
            <a:ext cx="5456250" cy="12549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1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AE0E-1363-D2AC-DD08-BC332E09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5503375" cy="22379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0" i="0">
                <a:effectLst/>
                <a:latin typeface="Inter"/>
              </a:rPr>
              <a:t>Case Sensitive</a:t>
            </a:r>
            <a:br>
              <a:rPr lang="en-IN" b="0" i="0">
                <a:effectLst/>
                <a:latin typeface="Inter"/>
              </a:rPr>
            </a:br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356E1FF-2799-6D94-DC96-AB5F7D9E1C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53101" y="1004448"/>
            <a:ext cx="5620916" cy="13010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27FA-FB1A-2B51-34B0-57354823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503374" cy="2470031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Python is case sensitive. It means </a:t>
            </a:r>
            <a:r>
              <a:rPr lang="en-US" sz="2000" b="0" i="0" dirty="0">
                <a:effectLst/>
                <a:latin typeface="var(--base-font-family)"/>
              </a:rPr>
              <a:t>X</a:t>
            </a:r>
            <a:r>
              <a:rPr lang="en-US" sz="2000" dirty="0">
                <a:latin typeface="Inter"/>
              </a:rPr>
              <a:t> </a:t>
            </a:r>
            <a:r>
              <a:rPr lang="en-US" sz="2000" b="0" i="0" dirty="0">
                <a:effectLst/>
                <a:latin typeface="Inter"/>
              </a:rPr>
              <a:t>(Capital letter) and </a:t>
            </a:r>
            <a:r>
              <a:rPr lang="en-US" sz="2000" b="0" i="0" dirty="0">
                <a:effectLst/>
                <a:latin typeface="var(--base-font-family)"/>
              </a:rPr>
              <a:t>x</a:t>
            </a:r>
            <a:r>
              <a:rPr lang="en-US" sz="2000" dirty="0">
                <a:latin typeface="Inter"/>
              </a:rPr>
              <a:t> </a:t>
            </a:r>
            <a:r>
              <a:rPr lang="en-US" sz="2000" b="0" i="0" dirty="0">
                <a:effectLst/>
                <a:latin typeface="Inter"/>
              </a:rPr>
              <a:t>(small letter) are not the same in Python.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9C3E4-A324-FD8D-2D00-1BA17C7764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100" y="4312606"/>
            <a:ext cx="5876571" cy="175984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1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3FCA6-815A-0704-F2A5-0A04E7C2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4134848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>
                <a:effectLst/>
              </a:rPr>
              <a:t>Strings and Equality Operator</a:t>
            </a:r>
            <a:br>
              <a:rPr lang="en-US" sz="4600" b="0" i="0">
                <a:effectLst/>
              </a:rPr>
            </a:br>
            <a:endParaRPr lang="en-US" sz="4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9509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9F3A3C5-DD49-27A6-55BF-15CD4345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425" y="1479039"/>
            <a:ext cx="5584833" cy="1726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0546B-ABE4-D2D6-5A6F-9CCE0678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586" y="1492680"/>
            <a:ext cx="5667085" cy="169819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5EB0D-D741-F40A-6A75-A4FA38EB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r>
              <a:rPr lang="en-IN" dirty="0"/>
              <a:t>Example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9074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8EF58-8385-0B1A-03D9-539DE7C9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7" y="3963312"/>
            <a:ext cx="5474092" cy="138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4E242-C7C9-5A21-4752-346F804947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53" y="3963312"/>
            <a:ext cx="5474092" cy="132746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0587F-1C6A-8E93-5A43-BE212CA0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4134848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100" b="0" i="0">
                <a:effectLst/>
              </a:rPr>
              <a:t>Slicing to End</a:t>
            </a:r>
            <a:br>
              <a:rPr lang="en-US" sz="6100" b="0" i="0">
                <a:effectLst/>
              </a:rPr>
            </a:br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8B5F-D1D3-0592-1D0B-1CFA31CB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946" y="4134848"/>
            <a:ext cx="4862473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>
                <a:effectLst/>
              </a:rPr>
              <a:t>If end index is not specified, slicing stops at the end of the string.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9509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ED485E1F-826F-6ACE-BCC9-AFACCB44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8" y="1513141"/>
            <a:ext cx="5456250" cy="1391343"/>
          </a:xfrm>
          <a:prstGeom prst="rect">
            <a:avLst/>
          </a:prstGeom>
        </p:spPr>
      </p:pic>
      <p:pic>
        <p:nvPicPr>
          <p:cNvPr id="7" name="Picture 6" descr="A blue rectangle with a white background&#10;&#10;Description automatically generated">
            <a:extLst>
              <a:ext uri="{FF2B5EF4-FFF2-40B4-BE49-F238E27FC236}">
                <a16:creationId xmlns:a16="http://schemas.microsoft.com/office/drawing/2014/main" id="{BF423C11-D78A-EF7D-E18F-A602F82BB8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1560883"/>
            <a:ext cx="5456250" cy="129585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6D074-B300-83EE-3C8A-6E5952E7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100" b="0" i="0">
                <a:effectLst/>
                <a:latin typeface="Inter"/>
              </a:rPr>
              <a:t>Slicing from Start</a:t>
            </a:r>
            <a:br>
              <a:rPr lang="en-IN" sz="5100" b="0" i="0">
                <a:effectLst/>
                <a:latin typeface="Inter"/>
              </a:rPr>
            </a:br>
            <a:endParaRPr lang="en-IN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9FBF9-C66A-73F7-69E3-A45401DF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58"/>
            <a:ext cx="5114069" cy="177251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Inter"/>
              </a:rPr>
              <a:t>If start index is not specified, slicing starts from the index 0.</a:t>
            </a:r>
            <a:endParaRPr lang="en-IN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9074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049560-C923-1C6F-259F-5499650026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600" y="3982125"/>
            <a:ext cx="5474092" cy="1327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472E8-A072-C132-F257-7522AAEF96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53" y="3999240"/>
            <a:ext cx="5474092" cy="131035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695A2-24BB-2CF3-BE34-9AD66829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600" b="0" i="0">
                <a:effectLst/>
                <a:latin typeface="Inter"/>
              </a:rPr>
              <a:t>Checking Data Type</a:t>
            </a:r>
            <a:br>
              <a:rPr lang="en-IN" sz="5600" b="0" i="0">
                <a:effectLst/>
                <a:latin typeface="Inter"/>
              </a:rPr>
            </a:br>
            <a:endParaRPr lang="en-IN" sz="5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AFF8-7E58-962C-1048-D56A0CA8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Check the datatype of the variable or value using </a:t>
            </a:r>
            <a:r>
              <a:rPr lang="en-US" sz="2000" b="0" i="0" dirty="0">
                <a:effectLst/>
                <a:latin typeface="var(--base-font-family)"/>
              </a:rPr>
              <a:t>type()</a:t>
            </a:r>
            <a:endParaRPr lang="en-US" sz="2000" b="0" i="0" dirty="0">
              <a:effectLst/>
              <a:latin typeface="Inter"/>
            </a:endParaRPr>
          </a:p>
          <a:p>
            <a:endParaRPr lang="en-IN" sz="2000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5D028770-5096-413B-0F10-AC0DACF13A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278" y="3104938"/>
            <a:ext cx="3031115" cy="30311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4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1D28F-62C1-CA6D-531D-FEF164E0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effectLst/>
              </a:rPr>
              <a:t>Printing Data Type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blue rectangle with white background&#10;&#10;Description automatically generated">
            <a:extLst>
              <a:ext uri="{FF2B5EF4-FFF2-40B4-BE49-F238E27FC236}">
                <a16:creationId xmlns:a16="http://schemas.microsoft.com/office/drawing/2014/main" id="{6896BA5E-D8AE-DB0C-604C-E3A01C66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8" y="3931814"/>
            <a:ext cx="5456250" cy="1445202"/>
          </a:xfrm>
          <a:prstGeom prst="rect">
            <a:avLst/>
          </a:prstGeom>
        </p:spPr>
      </p:pic>
      <p:pic>
        <p:nvPicPr>
          <p:cNvPr id="5" name="Content Placeholder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EE0235C6-D387-A4FD-0C98-0D470D0BE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21" y="3965564"/>
            <a:ext cx="5456250" cy="137770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70E34-2EBF-DDD6-F8AA-D4B785F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600" b="0" i="0">
                <a:effectLst/>
                <a:latin typeface="Inter"/>
              </a:rPr>
              <a:t>Type Conversion</a:t>
            </a:r>
            <a:br>
              <a:rPr lang="en-IN" sz="5600" b="0" i="0">
                <a:effectLst/>
                <a:latin typeface="Inter"/>
              </a:rPr>
            </a:br>
            <a:endParaRPr lang="en-IN" sz="56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7CE8CC9-FC8F-046C-F199-8C444F68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Inter"/>
              </a:rPr>
              <a:t>Converting the value of one data type to another data type is called </a:t>
            </a:r>
            <a:r>
              <a:rPr lang="en-US" sz="1700" b="0" i="1">
                <a:effectLst/>
                <a:latin typeface="Inter"/>
              </a:rPr>
              <a:t>Type Conversion</a:t>
            </a:r>
            <a:r>
              <a:rPr lang="en-US" sz="1700" b="0" i="0">
                <a:effectLst/>
                <a:latin typeface="Inter"/>
              </a:rPr>
              <a:t> or </a:t>
            </a:r>
            <a:r>
              <a:rPr lang="en-US" sz="1700" b="0" i="1">
                <a:effectLst/>
                <a:latin typeface="Inter"/>
              </a:rPr>
              <a:t>Type Casting</a:t>
            </a:r>
            <a:r>
              <a:rPr lang="en-US" sz="1700" b="0" i="0">
                <a:effectLst/>
                <a:latin typeface="Inter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Inter"/>
              </a:rPr>
              <a:t>We can convert</a:t>
            </a:r>
          </a:p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var(--base-font-family)"/>
              </a:rPr>
              <a:t>            *String to Integer</a:t>
            </a:r>
          </a:p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var(--base-font-family)"/>
              </a:rPr>
              <a:t>            *Integer to Float</a:t>
            </a:r>
          </a:p>
          <a:p>
            <a:pPr>
              <a:lnSpc>
                <a:spcPct val="110000"/>
              </a:lnSpc>
            </a:pPr>
            <a:r>
              <a:rPr lang="en-US" sz="1700" b="0" i="0">
                <a:effectLst/>
                <a:latin typeface="var(--base-font-family)"/>
              </a:rPr>
              <a:t>            *Float to String and so on.</a:t>
            </a:r>
          </a:p>
          <a:p>
            <a:pPr>
              <a:lnSpc>
                <a:spcPct val="110000"/>
              </a:lnSpc>
            </a:pPr>
            <a:endParaRPr lang="en-IN" sz="1700"/>
          </a:p>
        </p:txBody>
      </p:sp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8EC7834C-0BA3-4FA0-235D-27DD4FF016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278" y="3104938"/>
            <a:ext cx="3031115" cy="30311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2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A5D1D-E2CB-92EE-847D-2971DDAB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100" b="0" i="0">
                <a:effectLst/>
                <a:latin typeface="Inter"/>
              </a:rPr>
              <a:t>String to Integer</a:t>
            </a:r>
            <a:br>
              <a:rPr lang="en-IN" sz="5100" b="0" i="0">
                <a:effectLst/>
                <a:latin typeface="Inter"/>
              </a:rPr>
            </a:br>
            <a:endParaRPr lang="en-IN" sz="51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5980-9677-EBB5-22BE-895CB8FD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58"/>
            <a:ext cx="5114069" cy="177251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var(--base-font-family)"/>
              </a:rPr>
              <a:t>int()</a:t>
            </a:r>
            <a:r>
              <a:rPr lang="en-US" sz="2000">
                <a:latin typeface="Inter"/>
              </a:rPr>
              <a:t> </a:t>
            </a:r>
            <a:r>
              <a:rPr lang="en-US" sz="2000" b="0" i="0">
                <a:effectLst/>
                <a:latin typeface="Inter"/>
              </a:rPr>
              <a:t>converts valid data of any type to integer</a:t>
            </a:r>
            <a:endParaRPr lang="en-IN" sz="20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9074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72F8B61D-D3EA-0448-640F-BA2FB43B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007" y="3888043"/>
            <a:ext cx="5474092" cy="1532745"/>
          </a:xfrm>
          <a:prstGeom prst="rect">
            <a:avLst/>
          </a:prstGeom>
        </p:spPr>
      </p:pic>
      <p:pic>
        <p:nvPicPr>
          <p:cNvPr id="7" name="Picture 6" descr="A blue and white rectangle with white dots&#10;&#10;Description automatically generated">
            <a:extLst>
              <a:ext uri="{FF2B5EF4-FFF2-40B4-BE49-F238E27FC236}">
                <a16:creationId xmlns:a16="http://schemas.microsoft.com/office/drawing/2014/main" id="{2BF9C1EF-7D75-42D0-8422-F754B04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53" y="4024895"/>
            <a:ext cx="5474092" cy="125904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7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A"/>
      </a:accent1>
      <a:accent2>
        <a:srgbClr val="B13B99"/>
      </a:accent2>
      <a:accent3>
        <a:srgbClr val="AA4DC3"/>
      </a:accent3>
      <a:accent4>
        <a:srgbClr val="6C42B4"/>
      </a:accent4>
      <a:accent5>
        <a:srgbClr val="4D52C3"/>
      </a:accent5>
      <a:accent6>
        <a:srgbClr val="3B72B1"/>
      </a:accent6>
      <a:hlink>
        <a:srgbClr val="4E3FBF"/>
      </a:hlink>
      <a:folHlink>
        <a:srgbClr val="7F7F7F"/>
      </a:folHlink>
    </a:clrScheme>
    <a:fontScheme name="Seaford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311</Words>
  <Application>Microsoft Office PowerPoint</Application>
  <PresentationFormat>Widescreen</PresentationFormat>
  <Paragraphs>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Yu Gothic Medium</vt:lpstr>
      <vt:lpstr>Yu Mincho Demibold</vt:lpstr>
      <vt:lpstr>Arial</vt:lpstr>
      <vt:lpstr>Inter</vt:lpstr>
      <vt:lpstr>var(--base-font-family)</vt:lpstr>
      <vt:lpstr>LevelVTI</vt:lpstr>
      <vt:lpstr>Type Conversion </vt:lpstr>
      <vt:lpstr>String Slicing </vt:lpstr>
      <vt:lpstr>Example</vt:lpstr>
      <vt:lpstr>Slicing to End </vt:lpstr>
      <vt:lpstr>Slicing from Start </vt:lpstr>
      <vt:lpstr>Checking Data Type </vt:lpstr>
      <vt:lpstr>Printing Data Type</vt:lpstr>
      <vt:lpstr>Type Conversion </vt:lpstr>
      <vt:lpstr>String to Integer </vt:lpstr>
      <vt:lpstr>Invalid Integer Conversion </vt:lpstr>
      <vt:lpstr>Example</vt:lpstr>
      <vt:lpstr>Adding Two Numbers </vt:lpstr>
      <vt:lpstr>Integer to String </vt:lpstr>
      <vt:lpstr>PowerPoint Presentation</vt:lpstr>
      <vt:lpstr>Relational Operators </vt:lpstr>
      <vt:lpstr>Relational Operators </vt:lpstr>
      <vt:lpstr>These are different relational operators </vt:lpstr>
      <vt:lpstr>Example</vt:lpstr>
      <vt:lpstr>Possible Mistakes Mistake - 1</vt:lpstr>
      <vt:lpstr>Mistake - 2</vt:lpstr>
      <vt:lpstr>Comparing Numbers </vt:lpstr>
      <vt:lpstr>Comparing Integers and Floats </vt:lpstr>
      <vt:lpstr>Comparing Strings </vt:lpstr>
      <vt:lpstr>Case Sensitive </vt:lpstr>
      <vt:lpstr>Strings and Equality Operator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Conversion </dc:title>
  <dc:creator>GANGA MAHESH</dc:creator>
  <cp:lastModifiedBy>GANGA MAHESH</cp:lastModifiedBy>
  <cp:revision>1</cp:revision>
  <dcterms:created xsi:type="dcterms:W3CDTF">2023-10-12T13:18:27Z</dcterms:created>
  <dcterms:modified xsi:type="dcterms:W3CDTF">2023-10-12T14:56:12Z</dcterms:modified>
</cp:coreProperties>
</file>