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6" r:id="rId6"/>
    <p:sldId id="267" r:id="rId7"/>
    <p:sldId id="264" r:id="rId8"/>
    <p:sldId id="265" r:id="rId9"/>
    <p:sldId id="263" r:id="rId10"/>
    <p:sldId id="257" r:id="rId11"/>
    <p:sldId id="261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-112" y="-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28/02/2015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988" y="0"/>
            <a:ext cx="9144000" cy="2387600"/>
          </a:xfrm>
        </p:spPr>
        <p:txBody>
          <a:bodyPr/>
          <a:lstStyle/>
          <a:p>
            <a:r>
              <a:rPr lang="en-GB" sz="15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DA</a:t>
            </a:r>
            <a:r>
              <a:rPr lang="en-GB" sz="12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nno</a:t>
            </a:r>
            <a:r>
              <a:rPr lang="en-GB" sz="15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TA</a:t>
            </a:r>
            <a:r>
              <a:rPr lang="en-GB" sz="12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te</a:t>
            </a:r>
            <a:endParaRPr lang="en-US" sz="1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675" y="2543755"/>
            <a:ext cx="10783977" cy="1655762"/>
          </a:xfrm>
        </p:spPr>
        <p:txBody>
          <a:bodyPr>
            <a:noAutofit/>
          </a:bodyPr>
          <a:lstStyle/>
          <a:p>
            <a:r>
              <a:rPr lang="en-GB" sz="7200" b="1" dirty="0"/>
              <a:t>d</a:t>
            </a:r>
            <a:r>
              <a:rPr lang="en-GB" sz="7200" b="1" dirty="0" smtClean="0"/>
              <a:t>ata re-use</a:t>
            </a:r>
          </a:p>
          <a:p>
            <a:r>
              <a:rPr lang="en-GB" sz="7200" b="1" dirty="0" smtClean="0"/>
              <a:t>- annotated -</a:t>
            </a:r>
          </a:p>
          <a:p>
            <a:endParaRPr lang="en-GB" sz="4800" dirty="0"/>
          </a:p>
          <a:p>
            <a:r>
              <a:rPr lang="en-GB" sz="4800" i="1" dirty="0" smtClean="0"/>
              <a:t>Linking Words to the Web of Data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/>
              <a:t>THE NEED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12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TripAdvisor for datasets (without the 5*)</a:t>
            </a:r>
          </a:p>
          <a:p>
            <a:r>
              <a:rPr lang="en-GB" dirty="0" smtClean="0"/>
              <a:t>Head start in using the data</a:t>
            </a:r>
          </a:p>
          <a:p>
            <a:endParaRPr lang="en-GB" dirty="0"/>
          </a:p>
          <a:p>
            <a:r>
              <a:rPr lang="en-GB" dirty="0" smtClean="0"/>
              <a:t>TECHNICAL</a:t>
            </a:r>
          </a:p>
          <a:p>
            <a:pPr lvl="1"/>
            <a:r>
              <a:rPr lang="en-GB" dirty="0" smtClean="0"/>
              <a:t>Evaluation Metadata for re-used Data</a:t>
            </a:r>
          </a:p>
          <a:p>
            <a:r>
              <a:rPr lang="en-GB" dirty="0" smtClean="0"/>
              <a:t>REAL WORLD</a:t>
            </a:r>
          </a:p>
          <a:p>
            <a:pPr lvl="1"/>
            <a:r>
              <a:rPr lang="en-GB" dirty="0" smtClean="0"/>
              <a:t>Data always/usually collected for a purpose</a:t>
            </a:r>
          </a:p>
          <a:p>
            <a:pPr lvl="1"/>
            <a:r>
              <a:rPr lang="en-GB" dirty="0" smtClean="0"/>
              <a:t>Comes with specialist metadata (or it should)</a:t>
            </a:r>
          </a:p>
          <a:p>
            <a:pPr lvl="1"/>
            <a:r>
              <a:rPr lang="en-GB" dirty="0" smtClean="0"/>
              <a:t>This is specialist information about the data, collection and quality NOT the use (covered in reports, papers, websites etc)</a:t>
            </a:r>
          </a:p>
          <a:p>
            <a:pPr lvl="1"/>
            <a:r>
              <a:rPr lang="en-GB" dirty="0" smtClean="0"/>
              <a:t>Re-use by non specialists could add information about the data when it is used for another purpose – helps others</a:t>
            </a:r>
          </a:p>
          <a:p>
            <a:r>
              <a:rPr lang="en-GB" dirty="0" err="1" smtClean="0"/>
              <a:t>DAnnoTAte</a:t>
            </a:r>
            <a:r>
              <a:rPr lang="en-GB" dirty="0" smtClean="0"/>
              <a:t> is about uses of the data not about the data per se – Provided by the re-user community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5000" b="1" dirty="0" smtClean="0"/>
              <a:t>VISUALISATION – "CITATION INDEX"</a:t>
            </a:r>
            <a:endParaRPr lang="en-US" sz="5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42" y="1382750"/>
            <a:ext cx="7144103" cy="5358077"/>
          </a:xfr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GB" sz="5500" b="1" dirty="0" smtClean="0"/>
              <a:t>EXAMPLE DATASETS &amp; ANNOTATIONS</a:t>
            </a:r>
            <a:endParaRPr lang="en-US" sz="5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840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Gridded marine temperature data – climate change model data to link to jellyfish distribution model</a:t>
            </a:r>
          </a:p>
          <a:p>
            <a:pPr lvl="1"/>
            <a:r>
              <a:rPr lang="en-GB" dirty="0" smtClean="0"/>
              <a:t>ANNOTATION - Surface +/-  0.5C big picture stuff – scale an issue for jellyfish? Might be just right </a:t>
            </a:r>
            <a:r>
              <a:rPr lang="en-GB" dirty="0" err="1" smtClean="0"/>
              <a:t>ie</a:t>
            </a:r>
            <a:r>
              <a:rPr lang="en-GB" dirty="0" smtClean="0"/>
              <a:t> 10s of km</a:t>
            </a:r>
          </a:p>
          <a:p>
            <a:r>
              <a:rPr lang="en-GB" dirty="0" smtClean="0"/>
              <a:t>Coastal Network – citizens measuring daily</a:t>
            </a:r>
          </a:p>
          <a:p>
            <a:pPr lvl="1"/>
            <a:r>
              <a:rPr lang="en-GB" dirty="0" smtClean="0"/>
              <a:t>ANNOTATION - 100 years+ - coastal, surface, time series – good for change – limited for jellyfish predictions (start offshore – big scale) – does show hot years and peak timings around UK</a:t>
            </a:r>
          </a:p>
          <a:p>
            <a:r>
              <a:rPr lang="en-GB" dirty="0" smtClean="0"/>
              <a:t>SmartBuoy – continuous monitoring plus water samples – temperature, salinity, light, nutrients</a:t>
            </a:r>
          </a:p>
          <a:p>
            <a:pPr lvl="1"/>
            <a:r>
              <a:rPr lang="en-GB" dirty="0" smtClean="0"/>
              <a:t>ANNOTATION – points in N&amp; Irish Seas – nutrients can drive algal blooms which can drive jellyfish explosions</a:t>
            </a: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</a:rPr>
              <a:t>WHO ARE WE?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30" y="1427948"/>
            <a:ext cx="10515600" cy="5430052"/>
          </a:xfrm>
        </p:spPr>
        <p:txBody>
          <a:bodyPr>
            <a:noAutofit/>
          </a:bodyPr>
          <a:lstStyle/>
          <a:p>
            <a:r>
              <a:rPr lang="en-GB" sz="4800" dirty="0" smtClean="0"/>
              <a:t>WE are the </a:t>
            </a:r>
            <a:r>
              <a:rPr lang="en-GB" sz="4800" dirty="0" err="1" smtClean="0"/>
              <a:t>trip</a:t>
            </a:r>
            <a:r>
              <a:rPr lang="en-GB" sz="4800" dirty="0" err="1" smtClean="0">
                <a:solidFill>
                  <a:schemeClr val="accent6"/>
                </a:solidFill>
              </a:rPr>
              <a:t>advisor</a:t>
            </a:r>
            <a:r>
              <a:rPr lang="en-GB" sz="4800" dirty="0" smtClean="0"/>
              <a:t> of datasets</a:t>
            </a:r>
          </a:p>
          <a:p>
            <a:endParaRPr lang="en-GB" sz="4800" dirty="0"/>
          </a:p>
          <a:p>
            <a:endParaRPr lang="en-GB" sz="4800" dirty="0" smtClean="0"/>
          </a:p>
          <a:p>
            <a:pPr marL="0" indent="0">
              <a:buNone/>
            </a:pPr>
            <a:endParaRPr lang="en-GB" sz="4800" dirty="0" smtClean="0"/>
          </a:p>
          <a:p>
            <a:r>
              <a:rPr lang="en-GB" sz="4800" dirty="0" smtClean="0"/>
              <a:t>WE give you a head start with understanding what the datasets are and what they are good for</a:t>
            </a:r>
          </a:p>
          <a:p>
            <a:endParaRPr lang="en-GB" sz="4100" dirty="0" smtClean="0"/>
          </a:p>
          <a:p>
            <a:pPr marL="0" indent="0">
              <a:buNone/>
            </a:pPr>
            <a:endParaRPr lang="en-GB" dirty="0"/>
          </a:p>
          <a:p>
            <a:endParaRPr lang="en-US" sz="4100" dirty="0"/>
          </a:p>
        </p:txBody>
      </p:sp>
      <p:sp>
        <p:nvSpPr>
          <p:cNvPr id="4" name="Rectangle 3"/>
          <p:cNvSpPr txBox="1"/>
          <p:nvPr/>
        </p:nvSpPr>
        <p:spPr>
          <a:xfrm>
            <a:off x="1974609" y="3356781"/>
            <a:ext cx="6666761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300" b="1" i="1" dirty="0">
                <a:solidFill>
                  <a:srgbClr val="FF0000"/>
                </a:solidFill>
              </a:rPr>
              <a:t>An App For All Reasons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70" y="2155768"/>
            <a:ext cx="3550630" cy="26629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982" y="2053383"/>
            <a:ext cx="4784018" cy="467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smtClean="0">
                <a:solidFill>
                  <a:srgbClr val="FF0000"/>
                </a:solidFill>
              </a:rPr>
              <a:t>A BONUS</a:t>
            </a:r>
            <a:endParaRPr lang="en-US" sz="72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9896"/>
            <a:ext cx="5801784" cy="4351338"/>
          </a:xfrm>
        </p:spPr>
      </p:pic>
      <p:sp>
        <p:nvSpPr>
          <p:cNvPr id="5" name="Rectangle 4"/>
          <p:cNvSpPr txBox="1"/>
          <p:nvPr/>
        </p:nvSpPr>
        <p:spPr>
          <a:xfrm>
            <a:off x="5773872" y="1352783"/>
            <a:ext cx="64181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latin typeface="Calibri" charset="0"/>
              </a:rPr>
              <a:t>Social Requirements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latin typeface="Calibri" charset="0"/>
              </a:rPr>
              <a:t>….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GB" sz="3600" dirty="0">
                <a:latin typeface="Calibri" charset="0"/>
              </a:rPr>
              <a:t>You must publish a list of software tools and libraries that can be used with the data, whether those are created yourself or by other people. This helps give people a head start in using the data.</a:t>
            </a:r>
            <a:endParaRPr lang="en-GB" sz="3600" dirty="0">
              <a:effectLst/>
              <a:latin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52783"/>
            <a:ext cx="6059758" cy="1319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50" y="4591896"/>
            <a:ext cx="6015308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850" y="0"/>
            <a:ext cx="12163007" cy="1928105"/>
          </a:xfrm>
        </p:spPr>
        <p:txBody>
          <a:bodyPr>
            <a:noAutofit/>
          </a:bodyPr>
          <a:lstStyle/>
          <a:p>
            <a:pPr algn="ctr"/>
            <a:r>
              <a:rPr lang="en-GB" sz="6600" b="1" dirty="0" smtClean="0">
                <a:solidFill>
                  <a:srgbClr val="FF0000"/>
                </a:solidFill>
              </a:rPr>
              <a:t>ADDED VALUE – re-use "impact factors"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315" y="1690688"/>
            <a:ext cx="7812364" cy="58592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4595" y="1690688"/>
            <a:ext cx="8277803" cy="1324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underpins the whole thing</a:t>
            </a:r>
          </a:p>
          <a:p>
            <a:r>
              <a:rPr lang="en-US" dirty="0" err="1" smtClean="0"/>
              <a:t>CHARMe</a:t>
            </a:r>
            <a:r>
              <a:rPr lang="en-US" dirty="0" smtClean="0"/>
              <a:t> server hosts annotations about datasets</a:t>
            </a:r>
          </a:p>
          <a:p>
            <a:r>
              <a:rPr lang="en-US" dirty="0" smtClean="0"/>
              <a:t>Datasets can be anywhere</a:t>
            </a:r>
          </a:p>
          <a:p>
            <a:r>
              <a:rPr lang="en-US" dirty="0" smtClean="0"/>
              <a:t>Annotations can be federated anywhere on the web</a:t>
            </a:r>
          </a:p>
          <a:p>
            <a:endParaRPr lang="en-US" dirty="0"/>
          </a:p>
          <a:p>
            <a:r>
              <a:rPr lang="en-US" dirty="0" smtClean="0"/>
              <a:t>…. So we are linking datasets from all over the world, based on how people are using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created a demo site…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but the whole point is that the same content can be used anywhere, or created from anywhere</a:t>
            </a:r>
          </a:p>
          <a:p>
            <a:endParaRPr lang="en-US" dirty="0"/>
          </a:p>
          <a:p>
            <a:r>
              <a:rPr lang="en-US" dirty="0" smtClean="0"/>
              <a:t>Key new points:</a:t>
            </a:r>
          </a:p>
          <a:p>
            <a:pPr lvl="1"/>
            <a:r>
              <a:rPr lang="en-US" dirty="0" smtClean="0"/>
              <a:t>Discover how others have used a dataset</a:t>
            </a:r>
          </a:p>
          <a:p>
            <a:pPr lvl="1"/>
            <a:r>
              <a:rPr lang="en-US" dirty="0" smtClean="0"/>
              <a:t>Discover the dataset’s “impact factor”</a:t>
            </a:r>
          </a:p>
          <a:p>
            <a:pPr lvl="1"/>
            <a:r>
              <a:rPr lang="en-US" dirty="0" smtClean="0"/>
              <a:t>Find datasets that are commonly used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1023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"/>
            <a:ext cx="86741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OfficeLight_16x9</Template>
  <TotalTime>171</TotalTime>
  <Words>438</Words>
  <Application>Microsoft Macintosh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DAnnoTAte</vt:lpstr>
      <vt:lpstr>WHO ARE WE?</vt:lpstr>
      <vt:lpstr>A BONUS</vt:lpstr>
      <vt:lpstr>ADDED VALUE – re-use "impact factors"</vt:lpstr>
      <vt:lpstr>Linked Data</vt:lpstr>
      <vt:lpstr>We’ve created a demo site…</vt:lpstr>
      <vt:lpstr>PowerPoint Presentation</vt:lpstr>
      <vt:lpstr>PowerPoint Presentation</vt:lpstr>
      <vt:lpstr>PowerPoint Presentation</vt:lpstr>
      <vt:lpstr>THE NEED</vt:lpstr>
      <vt:lpstr>VISUALISATION – "CITATION INDEX"</vt:lpstr>
      <vt:lpstr>EXAMPLE DATASETS &amp; 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Morris (Cefas)</dc:creator>
  <cp:lastModifiedBy>Jon Blower</cp:lastModifiedBy>
  <cp:revision>79</cp:revision>
  <dcterms:created xsi:type="dcterms:W3CDTF">2015-02-28T09:56:21Z</dcterms:created>
  <dcterms:modified xsi:type="dcterms:W3CDTF">2015-02-28T15:30:24Z</dcterms:modified>
</cp:coreProperties>
</file>