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93243E-B918-4342-811B-655E773C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6A4C9E6-F16C-41B0-9183-7AA55946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F4EF68-46A3-4B4C-8857-AD89BC0E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DF3A03-C3CE-4401-94EB-51B18F80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191D7D-7CC7-4013-BABE-C54F4544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3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A22E9B-6335-4904-A65B-8B028D04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599338-1DE7-40D3-99CD-60CDC2659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EDB13E-5AE4-499E-970B-23D5B042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E0B0A6-9882-463F-90BA-7689F692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B38FDF-7E62-4D60-9C0F-06A5D4EB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36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BC8C15F-DAA0-49F0-B75B-07863BBED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0BF0C9-A36E-4882-8906-65F9AF847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B26D4D-C366-4294-AFB6-B5E9D9D3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0C2FF3-958A-4D1D-9894-C7CA5B94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DA7F7D-A96F-46D3-BDFE-481ADC09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62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6591B7-B868-4591-ABEC-252A840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552A3C-9062-4894-9281-38845939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D9A0CF-32A4-45A5-A787-7D6479A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D58F89-54E9-40AB-9AD1-0EFA7FF9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50156A-CB06-4E4C-9117-544C9FDB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19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99D7AD-A079-42E6-A6BF-B000414F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8A0743-EA39-481B-B83F-DD779186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D8E38B-504D-4794-B33B-3696B27A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B80282-BF51-491D-911C-28889B20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432DCC-6E79-42A7-B69E-AD2EDA31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714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BCA8E7-5E0F-4CA8-9973-E7DA06AE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A304DC-E334-4B1F-A148-F3928423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8D2B-A046-4824-9E9C-DF3E9FCC8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98AC8D-8858-4F42-9FB8-BE7C4E42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3D255D2-02FB-46AF-9481-E7F065AE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4401C9-C38B-43CA-AEAE-4E8BFC80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3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491ED3-67CE-4365-84A1-462C94F6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E0F524-6E2F-4122-8DC7-270AC388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20EF9FC-2776-424C-9510-24D460E5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CB8C8CE-101C-47B3-8A8E-DF0F630D5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15B48AE-E070-4CEF-AA6C-C6BC909B1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4E8DDC3-69D2-4952-9D56-0B377348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281029C-D7BD-4E33-B284-CB403B0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E3D876-FB8B-4726-A9D2-179D77B5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6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CEC310-BCDB-47B7-B735-A0AD7C14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4174C3-746B-415D-8317-E8B6E43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59B33F-A1BD-48EC-93AA-9F958A3B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E3029D1-80B4-488C-8920-35FBD7B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92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7E7260-C0FC-483F-A362-E01F01AE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3E8A40A-E120-4505-9177-6E8C9D64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63E0F07-007B-4421-949C-E48F3F24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59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2652A8-C32A-4199-B601-ADCFA2A6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027240-1518-439B-828E-2985A4CE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941343-1DB1-4784-B681-BA2C7B67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E504E6-FF65-4ABF-B420-9177E7DB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B79694F-F7E0-4B05-AABC-ECD902DB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D198E6-3844-4DDF-A6E9-8361E090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58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5BA5E6-4BE3-4365-AFEF-0E376796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F922567-9F8E-401B-A9FD-83E7CF27B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651F959-55DC-4D4D-9FA7-CE2299E45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841525-C860-4EE0-9394-F37C5E80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0283F0-2E62-424E-851C-BF43B4EF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FCABFB-53A2-4E24-8A70-6719FF52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21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B508694-2314-4A71-B10E-78DF5687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CDAEBC-26A0-4BAE-B516-6EF8DC4F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4ABEE5-64BD-4F2F-9ED8-8A1BCAC8C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BC2-934B-4EA2-B838-402537521C57}" type="datetimeFigureOut">
              <a:rPr lang="he-IL" smtClean="0"/>
              <a:t>כ"ה/חשון/תשפ"ה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97495-50E1-478E-B731-CC2BF7850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330DFF-7235-46F6-8CBA-AF3A21AC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73EF-7E8D-4E37-8933-A977CF1647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874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44940C-1D47-4F73-B845-0A96BEB8AC1B}"/>
              </a:ext>
            </a:extLst>
          </p:cNvPr>
          <p:cNvSpPr txBox="1"/>
          <p:nvPr/>
        </p:nvSpPr>
        <p:spPr>
          <a:xfrm>
            <a:off x="548640" y="117693"/>
            <a:ext cx="10931236" cy="64017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</a:t>
            </a:r>
          </a:p>
          <a:p>
            <a:pPr algn="l" rtl="0"/>
            <a:r>
              <a:rPr lang="en-US" sz="1000" dirty="0"/>
              <a:t>$ git </a:t>
            </a:r>
            <a:r>
              <a:rPr lang="en-US" sz="1000" dirty="0" err="1"/>
              <a:t>init</a:t>
            </a:r>
            <a:endParaRPr lang="en-US" sz="1000" dirty="0"/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</a:t>
            </a:r>
          </a:p>
          <a:p>
            <a:pPr algn="l" rtl="0"/>
            <a:r>
              <a:rPr lang="en-US" sz="1000" dirty="0"/>
              <a:t>$ git add 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</a:t>
            </a:r>
          </a:p>
          <a:p>
            <a:pPr algn="l" rtl="0"/>
            <a:r>
              <a:rPr lang="en-US" sz="1000" dirty="0"/>
              <a:t>$    git config --global --add </a:t>
            </a:r>
            <a:r>
              <a:rPr lang="en-US" sz="1000" dirty="0" err="1"/>
              <a:t>safe.directory</a:t>
            </a:r>
            <a:r>
              <a:rPr lang="en-US" sz="1000" dirty="0"/>
              <a:t> '%(prefix)///dc2016/</a:t>
            </a:r>
            <a:r>
              <a:rPr lang="en-US" sz="1000" dirty="0" err="1"/>
              <a:t>tichnut</a:t>
            </a:r>
            <a:r>
              <a:rPr lang="en-US" sz="1000" dirty="0"/>
              <a:t>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CHASIDA’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(master)</a:t>
            </a:r>
          </a:p>
          <a:p>
            <a:pPr algn="l" rtl="0"/>
            <a:r>
              <a:rPr lang="en-US" sz="1000" dirty="0"/>
              <a:t>$ git add 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(master)</a:t>
            </a:r>
          </a:p>
          <a:p>
            <a:pPr algn="l" rtl="0"/>
            <a:r>
              <a:rPr lang="en-US" sz="1000" dirty="0"/>
              <a:t>$ git commit -m "8“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(master)</a:t>
            </a:r>
          </a:p>
          <a:p>
            <a:pPr algn="l" rtl="0"/>
            <a:r>
              <a:rPr lang="en-US" sz="1000" dirty="0"/>
              <a:t>$ git branch -M main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(main)</a:t>
            </a:r>
          </a:p>
          <a:p>
            <a:pPr algn="l" rtl="0"/>
            <a:r>
              <a:rPr lang="en-US" sz="1000" dirty="0"/>
              <a:t>$ git branch "</a:t>
            </a:r>
            <a:r>
              <a:rPr lang="en-US" sz="1000" dirty="0" err="1"/>
              <a:t>sytle</a:t>
            </a:r>
            <a:r>
              <a:rPr lang="en-US" sz="1000" dirty="0"/>
              <a:t>“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(main)</a:t>
            </a:r>
          </a:p>
          <a:p>
            <a:pPr algn="l" rtl="0"/>
            <a:r>
              <a:rPr lang="en-US" sz="1000" dirty="0"/>
              <a:t>$ git branch link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(main)</a:t>
            </a:r>
          </a:p>
          <a:p>
            <a:pPr algn="l" rtl="0"/>
            <a:r>
              <a:rPr lang="en-US" sz="1000" dirty="0"/>
              <a:t>$ git checkout style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</a:t>
            </a:r>
            <a:r>
              <a:rPr lang="en-US" sz="1000" dirty="0" err="1"/>
              <a:t>sytle</a:t>
            </a:r>
            <a:r>
              <a:rPr lang="en-US" sz="1000" dirty="0"/>
              <a:t>)</a:t>
            </a:r>
          </a:p>
          <a:p>
            <a:pPr algn="l" rtl="0"/>
            <a:r>
              <a:rPr lang="en-US" sz="1000" dirty="0"/>
              <a:t>$ git add 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</a:t>
            </a:r>
            <a:r>
              <a:rPr lang="en-US" sz="1000" dirty="0" err="1"/>
              <a:t>sytle</a:t>
            </a:r>
            <a:r>
              <a:rPr lang="en-US" sz="1000" dirty="0"/>
              <a:t>)</a:t>
            </a:r>
          </a:p>
          <a:p>
            <a:pPr algn="l" rtl="0"/>
            <a:r>
              <a:rPr lang="en-US" sz="1000" dirty="0"/>
              <a:t>$ git commit -m 8.1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</a:t>
            </a:r>
            <a:r>
              <a:rPr lang="en-US" sz="1000" dirty="0" err="1"/>
              <a:t>sytle</a:t>
            </a:r>
            <a:r>
              <a:rPr lang="en-US" sz="1000" dirty="0"/>
              <a:t>)</a:t>
            </a:r>
          </a:p>
          <a:p>
            <a:pPr algn="l" rtl="0"/>
            <a:r>
              <a:rPr lang="en-US" sz="1000" dirty="0"/>
              <a:t>$ git checkout link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/>
              <a:t>166@classB-12 MINGW64 /h/</a:t>
            </a:r>
            <a:r>
              <a:rPr lang="he-IL" sz="1000" dirty="0"/>
              <a:t>שנה ב/</a:t>
            </a:r>
            <a:r>
              <a:rPr lang="en-US" sz="1000" dirty="0"/>
              <a:t>web++/</a:t>
            </a:r>
            <a:r>
              <a:rPr lang="he-IL" sz="1000" dirty="0"/>
              <a:t>הגשות/שיעור 7/</a:t>
            </a:r>
            <a:r>
              <a:rPr lang="en-US" sz="1000" dirty="0"/>
              <a:t>CHASIDA (link)</a:t>
            </a:r>
          </a:p>
          <a:p>
            <a:pPr algn="l" rtl="0"/>
            <a:r>
              <a:rPr lang="en-US" sz="1000" dirty="0"/>
              <a:t>$ git add .</a:t>
            </a:r>
          </a:p>
          <a:p>
            <a:pPr algn="l" rtl="0"/>
            <a:endParaRPr lang="en-US" sz="1000" dirty="0"/>
          </a:p>
          <a:p>
            <a:pPr algn="l" rtl="0"/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5776001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350</Words>
  <Application>Microsoft Office PowerPoint</Application>
  <PresentationFormat>מסך רחב</PresentationFormat>
  <Paragraphs>39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מילר תהילה</dc:creator>
  <cp:lastModifiedBy>מילר תהילה</cp:lastModifiedBy>
  <cp:revision>2</cp:revision>
  <dcterms:created xsi:type="dcterms:W3CDTF">2024-11-26T13:42:38Z</dcterms:created>
  <dcterms:modified xsi:type="dcterms:W3CDTF">2024-11-26T13:49:46Z</dcterms:modified>
</cp:coreProperties>
</file>