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D209E-7939-4875-AAF8-3EDF196EBB5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E9FF8-1134-4BFE-8349-C04B2005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BD5C-F201-423D-85E6-866C72239254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80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BD5C-F201-423D-85E6-866C7223925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70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9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4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CA8-DE42-46B7-9D65-84C306B1CC8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09F6-FE5A-4D5B-B9EF-46A2999C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5" y="1196755"/>
            <a:ext cx="5153025" cy="2638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2" y="2276875"/>
            <a:ext cx="2952751" cy="3990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9731" y="2276875"/>
            <a:ext cx="2952751" cy="3990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Right Arrow 7"/>
          <p:cNvSpPr/>
          <p:nvPr/>
        </p:nvSpPr>
        <p:spPr>
          <a:xfrm rot="2243202">
            <a:off x="5067987" y="2060848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Edit 2</a:t>
            </a:r>
            <a:endParaRPr lang="de-DE" sz="2000" dirty="0"/>
          </a:p>
        </p:txBody>
      </p:sp>
      <p:sp>
        <p:nvSpPr>
          <p:cNvPr id="9" name="Right Arrow 8"/>
          <p:cNvSpPr/>
          <p:nvPr/>
        </p:nvSpPr>
        <p:spPr>
          <a:xfrm rot="19367105" flipH="1">
            <a:off x="2992843" y="2046887"/>
            <a:ext cx="95447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Edit 1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323528" y="4149080"/>
            <a:ext cx="223224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6084168" y="4077072"/>
            <a:ext cx="25202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dirty="0" smtClean="0"/>
              <a:t>Einführung in die Softwaretechnik</a:t>
            </a:r>
            <a:endParaRPr kumimoji="0"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2" y="1310236"/>
            <a:ext cx="2952751" cy="3990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9731" y="1310236"/>
            <a:ext cx="2952751" cy="3990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3" y="1916835"/>
            <a:ext cx="5048251" cy="4695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ight Arrow 9"/>
          <p:cNvSpPr/>
          <p:nvPr/>
        </p:nvSpPr>
        <p:spPr>
          <a:xfrm rot="2243202">
            <a:off x="1107545" y="1681521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Merge</a:t>
            </a:r>
            <a:endParaRPr lang="de-DE" dirty="0"/>
          </a:p>
        </p:txBody>
      </p:sp>
      <p:sp>
        <p:nvSpPr>
          <p:cNvPr id="11" name="Right Arrow 10"/>
          <p:cNvSpPr/>
          <p:nvPr/>
        </p:nvSpPr>
        <p:spPr>
          <a:xfrm rot="19367105" flipH="1">
            <a:off x="6809267" y="1714771"/>
            <a:ext cx="95447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Merge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059832" y="6309320"/>
            <a:ext cx="597666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 cannot decide order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23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16</Words>
  <Application>Microsoft Office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ckaestne</dc:creator>
  <cp:lastModifiedBy>ckaestne</cp:lastModifiedBy>
  <cp:revision>2</cp:revision>
  <dcterms:created xsi:type="dcterms:W3CDTF">2019-07-19T17:28:44Z</dcterms:created>
  <dcterms:modified xsi:type="dcterms:W3CDTF">2019-07-19T18:23:43Z</dcterms:modified>
</cp:coreProperties>
</file>