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69" r:id="rId2"/>
    <p:sldId id="445" r:id="rId3"/>
    <p:sldId id="382" r:id="rId4"/>
    <p:sldId id="373" r:id="rId5"/>
    <p:sldId id="421" r:id="rId6"/>
    <p:sldId id="270" r:id="rId7"/>
    <p:sldId id="383" r:id="rId8"/>
    <p:sldId id="384" r:id="rId9"/>
    <p:sldId id="392" r:id="rId10"/>
    <p:sldId id="385" r:id="rId11"/>
    <p:sldId id="386" r:id="rId12"/>
    <p:sldId id="387" r:id="rId13"/>
    <p:sldId id="435" r:id="rId14"/>
    <p:sldId id="388" r:id="rId15"/>
    <p:sldId id="405" r:id="rId16"/>
    <p:sldId id="436" r:id="rId17"/>
    <p:sldId id="389" r:id="rId18"/>
    <p:sldId id="390" r:id="rId19"/>
    <p:sldId id="395" r:id="rId20"/>
    <p:sldId id="437" r:id="rId21"/>
    <p:sldId id="391" r:id="rId22"/>
    <p:sldId id="406" r:id="rId23"/>
    <p:sldId id="394" r:id="rId24"/>
    <p:sldId id="393" r:id="rId25"/>
    <p:sldId id="402" r:id="rId26"/>
    <p:sldId id="404" r:id="rId27"/>
    <p:sldId id="396" r:id="rId28"/>
    <p:sldId id="397" r:id="rId29"/>
    <p:sldId id="398" r:id="rId30"/>
    <p:sldId id="400" r:id="rId31"/>
    <p:sldId id="399" r:id="rId32"/>
    <p:sldId id="401" r:id="rId33"/>
    <p:sldId id="403" r:id="rId34"/>
    <p:sldId id="418" r:id="rId35"/>
    <p:sldId id="407" r:id="rId36"/>
    <p:sldId id="408" r:id="rId37"/>
    <p:sldId id="438" r:id="rId38"/>
    <p:sldId id="411" r:id="rId39"/>
    <p:sldId id="439" r:id="rId40"/>
    <p:sldId id="409" r:id="rId41"/>
    <p:sldId id="410" r:id="rId42"/>
    <p:sldId id="412" r:id="rId43"/>
    <p:sldId id="413" r:id="rId44"/>
    <p:sldId id="414" r:id="rId45"/>
    <p:sldId id="416" r:id="rId46"/>
    <p:sldId id="440" r:id="rId47"/>
    <p:sldId id="423" r:id="rId48"/>
    <p:sldId id="424" r:id="rId49"/>
    <p:sldId id="425" r:id="rId50"/>
    <p:sldId id="417" r:id="rId51"/>
    <p:sldId id="419" r:id="rId52"/>
    <p:sldId id="420" r:id="rId53"/>
    <p:sldId id="441" r:id="rId54"/>
    <p:sldId id="428" r:id="rId55"/>
    <p:sldId id="430" r:id="rId56"/>
    <p:sldId id="429" r:id="rId57"/>
    <p:sldId id="432" r:id="rId58"/>
    <p:sldId id="431" r:id="rId59"/>
    <p:sldId id="442" r:id="rId60"/>
    <p:sldId id="426" r:id="rId61"/>
    <p:sldId id="427" r:id="rId62"/>
    <p:sldId id="433" r:id="rId63"/>
    <p:sldId id="434" r:id="rId64"/>
    <p:sldId id="444" r:id="rId65"/>
    <p:sldId id="443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3" autoAdjust="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D2B6E4-190B-4B15-BDC7-762EE38262F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253B3CE5-7E7E-4BA8-B4DD-E0083AB898E0}">
      <dgm:prSet phldrT="[Text]" custT="1"/>
      <dgm:spPr/>
      <dgm:t>
        <a:bodyPr/>
        <a:lstStyle/>
        <a:p>
          <a:r>
            <a:rPr lang="en-US" sz="1800" b="1" dirty="0" smtClean="0"/>
            <a:t>Qualities</a:t>
          </a:r>
          <a:endParaRPr lang="en-US" sz="1800" b="1" dirty="0"/>
        </a:p>
      </dgm:t>
    </dgm:pt>
    <dgm:pt modelId="{42DAE699-3B30-4AD6-BBBF-94566F353199}" type="parTrans" cxnId="{6CDCFC9F-F6BE-48CB-9404-2CB6DAB2BD1B}">
      <dgm:prSet/>
      <dgm:spPr/>
      <dgm:t>
        <a:bodyPr/>
        <a:lstStyle/>
        <a:p>
          <a:endParaRPr lang="en-US" sz="2800"/>
        </a:p>
      </dgm:t>
    </dgm:pt>
    <dgm:pt modelId="{B9FFD84C-C907-4B4A-962D-CD53FC95E855}" type="sibTrans" cxnId="{6CDCFC9F-F6BE-48CB-9404-2CB6DAB2BD1B}">
      <dgm:prSet/>
      <dgm:spPr/>
      <dgm:t>
        <a:bodyPr/>
        <a:lstStyle/>
        <a:p>
          <a:endParaRPr lang="en-US" sz="2800"/>
        </a:p>
      </dgm:t>
    </dgm:pt>
    <dgm:pt modelId="{0016C069-B79A-49B6-A63D-F3D56D2BED95}">
      <dgm:prSet phldrT="[Text]" custT="1"/>
      <dgm:spPr/>
      <dgm:t>
        <a:bodyPr/>
        <a:lstStyle/>
        <a:p>
          <a:r>
            <a:rPr lang="en-US" sz="1000" dirty="0"/>
            <a:t>Quality in use</a:t>
          </a:r>
        </a:p>
      </dgm:t>
    </dgm:pt>
    <dgm:pt modelId="{8C2F7040-850B-4561-9ED5-A0B4C8BB4F29}" type="parTrans" cxnId="{6D81AF60-EDBE-445B-9770-6FF39D32C8EF}">
      <dgm:prSet custT="1"/>
      <dgm:spPr/>
      <dgm:t>
        <a:bodyPr/>
        <a:lstStyle/>
        <a:p>
          <a:endParaRPr lang="en-US" sz="900"/>
        </a:p>
      </dgm:t>
    </dgm:pt>
    <dgm:pt modelId="{758B58DD-9A62-4BF1-B79B-9E91BBFD9B93}" type="sibTrans" cxnId="{6D81AF60-EDBE-445B-9770-6FF39D32C8EF}">
      <dgm:prSet/>
      <dgm:spPr/>
      <dgm:t>
        <a:bodyPr/>
        <a:lstStyle/>
        <a:p>
          <a:endParaRPr lang="en-US" sz="2800"/>
        </a:p>
      </dgm:t>
    </dgm:pt>
    <dgm:pt modelId="{B32D7A62-5607-443E-AE69-A9B3C975498A}">
      <dgm:prSet phldrT="[Text]" custT="1"/>
      <dgm:spPr/>
      <dgm:t>
        <a:bodyPr/>
        <a:lstStyle/>
        <a:p>
          <a:r>
            <a:rPr lang="en-US" sz="1000" dirty="0"/>
            <a:t>Product quality</a:t>
          </a:r>
        </a:p>
      </dgm:t>
    </dgm:pt>
    <dgm:pt modelId="{E03D5795-4CF7-45A6-BC95-F4AC21B3ADAB}" type="parTrans" cxnId="{AF46E870-CDF1-40C5-974A-32ADE943DC54}">
      <dgm:prSet custT="1"/>
      <dgm:spPr/>
      <dgm:t>
        <a:bodyPr/>
        <a:lstStyle/>
        <a:p>
          <a:endParaRPr lang="en-US" sz="900"/>
        </a:p>
      </dgm:t>
    </dgm:pt>
    <dgm:pt modelId="{BC7F4930-DDE0-4D68-9299-DEAE638B69B8}" type="sibTrans" cxnId="{AF46E870-CDF1-40C5-974A-32ADE943DC54}">
      <dgm:prSet/>
      <dgm:spPr/>
      <dgm:t>
        <a:bodyPr/>
        <a:lstStyle/>
        <a:p>
          <a:endParaRPr lang="en-US" sz="2800"/>
        </a:p>
      </dgm:t>
    </dgm:pt>
    <dgm:pt modelId="{F059BB7F-6945-4818-818A-89318E2A16EF}">
      <dgm:prSet phldrT="[Text]" custT="1"/>
      <dgm:spPr/>
      <dgm:t>
        <a:bodyPr/>
        <a:lstStyle/>
        <a:p>
          <a:r>
            <a:rPr lang="en-US" sz="1000" dirty="0"/>
            <a:t>Process </a:t>
          </a:r>
          <a:r>
            <a:rPr lang="en-US" sz="1000" dirty="0" smtClean="0"/>
            <a:t>Quality</a:t>
          </a:r>
          <a:endParaRPr lang="en-US" sz="1000" dirty="0"/>
        </a:p>
      </dgm:t>
    </dgm:pt>
    <dgm:pt modelId="{5FC977BC-05F7-4B6A-AFF6-A640BC62921D}" type="parTrans" cxnId="{2F58F9DE-D4DB-4767-80E0-967439B39DA6}">
      <dgm:prSet custT="1"/>
      <dgm:spPr/>
      <dgm:t>
        <a:bodyPr/>
        <a:lstStyle/>
        <a:p>
          <a:endParaRPr lang="en-US" sz="900"/>
        </a:p>
      </dgm:t>
    </dgm:pt>
    <dgm:pt modelId="{436C812B-4509-40EC-A5DA-B5BC0E33ED12}" type="sibTrans" cxnId="{2F58F9DE-D4DB-4767-80E0-967439B39DA6}">
      <dgm:prSet/>
      <dgm:spPr/>
      <dgm:t>
        <a:bodyPr/>
        <a:lstStyle/>
        <a:p>
          <a:endParaRPr lang="en-US" sz="2800"/>
        </a:p>
      </dgm:t>
    </dgm:pt>
    <dgm:pt modelId="{77F40CB2-6537-4082-ACFA-015C2D06EB31}">
      <dgm:prSet phldrT="[Text]" custT="1"/>
      <dgm:spPr/>
      <dgm:t>
        <a:bodyPr/>
        <a:lstStyle/>
        <a:p>
          <a:r>
            <a:rPr lang="en-US" sz="1000"/>
            <a:t>Effectiveness</a:t>
          </a:r>
          <a:endParaRPr lang="en-US" sz="1000" dirty="0"/>
        </a:p>
      </dgm:t>
    </dgm:pt>
    <dgm:pt modelId="{E754E6EE-1542-40AD-A8CB-F7DA69AC4990}" type="parTrans" cxnId="{91DAE866-DB30-45E2-8E94-9FB49C281CDE}">
      <dgm:prSet custT="1"/>
      <dgm:spPr/>
      <dgm:t>
        <a:bodyPr/>
        <a:lstStyle/>
        <a:p>
          <a:endParaRPr lang="en-US" sz="900"/>
        </a:p>
      </dgm:t>
    </dgm:pt>
    <dgm:pt modelId="{E49D1934-7CD7-4C69-A982-C57DD711F69D}" type="sibTrans" cxnId="{91DAE866-DB30-45E2-8E94-9FB49C281CDE}">
      <dgm:prSet/>
      <dgm:spPr/>
      <dgm:t>
        <a:bodyPr/>
        <a:lstStyle/>
        <a:p>
          <a:endParaRPr lang="en-US" sz="2800"/>
        </a:p>
      </dgm:t>
    </dgm:pt>
    <dgm:pt modelId="{3AACAC4E-646B-4A63-BE9C-A3F01CB69498}">
      <dgm:prSet custT="1"/>
      <dgm:spPr/>
      <dgm:t>
        <a:bodyPr/>
        <a:lstStyle/>
        <a:p>
          <a:r>
            <a:rPr lang="en-US" sz="1000" dirty="0"/>
            <a:t>Efficiency</a:t>
          </a:r>
        </a:p>
      </dgm:t>
    </dgm:pt>
    <dgm:pt modelId="{DEEC010A-3991-4062-BC68-9D20DC56ECE4}" type="parTrans" cxnId="{4371862F-0149-43BD-A616-67FF77E88441}">
      <dgm:prSet custT="1"/>
      <dgm:spPr/>
      <dgm:t>
        <a:bodyPr/>
        <a:lstStyle/>
        <a:p>
          <a:endParaRPr lang="en-US" sz="900"/>
        </a:p>
      </dgm:t>
    </dgm:pt>
    <dgm:pt modelId="{34E837B5-C1DE-4708-8DE4-D647556FF652}" type="sibTrans" cxnId="{4371862F-0149-43BD-A616-67FF77E88441}">
      <dgm:prSet/>
      <dgm:spPr/>
      <dgm:t>
        <a:bodyPr/>
        <a:lstStyle/>
        <a:p>
          <a:endParaRPr lang="en-US" sz="2800"/>
        </a:p>
      </dgm:t>
    </dgm:pt>
    <dgm:pt modelId="{7FCCE231-A277-41C0-AAE6-7A63ED49B36A}">
      <dgm:prSet custT="1"/>
      <dgm:spPr/>
      <dgm:t>
        <a:bodyPr/>
        <a:lstStyle/>
        <a:p>
          <a:r>
            <a:rPr lang="en-US" sz="1000" dirty="0"/>
            <a:t>Satisfaction</a:t>
          </a:r>
        </a:p>
      </dgm:t>
    </dgm:pt>
    <dgm:pt modelId="{BD2903D4-8DAF-449C-81F4-05E64D794D5E}" type="parTrans" cxnId="{CEB0D39D-E592-4BFF-926B-F21F192F9C62}">
      <dgm:prSet custT="1"/>
      <dgm:spPr/>
      <dgm:t>
        <a:bodyPr/>
        <a:lstStyle/>
        <a:p>
          <a:endParaRPr lang="en-US" sz="900"/>
        </a:p>
      </dgm:t>
    </dgm:pt>
    <dgm:pt modelId="{EEAE4738-579A-47FD-9329-51D6F3016B0B}" type="sibTrans" cxnId="{CEB0D39D-E592-4BFF-926B-F21F192F9C62}">
      <dgm:prSet/>
      <dgm:spPr/>
      <dgm:t>
        <a:bodyPr/>
        <a:lstStyle/>
        <a:p>
          <a:endParaRPr lang="en-US" sz="2800"/>
        </a:p>
      </dgm:t>
    </dgm:pt>
    <dgm:pt modelId="{2F0718D5-E7D2-45FB-B983-F9F65978224C}">
      <dgm:prSet custT="1"/>
      <dgm:spPr/>
      <dgm:t>
        <a:bodyPr/>
        <a:lstStyle/>
        <a:p>
          <a:r>
            <a:rPr lang="en-US" sz="1000" dirty="0"/>
            <a:t>Freedom from </a:t>
          </a:r>
          <a:r>
            <a:rPr lang="en-US" sz="1000" dirty="0" smtClean="0"/>
            <a:t>risk / safety</a:t>
          </a:r>
          <a:endParaRPr lang="en-US" sz="1000" dirty="0"/>
        </a:p>
      </dgm:t>
    </dgm:pt>
    <dgm:pt modelId="{F9701597-59FD-41B7-B7EA-1AC82A905FB1}" type="parTrans" cxnId="{8C67E96C-608D-45E4-B684-F28D519B3696}">
      <dgm:prSet custT="1"/>
      <dgm:spPr/>
      <dgm:t>
        <a:bodyPr/>
        <a:lstStyle/>
        <a:p>
          <a:endParaRPr lang="en-US" sz="900"/>
        </a:p>
      </dgm:t>
    </dgm:pt>
    <dgm:pt modelId="{6B1A0D8A-31BB-4E29-AED6-00269DFAF579}" type="sibTrans" cxnId="{8C67E96C-608D-45E4-B684-F28D519B3696}">
      <dgm:prSet/>
      <dgm:spPr/>
      <dgm:t>
        <a:bodyPr/>
        <a:lstStyle/>
        <a:p>
          <a:endParaRPr lang="en-US" sz="2800"/>
        </a:p>
      </dgm:t>
    </dgm:pt>
    <dgm:pt modelId="{BC2D3344-BD74-4E63-BC6D-D02D58CD14AC}">
      <dgm:prSet phldrT="[Text]" custT="1"/>
      <dgm:spPr/>
      <dgm:t>
        <a:bodyPr/>
        <a:lstStyle/>
        <a:p>
          <a:r>
            <a:rPr lang="en-US" sz="1000" dirty="0"/>
            <a:t>Functional suitability</a:t>
          </a:r>
        </a:p>
      </dgm:t>
    </dgm:pt>
    <dgm:pt modelId="{13650435-8C5B-47EB-AB84-29D2C1689D77}" type="parTrans" cxnId="{137074DE-1C97-4D84-9F77-8AB8B1217439}">
      <dgm:prSet custT="1"/>
      <dgm:spPr/>
      <dgm:t>
        <a:bodyPr/>
        <a:lstStyle/>
        <a:p>
          <a:endParaRPr lang="en-US" sz="900"/>
        </a:p>
      </dgm:t>
    </dgm:pt>
    <dgm:pt modelId="{A7A70F11-B121-4FAA-8C5D-8BCE8D81333C}" type="sibTrans" cxnId="{137074DE-1C97-4D84-9F77-8AB8B1217439}">
      <dgm:prSet/>
      <dgm:spPr/>
      <dgm:t>
        <a:bodyPr/>
        <a:lstStyle/>
        <a:p>
          <a:endParaRPr lang="en-US" sz="2800"/>
        </a:p>
      </dgm:t>
    </dgm:pt>
    <dgm:pt modelId="{97265FBD-13B4-49CF-AC03-EC11FF1BDDA1}">
      <dgm:prSet custT="1"/>
      <dgm:spPr/>
      <dgm:t>
        <a:bodyPr/>
        <a:lstStyle/>
        <a:p>
          <a:r>
            <a:rPr lang="en-US" sz="1000" dirty="0"/>
            <a:t>Performance efficiency</a:t>
          </a:r>
        </a:p>
      </dgm:t>
    </dgm:pt>
    <dgm:pt modelId="{3E8235EE-5673-47FC-91BF-DFE2392A85EA}" type="parTrans" cxnId="{072A465F-8B37-4C54-BE6F-F290775D1D3B}">
      <dgm:prSet custT="1"/>
      <dgm:spPr/>
      <dgm:t>
        <a:bodyPr/>
        <a:lstStyle/>
        <a:p>
          <a:endParaRPr lang="en-US" sz="900"/>
        </a:p>
      </dgm:t>
    </dgm:pt>
    <dgm:pt modelId="{5CC98A69-EBFB-4C6A-9654-82C3D6134A2F}" type="sibTrans" cxnId="{072A465F-8B37-4C54-BE6F-F290775D1D3B}">
      <dgm:prSet/>
      <dgm:spPr/>
      <dgm:t>
        <a:bodyPr/>
        <a:lstStyle/>
        <a:p>
          <a:endParaRPr lang="en-US" sz="2800"/>
        </a:p>
      </dgm:t>
    </dgm:pt>
    <dgm:pt modelId="{FE94C073-6F6E-4FC4-9AEF-58D605F6AC8F}">
      <dgm:prSet custT="1"/>
      <dgm:spPr/>
      <dgm:t>
        <a:bodyPr/>
        <a:lstStyle/>
        <a:p>
          <a:r>
            <a:rPr lang="en-US" sz="1000" dirty="0"/>
            <a:t>Compatibility</a:t>
          </a:r>
        </a:p>
      </dgm:t>
    </dgm:pt>
    <dgm:pt modelId="{6A8C7ABB-C007-411E-AFFC-B97C96DF6C7A}" type="parTrans" cxnId="{87851057-3292-4970-9178-3DC410C6D4D4}">
      <dgm:prSet custT="1"/>
      <dgm:spPr/>
      <dgm:t>
        <a:bodyPr/>
        <a:lstStyle/>
        <a:p>
          <a:endParaRPr lang="en-US" sz="900"/>
        </a:p>
      </dgm:t>
    </dgm:pt>
    <dgm:pt modelId="{A77FCDB5-D393-40DA-98A1-AF5D12BBF65D}" type="sibTrans" cxnId="{87851057-3292-4970-9178-3DC410C6D4D4}">
      <dgm:prSet/>
      <dgm:spPr/>
      <dgm:t>
        <a:bodyPr/>
        <a:lstStyle/>
        <a:p>
          <a:endParaRPr lang="en-US" sz="2800"/>
        </a:p>
      </dgm:t>
    </dgm:pt>
    <dgm:pt modelId="{6C206B81-E34D-4F39-84E1-32A7BE17C8F5}">
      <dgm:prSet custT="1"/>
      <dgm:spPr/>
      <dgm:t>
        <a:bodyPr/>
        <a:lstStyle/>
        <a:p>
          <a:r>
            <a:rPr lang="en-US" sz="1000" dirty="0"/>
            <a:t>Usability</a:t>
          </a:r>
        </a:p>
      </dgm:t>
    </dgm:pt>
    <dgm:pt modelId="{BF1A27D3-A6D2-4C0A-81AA-9BB17F9B963C}" type="parTrans" cxnId="{41422B0C-3D8D-42ED-AA4C-732B833095B4}">
      <dgm:prSet custT="1"/>
      <dgm:spPr/>
      <dgm:t>
        <a:bodyPr/>
        <a:lstStyle/>
        <a:p>
          <a:endParaRPr lang="en-US" sz="900"/>
        </a:p>
      </dgm:t>
    </dgm:pt>
    <dgm:pt modelId="{69D07FBD-B531-46A0-B7B9-5BBCA52D3AF9}" type="sibTrans" cxnId="{41422B0C-3D8D-42ED-AA4C-732B833095B4}">
      <dgm:prSet/>
      <dgm:spPr/>
      <dgm:t>
        <a:bodyPr/>
        <a:lstStyle/>
        <a:p>
          <a:endParaRPr lang="en-US" sz="2800"/>
        </a:p>
      </dgm:t>
    </dgm:pt>
    <dgm:pt modelId="{AB442340-FFAB-4EE8-8C71-C445FD9E1128}">
      <dgm:prSet custT="1"/>
      <dgm:spPr/>
      <dgm:t>
        <a:bodyPr/>
        <a:lstStyle/>
        <a:p>
          <a:r>
            <a:rPr lang="en-US" sz="1000" dirty="0"/>
            <a:t>Dependability</a:t>
          </a:r>
        </a:p>
      </dgm:t>
    </dgm:pt>
    <dgm:pt modelId="{ECC23A6C-C784-4D91-B7DC-87BC8AC61DA5}" type="parTrans" cxnId="{5264613A-0CE8-44B3-8269-3884CED533FD}">
      <dgm:prSet custT="1"/>
      <dgm:spPr/>
      <dgm:t>
        <a:bodyPr/>
        <a:lstStyle/>
        <a:p>
          <a:endParaRPr lang="en-US" sz="900"/>
        </a:p>
      </dgm:t>
    </dgm:pt>
    <dgm:pt modelId="{27337400-1D80-46DB-AC68-4EDC0635AE84}" type="sibTrans" cxnId="{5264613A-0CE8-44B3-8269-3884CED533FD}">
      <dgm:prSet/>
      <dgm:spPr/>
      <dgm:t>
        <a:bodyPr/>
        <a:lstStyle/>
        <a:p>
          <a:endParaRPr lang="en-US" sz="2800"/>
        </a:p>
      </dgm:t>
    </dgm:pt>
    <dgm:pt modelId="{2C473CAD-49B7-4BDD-ACB0-725AD7B3FF25}">
      <dgm:prSet custT="1"/>
      <dgm:spPr/>
      <dgm:t>
        <a:bodyPr/>
        <a:lstStyle/>
        <a:p>
          <a:r>
            <a:rPr lang="en-US" sz="1000" dirty="0"/>
            <a:t>Security</a:t>
          </a:r>
        </a:p>
      </dgm:t>
    </dgm:pt>
    <dgm:pt modelId="{44C3DC72-6BA0-421C-A2FD-91147B983731}" type="parTrans" cxnId="{5D1759C0-F0B1-49AD-926F-8414DC8006E7}">
      <dgm:prSet custT="1"/>
      <dgm:spPr/>
      <dgm:t>
        <a:bodyPr/>
        <a:lstStyle/>
        <a:p>
          <a:endParaRPr lang="en-US" sz="900"/>
        </a:p>
      </dgm:t>
    </dgm:pt>
    <dgm:pt modelId="{B59B8528-A9FD-43E9-8EF6-01F264E335EB}" type="sibTrans" cxnId="{5D1759C0-F0B1-49AD-926F-8414DC8006E7}">
      <dgm:prSet/>
      <dgm:spPr/>
      <dgm:t>
        <a:bodyPr/>
        <a:lstStyle/>
        <a:p>
          <a:endParaRPr lang="en-US" sz="2800"/>
        </a:p>
      </dgm:t>
    </dgm:pt>
    <dgm:pt modelId="{9FA4EDCC-30C8-400E-B4A6-9238E7A4A54A}">
      <dgm:prSet custT="1"/>
      <dgm:spPr/>
      <dgm:t>
        <a:bodyPr/>
        <a:lstStyle/>
        <a:p>
          <a:r>
            <a:rPr lang="en-US" sz="1000" dirty="0"/>
            <a:t>Maintainability</a:t>
          </a:r>
        </a:p>
      </dgm:t>
    </dgm:pt>
    <dgm:pt modelId="{A6992412-08D4-4EA9-B3B6-709D1E861E9D}" type="parTrans" cxnId="{E3EAE805-E2D9-477D-82DE-EA816C953FD0}">
      <dgm:prSet custT="1"/>
      <dgm:spPr/>
      <dgm:t>
        <a:bodyPr/>
        <a:lstStyle/>
        <a:p>
          <a:endParaRPr lang="en-US" sz="900"/>
        </a:p>
      </dgm:t>
    </dgm:pt>
    <dgm:pt modelId="{3636EC2B-E62E-4BBF-82E6-2380603D3989}" type="sibTrans" cxnId="{E3EAE805-E2D9-477D-82DE-EA816C953FD0}">
      <dgm:prSet/>
      <dgm:spPr/>
      <dgm:t>
        <a:bodyPr/>
        <a:lstStyle/>
        <a:p>
          <a:endParaRPr lang="en-US" sz="2800"/>
        </a:p>
      </dgm:t>
    </dgm:pt>
    <dgm:pt modelId="{5B330EB2-493A-40A3-990C-0366A3634A8B}">
      <dgm:prSet custT="1"/>
      <dgm:spPr/>
      <dgm:t>
        <a:bodyPr/>
        <a:lstStyle/>
        <a:p>
          <a:r>
            <a:rPr lang="en-US" sz="1000" dirty="0"/>
            <a:t>Portability</a:t>
          </a:r>
        </a:p>
      </dgm:t>
    </dgm:pt>
    <dgm:pt modelId="{06F340C7-AF2E-4A26-B780-D593EC57F90F}" type="parTrans" cxnId="{2F374C54-9503-4482-BE83-D1287FD4D8E5}">
      <dgm:prSet custT="1"/>
      <dgm:spPr/>
      <dgm:t>
        <a:bodyPr/>
        <a:lstStyle/>
        <a:p>
          <a:endParaRPr lang="en-US" sz="900"/>
        </a:p>
      </dgm:t>
    </dgm:pt>
    <dgm:pt modelId="{2A06872B-0710-42BE-B297-235998121E7D}" type="sibTrans" cxnId="{2F374C54-9503-4482-BE83-D1287FD4D8E5}">
      <dgm:prSet/>
      <dgm:spPr/>
      <dgm:t>
        <a:bodyPr/>
        <a:lstStyle/>
        <a:p>
          <a:endParaRPr lang="en-US" sz="2800"/>
        </a:p>
      </dgm:t>
    </dgm:pt>
    <dgm:pt modelId="{9ADD45C7-8091-4954-831E-7067EEC2C301}">
      <dgm:prSet phldrT="[Text]" custT="1"/>
      <dgm:spPr/>
      <dgm:t>
        <a:bodyPr/>
        <a:lstStyle/>
        <a:p>
          <a:r>
            <a:rPr lang="en-US" sz="1000" dirty="0"/>
            <a:t>Suitability</a:t>
          </a:r>
        </a:p>
      </dgm:t>
    </dgm:pt>
    <dgm:pt modelId="{E47877DA-0706-4717-B2CB-D42C00E6C84B}" type="parTrans" cxnId="{270A65DF-7427-4373-8151-C224971A0145}">
      <dgm:prSet custT="1"/>
      <dgm:spPr/>
      <dgm:t>
        <a:bodyPr/>
        <a:lstStyle/>
        <a:p>
          <a:endParaRPr lang="en-US" sz="900"/>
        </a:p>
      </dgm:t>
    </dgm:pt>
    <dgm:pt modelId="{C1BD3D5F-25BB-48E8-B247-5EFA95EEEB5E}" type="sibTrans" cxnId="{270A65DF-7427-4373-8151-C224971A0145}">
      <dgm:prSet/>
      <dgm:spPr/>
      <dgm:t>
        <a:bodyPr/>
        <a:lstStyle/>
        <a:p>
          <a:endParaRPr lang="en-US" sz="2800"/>
        </a:p>
      </dgm:t>
    </dgm:pt>
    <dgm:pt modelId="{3E816A3F-AE53-44A4-8338-D78018789250}">
      <dgm:prSet phldrT="[Text]" custT="1"/>
      <dgm:spPr/>
      <dgm:t>
        <a:bodyPr/>
        <a:lstStyle/>
        <a:p>
          <a:r>
            <a:rPr lang="en-US" sz="1000" dirty="0"/>
            <a:t>Usability</a:t>
          </a:r>
        </a:p>
      </dgm:t>
    </dgm:pt>
    <dgm:pt modelId="{33D97485-FE69-46D1-8010-A2D92DDEFBD8}" type="parTrans" cxnId="{C0D1A0A2-5AC8-49A4-991E-5E587BCAB29C}">
      <dgm:prSet custT="1"/>
      <dgm:spPr/>
      <dgm:t>
        <a:bodyPr/>
        <a:lstStyle/>
        <a:p>
          <a:endParaRPr lang="en-US" sz="900"/>
        </a:p>
      </dgm:t>
    </dgm:pt>
    <dgm:pt modelId="{8AE95533-7918-4D19-8F2A-D59959E8CD4E}" type="sibTrans" cxnId="{C0D1A0A2-5AC8-49A4-991E-5E587BCAB29C}">
      <dgm:prSet/>
      <dgm:spPr/>
      <dgm:t>
        <a:bodyPr/>
        <a:lstStyle/>
        <a:p>
          <a:endParaRPr lang="en-US" sz="2800"/>
        </a:p>
      </dgm:t>
    </dgm:pt>
    <dgm:pt modelId="{A2E51B2E-0363-46FA-8B0D-B8353F432A08}">
      <dgm:prSet phldrT="[Text]" custT="1"/>
      <dgm:spPr/>
      <dgm:t>
        <a:bodyPr/>
        <a:lstStyle/>
        <a:p>
          <a:r>
            <a:rPr lang="en-US" sz="1000" dirty="0"/>
            <a:t>Manageability</a:t>
          </a:r>
        </a:p>
      </dgm:t>
    </dgm:pt>
    <dgm:pt modelId="{4A05F6E2-2663-4E8C-B1B4-D478F8ED3761}" type="parTrans" cxnId="{2C9013EE-358B-433A-A4C8-CD02C7B25815}">
      <dgm:prSet custT="1"/>
      <dgm:spPr/>
      <dgm:t>
        <a:bodyPr/>
        <a:lstStyle/>
        <a:p>
          <a:endParaRPr lang="en-US" sz="900"/>
        </a:p>
      </dgm:t>
    </dgm:pt>
    <dgm:pt modelId="{0C3BC62B-3007-4719-8F43-642F3CE7B87E}" type="sibTrans" cxnId="{2C9013EE-358B-433A-A4C8-CD02C7B25815}">
      <dgm:prSet/>
      <dgm:spPr/>
      <dgm:t>
        <a:bodyPr/>
        <a:lstStyle/>
        <a:p>
          <a:endParaRPr lang="en-US" sz="2800"/>
        </a:p>
      </dgm:t>
    </dgm:pt>
    <dgm:pt modelId="{D4C944C6-E509-402B-9681-FC3AF0FB4EF0}">
      <dgm:prSet custT="1"/>
      <dgm:spPr/>
      <dgm:t>
        <a:bodyPr/>
        <a:lstStyle/>
        <a:p>
          <a:r>
            <a:rPr lang="en-US" sz="1000" dirty="0"/>
            <a:t>Reliability</a:t>
          </a:r>
        </a:p>
      </dgm:t>
    </dgm:pt>
    <dgm:pt modelId="{F2E2AFBC-8632-4710-BF5E-5E4AE5211412}" type="parTrans" cxnId="{D9EC8A5E-F0C2-4568-815D-9975E170FE45}">
      <dgm:prSet custT="1"/>
      <dgm:spPr/>
      <dgm:t>
        <a:bodyPr/>
        <a:lstStyle/>
        <a:p>
          <a:endParaRPr lang="en-US" sz="800"/>
        </a:p>
      </dgm:t>
    </dgm:pt>
    <dgm:pt modelId="{932C783B-07A6-4F43-B594-F2DCCF73D853}" type="sibTrans" cxnId="{D9EC8A5E-F0C2-4568-815D-9975E170FE45}">
      <dgm:prSet/>
      <dgm:spPr/>
      <dgm:t>
        <a:bodyPr/>
        <a:lstStyle/>
        <a:p>
          <a:endParaRPr lang="en-US" sz="2400"/>
        </a:p>
      </dgm:t>
    </dgm:pt>
    <dgm:pt modelId="{C5163C95-5E77-457A-8EB9-67533B07DE7F}">
      <dgm:prSet custT="1"/>
      <dgm:spPr/>
      <dgm:t>
        <a:bodyPr/>
        <a:lstStyle/>
        <a:p>
          <a:r>
            <a:rPr lang="en-US" sz="1000" dirty="0"/>
            <a:t>Availability</a:t>
          </a:r>
        </a:p>
      </dgm:t>
    </dgm:pt>
    <dgm:pt modelId="{3A3ABB6E-2DCE-49EE-A998-C8F8C59C15D5}" type="parTrans" cxnId="{3D2E16F9-16D0-4EA1-8F5F-A467F049FA2C}">
      <dgm:prSet custT="1"/>
      <dgm:spPr/>
      <dgm:t>
        <a:bodyPr/>
        <a:lstStyle/>
        <a:p>
          <a:endParaRPr lang="en-US" sz="800"/>
        </a:p>
      </dgm:t>
    </dgm:pt>
    <dgm:pt modelId="{200C2E2B-0A92-4909-8DC4-46F761EAC140}" type="sibTrans" cxnId="{3D2E16F9-16D0-4EA1-8F5F-A467F049FA2C}">
      <dgm:prSet/>
      <dgm:spPr/>
      <dgm:t>
        <a:bodyPr/>
        <a:lstStyle/>
        <a:p>
          <a:endParaRPr lang="en-US" sz="2400"/>
        </a:p>
      </dgm:t>
    </dgm:pt>
    <dgm:pt modelId="{D6E65CC2-EFE0-4ADF-81D4-9D7027B6A672}">
      <dgm:prSet custT="1"/>
      <dgm:spPr/>
      <dgm:t>
        <a:bodyPr/>
        <a:lstStyle/>
        <a:p>
          <a:r>
            <a:rPr lang="en-US" sz="1000" dirty="0"/>
            <a:t>Fault Tolerance</a:t>
          </a:r>
        </a:p>
      </dgm:t>
    </dgm:pt>
    <dgm:pt modelId="{B111661C-777F-4D30-A343-EF9243F21945}" type="parTrans" cxnId="{4B4ECE91-6DAA-481B-89EC-F8A76FB3055D}">
      <dgm:prSet custT="1"/>
      <dgm:spPr/>
      <dgm:t>
        <a:bodyPr/>
        <a:lstStyle/>
        <a:p>
          <a:endParaRPr lang="en-US" sz="800"/>
        </a:p>
      </dgm:t>
    </dgm:pt>
    <dgm:pt modelId="{83AA480D-7794-48D1-849A-ECA96096CAE1}" type="sibTrans" cxnId="{4B4ECE91-6DAA-481B-89EC-F8A76FB3055D}">
      <dgm:prSet/>
      <dgm:spPr/>
      <dgm:t>
        <a:bodyPr/>
        <a:lstStyle/>
        <a:p>
          <a:endParaRPr lang="en-US" sz="2400"/>
        </a:p>
      </dgm:t>
    </dgm:pt>
    <dgm:pt modelId="{8CA70D95-2F36-4607-AA0A-75416DF87425}">
      <dgm:prSet custT="1"/>
      <dgm:spPr/>
      <dgm:t>
        <a:bodyPr/>
        <a:lstStyle/>
        <a:p>
          <a:r>
            <a:rPr lang="en-US" sz="1000" dirty="0"/>
            <a:t>Recoverability</a:t>
          </a:r>
        </a:p>
      </dgm:t>
    </dgm:pt>
    <dgm:pt modelId="{DDBF7182-2DCF-4D30-9720-3347B8FA6FE7}" type="parTrans" cxnId="{9E3DB009-24A7-46C5-AC17-A802814482BD}">
      <dgm:prSet custT="1"/>
      <dgm:spPr/>
      <dgm:t>
        <a:bodyPr/>
        <a:lstStyle/>
        <a:p>
          <a:endParaRPr lang="en-US" sz="800"/>
        </a:p>
      </dgm:t>
    </dgm:pt>
    <dgm:pt modelId="{6A1F4DE6-4EA2-47AF-815F-233BD806D399}" type="sibTrans" cxnId="{9E3DB009-24A7-46C5-AC17-A802814482BD}">
      <dgm:prSet/>
      <dgm:spPr/>
      <dgm:t>
        <a:bodyPr/>
        <a:lstStyle/>
        <a:p>
          <a:endParaRPr lang="en-US" sz="2400"/>
        </a:p>
      </dgm:t>
    </dgm:pt>
    <dgm:pt modelId="{39AB563D-0CD4-464F-BE72-7051E9E709B8}">
      <dgm:prSet phldrT="[Text]" custT="1"/>
      <dgm:spPr/>
      <dgm:t>
        <a:bodyPr/>
        <a:lstStyle/>
        <a:p>
          <a:r>
            <a:rPr lang="en-US" sz="1000" dirty="0"/>
            <a:t>Completeness</a:t>
          </a:r>
        </a:p>
      </dgm:t>
    </dgm:pt>
    <dgm:pt modelId="{E0DCCECD-5AF1-47A5-B91E-BE4E57D625A4}" type="parTrans" cxnId="{F3BF655B-542B-42F2-9566-516E5B1974EE}">
      <dgm:prSet custT="1"/>
      <dgm:spPr/>
      <dgm:t>
        <a:bodyPr/>
        <a:lstStyle/>
        <a:p>
          <a:endParaRPr lang="en-US" sz="800"/>
        </a:p>
      </dgm:t>
    </dgm:pt>
    <dgm:pt modelId="{226FCCDE-EAFB-4625-B1AD-5F1CE2326066}" type="sibTrans" cxnId="{F3BF655B-542B-42F2-9566-516E5B1974EE}">
      <dgm:prSet/>
      <dgm:spPr/>
      <dgm:t>
        <a:bodyPr/>
        <a:lstStyle/>
        <a:p>
          <a:endParaRPr lang="en-US" sz="2400"/>
        </a:p>
      </dgm:t>
    </dgm:pt>
    <dgm:pt modelId="{66059608-EA07-4F99-B30A-DBB1C9E6F37C}">
      <dgm:prSet custT="1"/>
      <dgm:spPr/>
      <dgm:t>
        <a:bodyPr/>
        <a:lstStyle/>
        <a:p>
          <a:r>
            <a:rPr lang="en-US" sz="1000" dirty="0"/>
            <a:t>Appropriateness</a:t>
          </a:r>
        </a:p>
      </dgm:t>
    </dgm:pt>
    <dgm:pt modelId="{B4406F99-996F-4315-B78D-61AFEEDD31D5}" type="parTrans" cxnId="{C2390445-C353-4BAC-8298-A2A852BF08B1}">
      <dgm:prSet custT="1"/>
      <dgm:spPr/>
      <dgm:t>
        <a:bodyPr/>
        <a:lstStyle/>
        <a:p>
          <a:endParaRPr lang="en-US" sz="800"/>
        </a:p>
      </dgm:t>
    </dgm:pt>
    <dgm:pt modelId="{E2746D94-2BB7-4BB9-A05C-42A84CE847BD}" type="sibTrans" cxnId="{C2390445-C353-4BAC-8298-A2A852BF08B1}">
      <dgm:prSet/>
      <dgm:spPr/>
      <dgm:t>
        <a:bodyPr/>
        <a:lstStyle/>
        <a:p>
          <a:endParaRPr lang="en-US" sz="2400"/>
        </a:p>
      </dgm:t>
    </dgm:pt>
    <dgm:pt modelId="{EDCAACAA-6E24-4322-B755-FD83C60FCC3E}">
      <dgm:prSet custT="1"/>
      <dgm:spPr/>
      <dgm:t>
        <a:bodyPr/>
        <a:lstStyle/>
        <a:p>
          <a:r>
            <a:rPr lang="en-US" sz="1000" dirty="0"/>
            <a:t>Correctness</a:t>
          </a:r>
        </a:p>
      </dgm:t>
    </dgm:pt>
    <dgm:pt modelId="{1A656FC3-254A-4173-8C54-BC77E6A036C8}" type="parTrans" cxnId="{28E2A815-8B84-4A4D-AFDD-CEBDD9EB2E43}">
      <dgm:prSet custT="1"/>
      <dgm:spPr/>
      <dgm:t>
        <a:bodyPr/>
        <a:lstStyle/>
        <a:p>
          <a:endParaRPr lang="en-US" sz="800"/>
        </a:p>
      </dgm:t>
    </dgm:pt>
    <dgm:pt modelId="{60735BB4-FA04-4029-A940-B9AAA0233243}" type="sibTrans" cxnId="{28E2A815-8B84-4A4D-AFDD-CEBDD9EB2E43}">
      <dgm:prSet/>
      <dgm:spPr/>
      <dgm:t>
        <a:bodyPr/>
        <a:lstStyle/>
        <a:p>
          <a:endParaRPr lang="en-US" sz="2400"/>
        </a:p>
      </dgm:t>
    </dgm:pt>
    <dgm:pt modelId="{1D54DAE3-9E7C-4881-8713-D6A7027A428D}">
      <dgm:prSet phldrT="[Text]" custT="1"/>
      <dgm:spPr/>
      <dgm:t>
        <a:bodyPr/>
        <a:lstStyle/>
        <a:p>
          <a:r>
            <a:rPr lang="en-US" sz="1000"/>
            <a:t>Evolvability</a:t>
          </a:r>
          <a:endParaRPr lang="en-US" sz="1000" dirty="0"/>
        </a:p>
      </dgm:t>
    </dgm:pt>
    <dgm:pt modelId="{607A3EE1-6C72-4AD4-858A-27B788345E71}" type="parTrans" cxnId="{1E391227-F9CB-403A-ADE6-33E084444D54}">
      <dgm:prSet custT="1"/>
      <dgm:spPr/>
      <dgm:t>
        <a:bodyPr/>
        <a:lstStyle/>
        <a:p>
          <a:endParaRPr lang="en-US" sz="700"/>
        </a:p>
      </dgm:t>
    </dgm:pt>
    <dgm:pt modelId="{CC6860B2-E06E-40ED-AE8B-95CD4BC033E0}" type="sibTrans" cxnId="{1E391227-F9CB-403A-ADE6-33E084444D54}">
      <dgm:prSet/>
      <dgm:spPr/>
      <dgm:t>
        <a:bodyPr/>
        <a:lstStyle/>
        <a:p>
          <a:endParaRPr lang="en-US" sz="2400"/>
        </a:p>
      </dgm:t>
    </dgm:pt>
    <dgm:pt modelId="{006572D9-CCB9-44E4-86A4-AB1BF1852621}">
      <dgm:prSet phldrT="[Text]" custT="1"/>
      <dgm:spPr/>
      <dgm:t>
        <a:bodyPr/>
        <a:lstStyle/>
        <a:p>
          <a:r>
            <a:rPr lang="en-US" sz="1000" dirty="0" smtClean="0"/>
            <a:t>Data Quality</a:t>
          </a:r>
          <a:endParaRPr lang="en-US" sz="1000" dirty="0"/>
        </a:p>
      </dgm:t>
    </dgm:pt>
    <dgm:pt modelId="{A6DCDFA0-58B9-4CE7-B421-A21DC10C5EEC}" type="parTrans" cxnId="{68A0A4B2-393A-48BF-ADB4-B9473C36C557}">
      <dgm:prSet custT="1"/>
      <dgm:spPr/>
      <dgm:t>
        <a:bodyPr/>
        <a:lstStyle/>
        <a:p>
          <a:endParaRPr lang="en-US" sz="1050"/>
        </a:p>
      </dgm:t>
    </dgm:pt>
    <dgm:pt modelId="{0ECD1ABD-77B2-49F7-BDC5-3D6D9E916713}" type="sibTrans" cxnId="{68A0A4B2-393A-48BF-ADB4-B9473C36C557}">
      <dgm:prSet/>
      <dgm:spPr/>
      <dgm:t>
        <a:bodyPr/>
        <a:lstStyle/>
        <a:p>
          <a:endParaRPr lang="en-US" sz="2400"/>
        </a:p>
      </dgm:t>
    </dgm:pt>
    <dgm:pt modelId="{49006C8F-D69F-43A7-8885-6FC7A459CEB7}" type="pres">
      <dgm:prSet presAssocID="{FED2B6E4-190B-4B15-BDC7-762EE38262F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B82123-F898-47B3-BF24-769256BA7F43}" type="pres">
      <dgm:prSet presAssocID="{253B3CE5-7E7E-4BA8-B4DD-E0083AB898E0}" presName="root1" presStyleCnt="0"/>
      <dgm:spPr/>
      <dgm:t>
        <a:bodyPr/>
        <a:lstStyle/>
        <a:p>
          <a:endParaRPr lang="en-US"/>
        </a:p>
      </dgm:t>
    </dgm:pt>
    <dgm:pt modelId="{90157A98-2C82-44D7-92C9-6CAEF8B6790C}" type="pres">
      <dgm:prSet presAssocID="{253B3CE5-7E7E-4BA8-B4DD-E0083AB898E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3DBCA3-6AE3-411E-936E-3DDEC58D0188}" type="pres">
      <dgm:prSet presAssocID="{253B3CE5-7E7E-4BA8-B4DD-E0083AB898E0}" presName="level2hierChild" presStyleCnt="0"/>
      <dgm:spPr/>
      <dgm:t>
        <a:bodyPr/>
        <a:lstStyle/>
        <a:p>
          <a:endParaRPr lang="en-US"/>
        </a:p>
      </dgm:t>
    </dgm:pt>
    <dgm:pt modelId="{D5921C02-7848-4288-B856-7B76B36FA62D}" type="pres">
      <dgm:prSet presAssocID="{8C2F7040-850B-4561-9ED5-A0B4C8BB4F29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B40B7882-580C-4E33-80A5-F76FD0E4006C}" type="pres">
      <dgm:prSet presAssocID="{8C2F7040-850B-4561-9ED5-A0B4C8BB4F29}" presName="connTx" presStyleLbl="parChTrans1D2" presStyleIdx="0" presStyleCnt="4"/>
      <dgm:spPr/>
      <dgm:t>
        <a:bodyPr/>
        <a:lstStyle/>
        <a:p>
          <a:endParaRPr lang="en-US"/>
        </a:p>
      </dgm:t>
    </dgm:pt>
    <dgm:pt modelId="{16517A05-0968-4DEC-B5E8-64B0C02A650F}" type="pres">
      <dgm:prSet presAssocID="{0016C069-B79A-49B6-A63D-F3D56D2BED95}" presName="root2" presStyleCnt="0"/>
      <dgm:spPr/>
      <dgm:t>
        <a:bodyPr/>
        <a:lstStyle/>
        <a:p>
          <a:endParaRPr lang="en-US"/>
        </a:p>
      </dgm:t>
    </dgm:pt>
    <dgm:pt modelId="{3434DB60-6224-4262-BB2B-875B85595962}" type="pres">
      <dgm:prSet presAssocID="{0016C069-B79A-49B6-A63D-F3D56D2BED95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091B39-7F15-4E51-9CA1-754AAF033FAB}" type="pres">
      <dgm:prSet presAssocID="{0016C069-B79A-49B6-A63D-F3D56D2BED95}" presName="level3hierChild" presStyleCnt="0"/>
      <dgm:spPr/>
      <dgm:t>
        <a:bodyPr/>
        <a:lstStyle/>
        <a:p>
          <a:endParaRPr lang="en-US"/>
        </a:p>
      </dgm:t>
    </dgm:pt>
    <dgm:pt modelId="{0AB880B8-4544-4480-ABCF-532766B615BC}" type="pres">
      <dgm:prSet presAssocID="{E754E6EE-1542-40AD-A8CB-F7DA69AC4990}" presName="conn2-1" presStyleLbl="parChTrans1D3" presStyleIdx="0" presStyleCnt="16"/>
      <dgm:spPr/>
      <dgm:t>
        <a:bodyPr/>
        <a:lstStyle/>
        <a:p>
          <a:endParaRPr lang="en-US"/>
        </a:p>
      </dgm:t>
    </dgm:pt>
    <dgm:pt modelId="{F690EF25-B422-47EC-8DAE-C65DD5A64B17}" type="pres">
      <dgm:prSet presAssocID="{E754E6EE-1542-40AD-A8CB-F7DA69AC4990}" presName="connTx" presStyleLbl="parChTrans1D3" presStyleIdx="0" presStyleCnt="16"/>
      <dgm:spPr/>
      <dgm:t>
        <a:bodyPr/>
        <a:lstStyle/>
        <a:p>
          <a:endParaRPr lang="en-US"/>
        </a:p>
      </dgm:t>
    </dgm:pt>
    <dgm:pt modelId="{F1FB178E-E093-4229-AE24-5CCD469D3EBD}" type="pres">
      <dgm:prSet presAssocID="{77F40CB2-6537-4082-ACFA-015C2D06EB31}" presName="root2" presStyleCnt="0"/>
      <dgm:spPr/>
      <dgm:t>
        <a:bodyPr/>
        <a:lstStyle/>
        <a:p>
          <a:endParaRPr lang="en-US"/>
        </a:p>
      </dgm:t>
    </dgm:pt>
    <dgm:pt modelId="{8F1034AD-FFBC-4A7D-BADE-89F0CFB559F8}" type="pres">
      <dgm:prSet presAssocID="{77F40CB2-6537-4082-ACFA-015C2D06EB31}" presName="LevelTwoTextNode" presStyleLbl="node3" presStyleIdx="0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E6A352-2D3C-4329-BB67-D8FA8A36E9B4}" type="pres">
      <dgm:prSet presAssocID="{77F40CB2-6537-4082-ACFA-015C2D06EB31}" presName="level3hierChild" presStyleCnt="0"/>
      <dgm:spPr/>
      <dgm:t>
        <a:bodyPr/>
        <a:lstStyle/>
        <a:p>
          <a:endParaRPr lang="en-US"/>
        </a:p>
      </dgm:t>
    </dgm:pt>
    <dgm:pt modelId="{3AF52713-26C6-4F2C-9458-CA92B8A96DA3}" type="pres">
      <dgm:prSet presAssocID="{DEEC010A-3991-4062-BC68-9D20DC56ECE4}" presName="conn2-1" presStyleLbl="parChTrans1D3" presStyleIdx="1" presStyleCnt="16"/>
      <dgm:spPr/>
      <dgm:t>
        <a:bodyPr/>
        <a:lstStyle/>
        <a:p>
          <a:endParaRPr lang="en-US"/>
        </a:p>
      </dgm:t>
    </dgm:pt>
    <dgm:pt modelId="{2B955423-FCEB-438D-8327-F6626614D634}" type="pres">
      <dgm:prSet presAssocID="{DEEC010A-3991-4062-BC68-9D20DC56ECE4}" presName="connTx" presStyleLbl="parChTrans1D3" presStyleIdx="1" presStyleCnt="16"/>
      <dgm:spPr/>
      <dgm:t>
        <a:bodyPr/>
        <a:lstStyle/>
        <a:p>
          <a:endParaRPr lang="en-US"/>
        </a:p>
      </dgm:t>
    </dgm:pt>
    <dgm:pt modelId="{CEF1732B-40A1-4AF7-B249-48BFB94ECC45}" type="pres">
      <dgm:prSet presAssocID="{3AACAC4E-646B-4A63-BE9C-A3F01CB69498}" presName="root2" presStyleCnt="0"/>
      <dgm:spPr/>
      <dgm:t>
        <a:bodyPr/>
        <a:lstStyle/>
        <a:p>
          <a:endParaRPr lang="en-US"/>
        </a:p>
      </dgm:t>
    </dgm:pt>
    <dgm:pt modelId="{DC33DB14-CF2C-4036-B9CF-D7F2122F26FE}" type="pres">
      <dgm:prSet presAssocID="{3AACAC4E-646B-4A63-BE9C-A3F01CB69498}" presName="LevelTwoTextNode" presStyleLbl="node3" presStyleIdx="1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C26BF7-2159-4568-AA41-A20D9478F681}" type="pres">
      <dgm:prSet presAssocID="{3AACAC4E-646B-4A63-BE9C-A3F01CB69498}" presName="level3hierChild" presStyleCnt="0"/>
      <dgm:spPr/>
      <dgm:t>
        <a:bodyPr/>
        <a:lstStyle/>
        <a:p>
          <a:endParaRPr lang="en-US"/>
        </a:p>
      </dgm:t>
    </dgm:pt>
    <dgm:pt modelId="{8C9E14D3-2877-45AC-B9C4-E914802C1CE7}" type="pres">
      <dgm:prSet presAssocID="{BD2903D4-8DAF-449C-81F4-05E64D794D5E}" presName="conn2-1" presStyleLbl="parChTrans1D3" presStyleIdx="2" presStyleCnt="16"/>
      <dgm:spPr/>
      <dgm:t>
        <a:bodyPr/>
        <a:lstStyle/>
        <a:p>
          <a:endParaRPr lang="en-US"/>
        </a:p>
      </dgm:t>
    </dgm:pt>
    <dgm:pt modelId="{16CF7C8F-FD06-4A15-832D-11633940BCEF}" type="pres">
      <dgm:prSet presAssocID="{BD2903D4-8DAF-449C-81F4-05E64D794D5E}" presName="connTx" presStyleLbl="parChTrans1D3" presStyleIdx="2" presStyleCnt="16"/>
      <dgm:spPr/>
      <dgm:t>
        <a:bodyPr/>
        <a:lstStyle/>
        <a:p>
          <a:endParaRPr lang="en-US"/>
        </a:p>
      </dgm:t>
    </dgm:pt>
    <dgm:pt modelId="{A1D1F96A-04DF-4F94-BB9E-E8580B727E12}" type="pres">
      <dgm:prSet presAssocID="{7FCCE231-A277-41C0-AAE6-7A63ED49B36A}" presName="root2" presStyleCnt="0"/>
      <dgm:spPr/>
      <dgm:t>
        <a:bodyPr/>
        <a:lstStyle/>
        <a:p>
          <a:endParaRPr lang="en-US"/>
        </a:p>
      </dgm:t>
    </dgm:pt>
    <dgm:pt modelId="{8D2B21F4-CC07-498D-8C2D-9B83598070D5}" type="pres">
      <dgm:prSet presAssocID="{7FCCE231-A277-41C0-AAE6-7A63ED49B36A}" presName="LevelTwoTextNode" presStyleLbl="node3" presStyleIdx="2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F74BD7-F427-4CE7-B959-252808E94759}" type="pres">
      <dgm:prSet presAssocID="{7FCCE231-A277-41C0-AAE6-7A63ED49B36A}" presName="level3hierChild" presStyleCnt="0"/>
      <dgm:spPr/>
      <dgm:t>
        <a:bodyPr/>
        <a:lstStyle/>
        <a:p>
          <a:endParaRPr lang="en-US"/>
        </a:p>
      </dgm:t>
    </dgm:pt>
    <dgm:pt modelId="{4C548103-6EA2-48AA-9F51-25C7AE2B90F6}" type="pres">
      <dgm:prSet presAssocID="{F9701597-59FD-41B7-B7EA-1AC82A905FB1}" presName="conn2-1" presStyleLbl="parChTrans1D3" presStyleIdx="3" presStyleCnt="16"/>
      <dgm:spPr/>
      <dgm:t>
        <a:bodyPr/>
        <a:lstStyle/>
        <a:p>
          <a:endParaRPr lang="en-US"/>
        </a:p>
      </dgm:t>
    </dgm:pt>
    <dgm:pt modelId="{89D660C9-5514-4465-A197-AB1F0802B23E}" type="pres">
      <dgm:prSet presAssocID="{F9701597-59FD-41B7-B7EA-1AC82A905FB1}" presName="connTx" presStyleLbl="parChTrans1D3" presStyleIdx="3" presStyleCnt="16"/>
      <dgm:spPr/>
      <dgm:t>
        <a:bodyPr/>
        <a:lstStyle/>
        <a:p>
          <a:endParaRPr lang="en-US"/>
        </a:p>
      </dgm:t>
    </dgm:pt>
    <dgm:pt modelId="{D0940832-F0FB-4548-AD01-235B42B9FB04}" type="pres">
      <dgm:prSet presAssocID="{2F0718D5-E7D2-45FB-B983-F9F65978224C}" presName="root2" presStyleCnt="0"/>
      <dgm:spPr/>
      <dgm:t>
        <a:bodyPr/>
        <a:lstStyle/>
        <a:p>
          <a:endParaRPr lang="en-US"/>
        </a:p>
      </dgm:t>
    </dgm:pt>
    <dgm:pt modelId="{C039F694-DD28-4E4A-89B7-F15189C12797}" type="pres">
      <dgm:prSet presAssocID="{2F0718D5-E7D2-45FB-B983-F9F65978224C}" presName="LevelTwoTextNode" presStyleLbl="node3" presStyleIdx="3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020CA6-8541-4FCA-9D04-52191F4BC719}" type="pres">
      <dgm:prSet presAssocID="{2F0718D5-E7D2-45FB-B983-F9F65978224C}" presName="level3hierChild" presStyleCnt="0"/>
      <dgm:spPr/>
      <dgm:t>
        <a:bodyPr/>
        <a:lstStyle/>
        <a:p>
          <a:endParaRPr lang="en-US"/>
        </a:p>
      </dgm:t>
    </dgm:pt>
    <dgm:pt modelId="{8BAC54C9-BAE0-455A-90DC-B901DC3A6EF3}" type="pres">
      <dgm:prSet presAssocID="{E03D5795-4CF7-45A6-BC95-F4AC21B3ADAB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1620B093-5CEA-4187-9043-BB7755284736}" type="pres">
      <dgm:prSet presAssocID="{E03D5795-4CF7-45A6-BC95-F4AC21B3ADAB}" presName="connTx" presStyleLbl="parChTrans1D2" presStyleIdx="1" presStyleCnt="4"/>
      <dgm:spPr/>
      <dgm:t>
        <a:bodyPr/>
        <a:lstStyle/>
        <a:p>
          <a:endParaRPr lang="en-US"/>
        </a:p>
      </dgm:t>
    </dgm:pt>
    <dgm:pt modelId="{5DE05B3B-1182-49C1-94DF-E4C3F53DF907}" type="pres">
      <dgm:prSet presAssocID="{B32D7A62-5607-443E-AE69-A9B3C975498A}" presName="root2" presStyleCnt="0"/>
      <dgm:spPr/>
      <dgm:t>
        <a:bodyPr/>
        <a:lstStyle/>
        <a:p>
          <a:endParaRPr lang="en-US"/>
        </a:p>
      </dgm:t>
    </dgm:pt>
    <dgm:pt modelId="{CEBD768F-ADEA-4E9C-A6D9-B0EE7531F997}" type="pres">
      <dgm:prSet presAssocID="{B32D7A62-5607-443E-AE69-A9B3C975498A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B91C72-78B4-4254-B3A6-9E04F4C1FA91}" type="pres">
      <dgm:prSet presAssocID="{B32D7A62-5607-443E-AE69-A9B3C975498A}" presName="level3hierChild" presStyleCnt="0"/>
      <dgm:spPr/>
      <dgm:t>
        <a:bodyPr/>
        <a:lstStyle/>
        <a:p>
          <a:endParaRPr lang="en-US"/>
        </a:p>
      </dgm:t>
    </dgm:pt>
    <dgm:pt modelId="{67E478F5-9943-4430-8902-21FB8F14A92B}" type="pres">
      <dgm:prSet presAssocID="{13650435-8C5B-47EB-AB84-29D2C1689D77}" presName="conn2-1" presStyleLbl="parChTrans1D3" presStyleIdx="4" presStyleCnt="16"/>
      <dgm:spPr/>
      <dgm:t>
        <a:bodyPr/>
        <a:lstStyle/>
        <a:p>
          <a:endParaRPr lang="en-US"/>
        </a:p>
      </dgm:t>
    </dgm:pt>
    <dgm:pt modelId="{3BC783F8-C0A4-4882-A5F3-04B0E33EC41E}" type="pres">
      <dgm:prSet presAssocID="{13650435-8C5B-47EB-AB84-29D2C1689D77}" presName="connTx" presStyleLbl="parChTrans1D3" presStyleIdx="4" presStyleCnt="16"/>
      <dgm:spPr/>
      <dgm:t>
        <a:bodyPr/>
        <a:lstStyle/>
        <a:p>
          <a:endParaRPr lang="en-US"/>
        </a:p>
      </dgm:t>
    </dgm:pt>
    <dgm:pt modelId="{3E993AAB-7795-45C8-8B0B-CD65E8C96AE5}" type="pres">
      <dgm:prSet presAssocID="{BC2D3344-BD74-4E63-BC6D-D02D58CD14AC}" presName="root2" presStyleCnt="0"/>
      <dgm:spPr/>
      <dgm:t>
        <a:bodyPr/>
        <a:lstStyle/>
        <a:p>
          <a:endParaRPr lang="en-US"/>
        </a:p>
      </dgm:t>
    </dgm:pt>
    <dgm:pt modelId="{E67DE2A7-493A-4E9A-AEDB-E9454A511139}" type="pres">
      <dgm:prSet presAssocID="{BC2D3344-BD74-4E63-BC6D-D02D58CD14AC}" presName="LevelTwoTextNode" presStyleLbl="node3" presStyleIdx="4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E44E1F-993D-422E-A5FC-56DB76951413}" type="pres">
      <dgm:prSet presAssocID="{BC2D3344-BD74-4E63-BC6D-D02D58CD14AC}" presName="level3hierChild" presStyleCnt="0"/>
      <dgm:spPr/>
      <dgm:t>
        <a:bodyPr/>
        <a:lstStyle/>
        <a:p>
          <a:endParaRPr lang="en-US"/>
        </a:p>
      </dgm:t>
    </dgm:pt>
    <dgm:pt modelId="{F588FB5E-C295-4DE9-96B7-B2C6F71FFD13}" type="pres">
      <dgm:prSet presAssocID="{E0DCCECD-5AF1-47A5-B91E-BE4E57D625A4}" presName="conn2-1" presStyleLbl="parChTrans1D4" presStyleIdx="0" presStyleCnt="7"/>
      <dgm:spPr/>
      <dgm:t>
        <a:bodyPr/>
        <a:lstStyle/>
        <a:p>
          <a:endParaRPr lang="en-US"/>
        </a:p>
      </dgm:t>
    </dgm:pt>
    <dgm:pt modelId="{B5153FBB-CCB1-4B0E-B794-F37B4174166A}" type="pres">
      <dgm:prSet presAssocID="{E0DCCECD-5AF1-47A5-B91E-BE4E57D625A4}" presName="connTx" presStyleLbl="parChTrans1D4" presStyleIdx="0" presStyleCnt="7"/>
      <dgm:spPr/>
      <dgm:t>
        <a:bodyPr/>
        <a:lstStyle/>
        <a:p>
          <a:endParaRPr lang="en-US"/>
        </a:p>
      </dgm:t>
    </dgm:pt>
    <dgm:pt modelId="{A5F7E82A-9732-464A-9B6A-986140FDB09D}" type="pres">
      <dgm:prSet presAssocID="{39AB563D-0CD4-464F-BE72-7051E9E709B8}" presName="root2" presStyleCnt="0"/>
      <dgm:spPr/>
      <dgm:t>
        <a:bodyPr/>
        <a:lstStyle/>
        <a:p>
          <a:endParaRPr lang="en-US"/>
        </a:p>
      </dgm:t>
    </dgm:pt>
    <dgm:pt modelId="{0C74A81D-5DC2-4EAB-9FA2-89067B7668E9}" type="pres">
      <dgm:prSet presAssocID="{39AB563D-0CD4-464F-BE72-7051E9E709B8}" presName="LevelTwoTextNode" presStyleLbl="node4" presStyleIdx="0" presStyleCnt="7" custScaleX="1148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4B510E-8CA0-48CF-B5FE-E11451AC39C8}" type="pres">
      <dgm:prSet presAssocID="{39AB563D-0CD4-464F-BE72-7051E9E709B8}" presName="level3hierChild" presStyleCnt="0"/>
      <dgm:spPr/>
      <dgm:t>
        <a:bodyPr/>
        <a:lstStyle/>
        <a:p>
          <a:endParaRPr lang="en-US"/>
        </a:p>
      </dgm:t>
    </dgm:pt>
    <dgm:pt modelId="{830F3BC5-9CAE-4D5F-9F0A-791998D1D314}" type="pres">
      <dgm:prSet presAssocID="{B4406F99-996F-4315-B78D-61AFEEDD31D5}" presName="conn2-1" presStyleLbl="parChTrans1D4" presStyleIdx="1" presStyleCnt="7"/>
      <dgm:spPr/>
      <dgm:t>
        <a:bodyPr/>
        <a:lstStyle/>
        <a:p>
          <a:endParaRPr lang="en-US"/>
        </a:p>
      </dgm:t>
    </dgm:pt>
    <dgm:pt modelId="{76834819-04C8-48D1-9D20-766F8B598492}" type="pres">
      <dgm:prSet presAssocID="{B4406F99-996F-4315-B78D-61AFEEDD31D5}" presName="connTx" presStyleLbl="parChTrans1D4" presStyleIdx="1" presStyleCnt="7"/>
      <dgm:spPr/>
      <dgm:t>
        <a:bodyPr/>
        <a:lstStyle/>
        <a:p>
          <a:endParaRPr lang="en-US"/>
        </a:p>
      </dgm:t>
    </dgm:pt>
    <dgm:pt modelId="{901B62C3-10FA-4289-BDED-F9037A04874A}" type="pres">
      <dgm:prSet presAssocID="{66059608-EA07-4F99-B30A-DBB1C9E6F37C}" presName="root2" presStyleCnt="0"/>
      <dgm:spPr/>
      <dgm:t>
        <a:bodyPr/>
        <a:lstStyle/>
        <a:p>
          <a:endParaRPr lang="en-US"/>
        </a:p>
      </dgm:t>
    </dgm:pt>
    <dgm:pt modelId="{0D91B0C3-6892-4C33-BE1B-99BC8EB6086A}" type="pres">
      <dgm:prSet presAssocID="{66059608-EA07-4F99-B30A-DBB1C9E6F37C}" presName="LevelTwoTextNode" presStyleLbl="node4" presStyleIdx="1" presStyleCnt="7" custScaleX="1148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216F34-E2AF-4E32-A14E-54A2E5B86DCA}" type="pres">
      <dgm:prSet presAssocID="{66059608-EA07-4F99-B30A-DBB1C9E6F37C}" presName="level3hierChild" presStyleCnt="0"/>
      <dgm:spPr/>
      <dgm:t>
        <a:bodyPr/>
        <a:lstStyle/>
        <a:p>
          <a:endParaRPr lang="en-US"/>
        </a:p>
      </dgm:t>
    </dgm:pt>
    <dgm:pt modelId="{B57ADA4C-D38E-497C-8072-6D93512DE5D6}" type="pres">
      <dgm:prSet presAssocID="{1A656FC3-254A-4173-8C54-BC77E6A036C8}" presName="conn2-1" presStyleLbl="parChTrans1D4" presStyleIdx="2" presStyleCnt="7"/>
      <dgm:spPr/>
      <dgm:t>
        <a:bodyPr/>
        <a:lstStyle/>
        <a:p>
          <a:endParaRPr lang="en-US"/>
        </a:p>
      </dgm:t>
    </dgm:pt>
    <dgm:pt modelId="{6BDE0A38-9B3D-4973-806F-41C0CDDE8EC0}" type="pres">
      <dgm:prSet presAssocID="{1A656FC3-254A-4173-8C54-BC77E6A036C8}" presName="connTx" presStyleLbl="parChTrans1D4" presStyleIdx="2" presStyleCnt="7"/>
      <dgm:spPr/>
      <dgm:t>
        <a:bodyPr/>
        <a:lstStyle/>
        <a:p>
          <a:endParaRPr lang="en-US"/>
        </a:p>
      </dgm:t>
    </dgm:pt>
    <dgm:pt modelId="{1FC04788-1C4E-4C50-8D71-C2397453B42E}" type="pres">
      <dgm:prSet presAssocID="{EDCAACAA-6E24-4322-B755-FD83C60FCC3E}" presName="root2" presStyleCnt="0"/>
      <dgm:spPr/>
      <dgm:t>
        <a:bodyPr/>
        <a:lstStyle/>
        <a:p>
          <a:endParaRPr lang="en-US"/>
        </a:p>
      </dgm:t>
    </dgm:pt>
    <dgm:pt modelId="{A1DDD34F-8273-4335-97C7-A9C2517F02DA}" type="pres">
      <dgm:prSet presAssocID="{EDCAACAA-6E24-4322-B755-FD83C60FCC3E}" presName="LevelTwoTextNode" presStyleLbl="node4" presStyleIdx="2" presStyleCnt="7" custScaleX="1148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82964D-45F3-42B2-AACF-9A9C3E014C9A}" type="pres">
      <dgm:prSet presAssocID="{EDCAACAA-6E24-4322-B755-FD83C60FCC3E}" presName="level3hierChild" presStyleCnt="0"/>
      <dgm:spPr/>
      <dgm:t>
        <a:bodyPr/>
        <a:lstStyle/>
        <a:p>
          <a:endParaRPr lang="en-US"/>
        </a:p>
      </dgm:t>
    </dgm:pt>
    <dgm:pt modelId="{FE4E3619-4A3E-49BA-8885-4C3FE0F8021B}" type="pres">
      <dgm:prSet presAssocID="{3E8235EE-5673-47FC-91BF-DFE2392A85EA}" presName="conn2-1" presStyleLbl="parChTrans1D3" presStyleIdx="5" presStyleCnt="16"/>
      <dgm:spPr/>
      <dgm:t>
        <a:bodyPr/>
        <a:lstStyle/>
        <a:p>
          <a:endParaRPr lang="en-US"/>
        </a:p>
      </dgm:t>
    </dgm:pt>
    <dgm:pt modelId="{37217148-1A72-4E71-9C0A-141ECEA4D0F3}" type="pres">
      <dgm:prSet presAssocID="{3E8235EE-5673-47FC-91BF-DFE2392A85EA}" presName="connTx" presStyleLbl="parChTrans1D3" presStyleIdx="5" presStyleCnt="16"/>
      <dgm:spPr/>
      <dgm:t>
        <a:bodyPr/>
        <a:lstStyle/>
        <a:p>
          <a:endParaRPr lang="en-US"/>
        </a:p>
      </dgm:t>
    </dgm:pt>
    <dgm:pt modelId="{A3BB987B-521B-47AA-9C96-13DA4454E327}" type="pres">
      <dgm:prSet presAssocID="{97265FBD-13B4-49CF-AC03-EC11FF1BDDA1}" presName="root2" presStyleCnt="0"/>
      <dgm:spPr/>
      <dgm:t>
        <a:bodyPr/>
        <a:lstStyle/>
        <a:p>
          <a:endParaRPr lang="en-US"/>
        </a:p>
      </dgm:t>
    </dgm:pt>
    <dgm:pt modelId="{9FD360F0-F763-4BEF-AE14-CCAA4BAA721C}" type="pres">
      <dgm:prSet presAssocID="{97265FBD-13B4-49CF-AC03-EC11FF1BDDA1}" presName="LevelTwoTextNode" presStyleLbl="node3" presStyleIdx="5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7823B1-F657-44B9-95EA-0C0327D52BB1}" type="pres">
      <dgm:prSet presAssocID="{97265FBD-13B4-49CF-AC03-EC11FF1BDDA1}" presName="level3hierChild" presStyleCnt="0"/>
      <dgm:spPr/>
      <dgm:t>
        <a:bodyPr/>
        <a:lstStyle/>
        <a:p>
          <a:endParaRPr lang="en-US"/>
        </a:p>
      </dgm:t>
    </dgm:pt>
    <dgm:pt modelId="{1DEB481D-2DD7-4F11-AD83-4BB3ED51D564}" type="pres">
      <dgm:prSet presAssocID="{6A8C7ABB-C007-411E-AFFC-B97C96DF6C7A}" presName="conn2-1" presStyleLbl="parChTrans1D3" presStyleIdx="6" presStyleCnt="16"/>
      <dgm:spPr/>
      <dgm:t>
        <a:bodyPr/>
        <a:lstStyle/>
        <a:p>
          <a:endParaRPr lang="en-US"/>
        </a:p>
      </dgm:t>
    </dgm:pt>
    <dgm:pt modelId="{77AB0D49-6C78-49DC-9952-70EA71D83B6B}" type="pres">
      <dgm:prSet presAssocID="{6A8C7ABB-C007-411E-AFFC-B97C96DF6C7A}" presName="connTx" presStyleLbl="parChTrans1D3" presStyleIdx="6" presStyleCnt="16"/>
      <dgm:spPr/>
      <dgm:t>
        <a:bodyPr/>
        <a:lstStyle/>
        <a:p>
          <a:endParaRPr lang="en-US"/>
        </a:p>
      </dgm:t>
    </dgm:pt>
    <dgm:pt modelId="{716E2EDE-66F8-4C89-897D-26FAE1E60E71}" type="pres">
      <dgm:prSet presAssocID="{FE94C073-6F6E-4FC4-9AEF-58D605F6AC8F}" presName="root2" presStyleCnt="0"/>
      <dgm:spPr/>
      <dgm:t>
        <a:bodyPr/>
        <a:lstStyle/>
        <a:p>
          <a:endParaRPr lang="en-US"/>
        </a:p>
      </dgm:t>
    </dgm:pt>
    <dgm:pt modelId="{D29A826F-DDE3-44AE-9BBC-4A57434517DA}" type="pres">
      <dgm:prSet presAssocID="{FE94C073-6F6E-4FC4-9AEF-58D605F6AC8F}" presName="LevelTwoTextNode" presStyleLbl="node3" presStyleIdx="6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844436-19D1-4336-8916-5CF63D051ACE}" type="pres">
      <dgm:prSet presAssocID="{FE94C073-6F6E-4FC4-9AEF-58D605F6AC8F}" presName="level3hierChild" presStyleCnt="0"/>
      <dgm:spPr/>
      <dgm:t>
        <a:bodyPr/>
        <a:lstStyle/>
        <a:p>
          <a:endParaRPr lang="en-US"/>
        </a:p>
      </dgm:t>
    </dgm:pt>
    <dgm:pt modelId="{0B4FA213-CE84-4361-A787-F6388832B798}" type="pres">
      <dgm:prSet presAssocID="{BF1A27D3-A6D2-4C0A-81AA-9BB17F9B963C}" presName="conn2-1" presStyleLbl="parChTrans1D3" presStyleIdx="7" presStyleCnt="16"/>
      <dgm:spPr/>
      <dgm:t>
        <a:bodyPr/>
        <a:lstStyle/>
        <a:p>
          <a:endParaRPr lang="en-US"/>
        </a:p>
      </dgm:t>
    </dgm:pt>
    <dgm:pt modelId="{0ED06480-2AF4-4976-A3F1-E8CC4226EC51}" type="pres">
      <dgm:prSet presAssocID="{BF1A27D3-A6D2-4C0A-81AA-9BB17F9B963C}" presName="connTx" presStyleLbl="parChTrans1D3" presStyleIdx="7" presStyleCnt="16"/>
      <dgm:spPr/>
      <dgm:t>
        <a:bodyPr/>
        <a:lstStyle/>
        <a:p>
          <a:endParaRPr lang="en-US"/>
        </a:p>
      </dgm:t>
    </dgm:pt>
    <dgm:pt modelId="{68995904-74AD-4456-B490-BDA422DEA0E5}" type="pres">
      <dgm:prSet presAssocID="{6C206B81-E34D-4F39-84E1-32A7BE17C8F5}" presName="root2" presStyleCnt="0"/>
      <dgm:spPr/>
      <dgm:t>
        <a:bodyPr/>
        <a:lstStyle/>
        <a:p>
          <a:endParaRPr lang="en-US"/>
        </a:p>
      </dgm:t>
    </dgm:pt>
    <dgm:pt modelId="{4138DA8B-1FEF-4CEF-B8FF-7211839C4755}" type="pres">
      <dgm:prSet presAssocID="{6C206B81-E34D-4F39-84E1-32A7BE17C8F5}" presName="LevelTwoTextNode" presStyleLbl="node3" presStyleIdx="7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8BA2C4-8694-4785-9236-8C9647752A2F}" type="pres">
      <dgm:prSet presAssocID="{6C206B81-E34D-4F39-84E1-32A7BE17C8F5}" presName="level3hierChild" presStyleCnt="0"/>
      <dgm:spPr/>
      <dgm:t>
        <a:bodyPr/>
        <a:lstStyle/>
        <a:p>
          <a:endParaRPr lang="en-US"/>
        </a:p>
      </dgm:t>
    </dgm:pt>
    <dgm:pt modelId="{FCFF4A12-786E-47D6-8361-922306C3F0E6}" type="pres">
      <dgm:prSet presAssocID="{ECC23A6C-C784-4D91-B7DC-87BC8AC61DA5}" presName="conn2-1" presStyleLbl="parChTrans1D3" presStyleIdx="8" presStyleCnt="16"/>
      <dgm:spPr/>
      <dgm:t>
        <a:bodyPr/>
        <a:lstStyle/>
        <a:p>
          <a:endParaRPr lang="en-US"/>
        </a:p>
      </dgm:t>
    </dgm:pt>
    <dgm:pt modelId="{DDC6D289-168D-49B4-84DA-8C16655CC758}" type="pres">
      <dgm:prSet presAssocID="{ECC23A6C-C784-4D91-B7DC-87BC8AC61DA5}" presName="connTx" presStyleLbl="parChTrans1D3" presStyleIdx="8" presStyleCnt="16"/>
      <dgm:spPr/>
      <dgm:t>
        <a:bodyPr/>
        <a:lstStyle/>
        <a:p>
          <a:endParaRPr lang="en-US"/>
        </a:p>
      </dgm:t>
    </dgm:pt>
    <dgm:pt modelId="{FA530FBC-E5D4-4101-B8E8-BCA896EE5C84}" type="pres">
      <dgm:prSet presAssocID="{AB442340-FFAB-4EE8-8C71-C445FD9E1128}" presName="root2" presStyleCnt="0"/>
      <dgm:spPr/>
      <dgm:t>
        <a:bodyPr/>
        <a:lstStyle/>
        <a:p>
          <a:endParaRPr lang="en-US"/>
        </a:p>
      </dgm:t>
    </dgm:pt>
    <dgm:pt modelId="{84930E68-EF69-4E7E-96AD-DA2D38BA2C0D}" type="pres">
      <dgm:prSet presAssocID="{AB442340-FFAB-4EE8-8C71-C445FD9E1128}" presName="LevelTwoTextNode" presStyleLbl="node3" presStyleIdx="8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B18CCC-1299-4B88-B952-FC2103BA050A}" type="pres">
      <dgm:prSet presAssocID="{AB442340-FFAB-4EE8-8C71-C445FD9E1128}" presName="level3hierChild" presStyleCnt="0"/>
      <dgm:spPr/>
      <dgm:t>
        <a:bodyPr/>
        <a:lstStyle/>
        <a:p>
          <a:endParaRPr lang="en-US"/>
        </a:p>
      </dgm:t>
    </dgm:pt>
    <dgm:pt modelId="{EE5CF3A6-6CF8-4A04-AD08-48F320A33C4D}" type="pres">
      <dgm:prSet presAssocID="{F2E2AFBC-8632-4710-BF5E-5E4AE5211412}" presName="conn2-1" presStyleLbl="parChTrans1D4" presStyleIdx="3" presStyleCnt="7"/>
      <dgm:spPr/>
      <dgm:t>
        <a:bodyPr/>
        <a:lstStyle/>
        <a:p>
          <a:endParaRPr lang="en-US"/>
        </a:p>
      </dgm:t>
    </dgm:pt>
    <dgm:pt modelId="{CBF876BB-EB90-4381-AE5A-CE28AECF63E1}" type="pres">
      <dgm:prSet presAssocID="{F2E2AFBC-8632-4710-BF5E-5E4AE5211412}" presName="connTx" presStyleLbl="parChTrans1D4" presStyleIdx="3" presStyleCnt="7"/>
      <dgm:spPr/>
      <dgm:t>
        <a:bodyPr/>
        <a:lstStyle/>
        <a:p>
          <a:endParaRPr lang="en-US"/>
        </a:p>
      </dgm:t>
    </dgm:pt>
    <dgm:pt modelId="{E00FF3C9-7F60-4787-A95D-3AF4B1D9FB42}" type="pres">
      <dgm:prSet presAssocID="{D4C944C6-E509-402B-9681-FC3AF0FB4EF0}" presName="root2" presStyleCnt="0"/>
      <dgm:spPr/>
      <dgm:t>
        <a:bodyPr/>
        <a:lstStyle/>
        <a:p>
          <a:endParaRPr lang="en-US"/>
        </a:p>
      </dgm:t>
    </dgm:pt>
    <dgm:pt modelId="{8E3D1F3C-BCE9-48AD-A615-BB40C05F7D30}" type="pres">
      <dgm:prSet presAssocID="{D4C944C6-E509-402B-9681-FC3AF0FB4EF0}" presName="LevelTwoTextNode" presStyleLbl="node4" presStyleIdx="3" presStyleCnt="7" custScaleX="1148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48424C-9EBB-4C6C-8E0A-15D44B75B483}" type="pres">
      <dgm:prSet presAssocID="{D4C944C6-E509-402B-9681-FC3AF0FB4EF0}" presName="level3hierChild" presStyleCnt="0"/>
      <dgm:spPr/>
      <dgm:t>
        <a:bodyPr/>
        <a:lstStyle/>
        <a:p>
          <a:endParaRPr lang="en-US"/>
        </a:p>
      </dgm:t>
    </dgm:pt>
    <dgm:pt modelId="{6A5FAE15-5A0D-47EC-A7FA-D31D8D4012A6}" type="pres">
      <dgm:prSet presAssocID="{3A3ABB6E-2DCE-49EE-A998-C8F8C59C15D5}" presName="conn2-1" presStyleLbl="parChTrans1D4" presStyleIdx="4" presStyleCnt="7"/>
      <dgm:spPr/>
      <dgm:t>
        <a:bodyPr/>
        <a:lstStyle/>
        <a:p>
          <a:endParaRPr lang="en-US"/>
        </a:p>
      </dgm:t>
    </dgm:pt>
    <dgm:pt modelId="{95CCF4DB-EB22-4218-B884-BFBB5C5E450B}" type="pres">
      <dgm:prSet presAssocID="{3A3ABB6E-2DCE-49EE-A998-C8F8C59C15D5}" presName="connTx" presStyleLbl="parChTrans1D4" presStyleIdx="4" presStyleCnt="7"/>
      <dgm:spPr/>
      <dgm:t>
        <a:bodyPr/>
        <a:lstStyle/>
        <a:p>
          <a:endParaRPr lang="en-US"/>
        </a:p>
      </dgm:t>
    </dgm:pt>
    <dgm:pt modelId="{F733D8C9-19C6-4544-9B15-517E471A798E}" type="pres">
      <dgm:prSet presAssocID="{C5163C95-5E77-457A-8EB9-67533B07DE7F}" presName="root2" presStyleCnt="0"/>
      <dgm:spPr/>
      <dgm:t>
        <a:bodyPr/>
        <a:lstStyle/>
        <a:p>
          <a:endParaRPr lang="en-US"/>
        </a:p>
      </dgm:t>
    </dgm:pt>
    <dgm:pt modelId="{38EA4BB0-8DBE-4B26-B109-01149CBF473B}" type="pres">
      <dgm:prSet presAssocID="{C5163C95-5E77-457A-8EB9-67533B07DE7F}" presName="LevelTwoTextNode" presStyleLbl="node4" presStyleIdx="4" presStyleCnt="7" custScaleX="1148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854EF0-C65D-4FFA-BC73-3139357795A6}" type="pres">
      <dgm:prSet presAssocID="{C5163C95-5E77-457A-8EB9-67533B07DE7F}" presName="level3hierChild" presStyleCnt="0"/>
      <dgm:spPr/>
      <dgm:t>
        <a:bodyPr/>
        <a:lstStyle/>
        <a:p>
          <a:endParaRPr lang="en-US"/>
        </a:p>
      </dgm:t>
    </dgm:pt>
    <dgm:pt modelId="{C8F34A62-9F3F-4559-99EA-D2446CCF408B}" type="pres">
      <dgm:prSet presAssocID="{B111661C-777F-4D30-A343-EF9243F21945}" presName="conn2-1" presStyleLbl="parChTrans1D4" presStyleIdx="5" presStyleCnt="7"/>
      <dgm:spPr/>
      <dgm:t>
        <a:bodyPr/>
        <a:lstStyle/>
        <a:p>
          <a:endParaRPr lang="en-US"/>
        </a:p>
      </dgm:t>
    </dgm:pt>
    <dgm:pt modelId="{AD43220B-A03F-477B-B819-716AFF133329}" type="pres">
      <dgm:prSet presAssocID="{B111661C-777F-4D30-A343-EF9243F21945}" presName="connTx" presStyleLbl="parChTrans1D4" presStyleIdx="5" presStyleCnt="7"/>
      <dgm:spPr/>
      <dgm:t>
        <a:bodyPr/>
        <a:lstStyle/>
        <a:p>
          <a:endParaRPr lang="en-US"/>
        </a:p>
      </dgm:t>
    </dgm:pt>
    <dgm:pt modelId="{73EF282D-FB39-47C1-A2AE-62ED5E35C7C9}" type="pres">
      <dgm:prSet presAssocID="{D6E65CC2-EFE0-4ADF-81D4-9D7027B6A672}" presName="root2" presStyleCnt="0"/>
      <dgm:spPr/>
      <dgm:t>
        <a:bodyPr/>
        <a:lstStyle/>
        <a:p>
          <a:endParaRPr lang="en-US"/>
        </a:p>
      </dgm:t>
    </dgm:pt>
    <dgm:pt modelId="{796FA9EE-58F1-46DC-B2E5-FD28D031F6ED}" type="pres">
      <dgm:prSet presAssocID="{D6E65CC2-EFE0-4ADF-81D4-9D7027B6A672}" presName="LevelTwoTextNode" presStyleLbl="node4" presStyleIdx="5" presStyleCnt="7" custScaleX="1148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F8E727-4524-4469-BE9B-CF52E5CFE7E1}" type="pres">
      <dgm:prSet presAssocID="{D6E65CC2-EFE0-4ADF-81D4-9D7027B6A672}" presName="level3hierChild" presStyleCnt="0"/>
      <dgm:spPr/>
      <dgm:t>
        <a:bodyPr/>
        <a:lstStyle/>
        <a:p>
          <a:endParaRPr lang="en-US"/>
        </a:p>
      </dgm:t>
    </dgm:pt>
    <dgm:pt modelId="{16C66729-BA6C-4DCF-A13F-2F113C8D3250}" type="pres">
      <dgm:prSet presAssocID="{DDBF7182-2DCF-4D30-9720-3347B8FA6FE7}" presName="conn2-1" presStyleLbl="parChTrans1D4" presStyleIdx="6" presStyleCnt="7"/>
      <dgm:spPr/>
      <dgm:t>
        <a:bodyPr/>
        <a:lstStyle/>
        <a:p>
          <a:endParaRPr lang="en-US"/>
        </a:p>
      </dgm:t>
    </dgm:pt>
    <dgm:pt modelId="{2E78C467-53DC-49F3-A4F4-02055C2C217F}" type="pres">
      <dgm:prSet presAssocID="{DDBF7182-2DCF-4D30-9720-3347B8FA6FE7}" presName="connTx" presStyleLbl="parChTrans1D4" presStyleIdx="6" presStyleCnt="7"/>
      <dgm:spPr/>
      <dgm:t>
        <a:bodyPr/>
        <a:lstStyle/>
        <a:p>
          <a:endParaRPr lang="en-US"/>
        </a:p>
      </dgm:t>
    </dgm:pt>
    <dgm:pt modelId="{E5F72D82-5EC4-4C53-9124-37960C38CB09}" type="pres">
      <dgm:prSet presAssocID="{8CA70D95-2F36-4607-AA0A-75416DF87425}" presName="root2" presStyleCnt="0"/>
      <dgm:spPr/>
      <dgm:t>
        <a:bodyPr/>
        <a:lstStyle/>
        <a:p>
          <a:endParaRPr lang="en-US"/>
        </a:p>
      </dgm:t>
    </dgm:pt>
    <dgm:pt modelId="{517C6922-119F-41FD-8C62-994DB752480C}" type="pres">
      <dgm:prSet presAssocID="{8CA70D95-2F36-4607-AA0A-75416DF87425}" presName="LevelTwoTextNode" presStyleLbl="node4" presStyleIdx="6" presStyleCnt="7" custScaleX="1148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48FE75-F5CC-42B1-A36E-400BD0310769}" type="pres">
      <dgm:prSet presAssocID="{8CA70D95-2F36-4607-AA0A-75416DF87425}" presName="level3hierChild" presStyleCnt="0"/>
      <dgm:spPr/>
      <dgm:t>
        <a:bodyPr/>
        <a:lstStyle/>
        <a:p>
          <a:endParaRPr lang="en-US"/>
        </a:p>
      </dgm:t>
    </dgm:pt>
    <dgm:pt modelId="{EDE80B10-B19E-456D-B03E-090FFA2583BA}" type="pres">
      <dgm:prSet presAssocID="{44C3DC72-6BA0-421C-A2FD-91147B983731}" presName="conn2-1" presStyleLbl="parChTrans1D3" presStyleIdx="9" presStyleCnt="16"/>
      <dgm:spPr/>
      <dgm:t>
        <a:bodyPr/>
        <a:lstStyle/>
        <a:p>
          <a:endParaRPr lang="en-US"/>
        </a:p>
      </dgm:t>
    </dgm:pt>
    <dgm:pt modelId="{DE3A10D3-D49D-456C-BE15-81DD9113BD3C}" type="pres">
      <dgm:prSet presAssocID="{44C3DC72-6BA0-421C-A2FD-91147B983731}" presName="connTx" presStyleLbl="parChTrans1D3" presStyleIdx="9" presStyleCnt="16"/>
      <dgm:spPr/>
      <dgm:t>
        <a:bodyPr/>
        <a:lstStyle/>
        <a:p>
          <a:endParaRPr lang="en-US"/>
        </a:p>
      </dgm:t>
    </dgm:pt>
    <dgm:pt modelId="{45C66279-01E5-461F-9EDC-D3657A7D14CB}" type="pres">
      <dgm:prSet presAssocID="{2C473CAD-49B7-4BDD-ACB0-725AD7B3FF25}" presName="root2" presStyleCnt="0"/>
      <dgm:spPr/>
      <dgm:t>
        <a:bodyPr/>
        <a:lstStyle/>
        <a:p>
          <a:endParaRPr lang="en-US"/>
        </a:p>
      </dgm:t>
    </dgm:pt>
    <dgm:pt modelId="{F96BF80B-BC3E-42F1-A436-BD9A7420DACC}" type="pres">
      <dgm:prSet presAssocID="{2C473CAD-49B7-4BDD-ACB0-725AD7B3FF25}" presName="LevelTwoTextNode" presStyleLbl="node3" presStyleIdx="9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1A01F6-2EA8-45CA-9C8C-EF464A7BFFC1}" type="pres">
      <dgm:prSet presAssocID="{2C473CAD-49B7-4BDD-ACB0-725AD7B3FF25}" presName="level3hierChild" presStyleCnt="0"/>
      <dgm:spPr/>
      <dgm:t>
        <a:bodyPr/>
        <a:lstStyle/>
        <a:p>
          <a:endParaRPr lang="en-US"/>
        </a:p>
      </dgm:t>
    </dgm:pt>
    <dgm:pt modelId="{CE22786D-60B0-44C3-8254-05779D7E98E7}" type="pres">
      <dgm:prSet presAssocID="{A6992412-08D4-4EA9-B3B6-709D1E861E9D}" presName="conn2-1" presStyleLbl="parChTrans1D3" presStyleIdx="10" presStyleCnt="16"/>
      <dgm:spPr/>
      <dgm:t>
        <a:bodyPr/>
        <a:lstStyle/>
        <a:p>
          <a:endParaRPr lang="en-US"/>
        </a:p>
      </dgm:t>
    </dgm:pt>
    <dgm:pt modelId="{5C69D405-8EF4-4C65-BB93-E9052CF3A483}" type="pres">
      <dgm:prSet presAssocID="{A6992412-08D4-4EA9-B3B6-709D1E861E9D}" presName="connTx" presStyleLbl="parChTrans1D3" presStyleIdx="10" presStyleCnt="16"/>
      <dgm:spPr/>
      <dgm:t>
        <a:bodyPr/>
        <a:lstStyle/>
        <a:p>
          <a:endParaRPr lang="en-US"/>
        </a:p>
      </dgm:t>
    </dgm:pt>
    <dgm:pt modelId="{93749940-7C57-41AE-B24B-69E6187DFA3B}" type="pres">
      <dgm:prSet presAssocID="{9FA4EDCC-30C8-400E-B4A6-9238E7A4A54A}" presName="root2" presStyleCnt="0"/>
      <dgm:spPr/>
      <dgm:t>
        <a:bodyPr/>
        <a:lstStyle/>
        <a:p>
          <a:endParaRPr lang="en-US"/>
        </a:p>
      </dgm:t>
    </dgm:pt>
    <dgm:pt modelId="{895C739B-AF67-4159-830A-D71B89983C99}" type="pres">
      <dgm:prSet presAssocID="{9FA4EDCC-30C8-400E-B4A6-9238E7A4A54A}" presName="LevelTwoTextNode" presStyleLbl="node3" presStyleIdx="10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1ED0A8-CEC5-4BAD-B0CF-F1560B3B9D23}" type="pres">
      <dgm:prSet presAssocID="{9FA4EDCC-30C8-400E-B4A6-9238E7A4A54A}" presName="level3hierChild" presStyleCnt="0"/>
      <dgm:spPr/>
      <dgm:t>
        <a:bodyPr/>
        <a:lstStyle/>
        <a:p>
          <a:endParaRPr lang="en-US"/>
        </a:p>
      </dgm:t>
    </dgm:pt>
    <dgm:pt modelId="{120A4396-5DE6-4763-B048-5CCC8BD90D0A}" type="pres">
      <dgm:prSet presAssocID="{06F340C7-AF2E-4A26-B780-D593EC57F90F}" presName="conn2-1" presStyleLbl="parChTrans1D3" presStyleIdx="11" presStyleCnt="16"/>
      <dgm:spPr/>
      <dgm:t>
        <a:bodyPr/>
        <a:lstStyle/>
        <a:p>
          <a:endParaRPr lang="en-US"/>
        </a:p>
      </dgm:t>
    </dgm:pt>
    <dgm:pt modelId="{EED0DE1F-9EE1-4D5A-9312-55C866D6A566}" type="pres">
      <dgm:prSet presAssocID="{06F340C7-AF2E-4A26-B780-D593EC57F90F}" presName="connTx" presStyleLbl="parChTrans1D3" presStyleIdx="11" presStyleCnt="16"/>
      <dgm:spPr/>
      <dgm:t>
        <a:bodyPr/>
        <a:lstStyle/>
        <a:p>
          <a:endParaRPr lang="en-US"/>
        </a:p>
      </dgm:t>
    </dgm:pt>
    <dgm:pt modelId="{C6C2FB18-BEE2-4818-B9D1-8378D7B9997B}" type="pres">
      <dgm:prSet presAssocID="{5B330EB2-493A-40A3-990C-0366A3634A8B}" presName="root2" presStyleCnt="0"/>
      <dgm:spPr/>
      <dgm:t>
        <a:bodyPr/>
        <a:lstStyle/>
        <a:p>
          <a:endParaRPr lang="en-US"/>
        </a:p>
      </dgm:t>
    </dgm:pt>
    <dgm:pt modelId="{DFA02C16-6090-4AC8-BA87-6FE305EF9803}" type="pres">
      <dgm:prSet presAssocID="{5B330EB2-493A-40A3-990C-0366A3634A8B}" presName="LevelTwoTextNode" presStyleLbl="node3" presStyleIdx="11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6D2C5C-58E2-4C2C-A2E8-C96700A7CD4E}" type="pres">
      <dgm:prSet presAssocID="{5B330EB2-493A-40A3-990C-0366A3634A8B}" presName="level3hierChild" presStyleCnt="0"/>
      <dgm:spPr/>
      <dgm:t>
        <a:bodyPr/>
        <a:lstStyle/>
        <a:p>
          <a:endParaRPr lang="en-US"/>
        </a:p>
      </dgm:t>
    </dgm:pt>
    <dgm:pt modelId="{4F6E6A3F-62E6-432E-BE98-932B635287A6}" type="pres">
      <dgm:prSet presAssocID="{5FC977BC-05F7-4B6A-AFF6-A640BC62921D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9F1A555A-5FCB-49E8-AF35-876822FB6E7B}" type="pres">
      <dgm:prSet presAssocID="{5FC977BC-05F7-4B6A-AFF6-A640BC62921D}" presName="connTx" presStyleLbl="parChTrans1D2" presStyleIdx="2" presStyleCnt="4"/>
      <dgm:spPr/>
      <dgm:t>
        <a:bodyPr/>
        <a:lstStyle/>
        <a:p>
          <a:endParaRPr lang="en-US"/>
        </a:p>
      </dgm:t>
    </dgm:pt>
    <dgm:pt modelId="{CA8D49F5-BDE9-4E4A-AACD-72AEA08572D7}" type="pres">
      <dgm:prSet presAssocID="{F059BB7F-6945-4818-818A-89318E2A16EF}" presName="root2" presStyleCnt="0"/>
      <dgm:spPr/>
      <dgm:t>
        <a:bodyPr/>
        <a:lstStyle/>
        <a:p>
          <a:endParaRPr lang="en-US"/>
        </a:p>
      </dgm:t>
    </dgm:pt>
    <dgm:pt modelId="{46E9EB20-FB6E-4AD4-BE4E-0C5D6A476510}" type="pres">
      <dgm:prSet presAssocID="{F059BB7F-6945-4818-818A-89318E2A16EF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88B302-32AF-46EC-9469-7802D25D4708}" type="pres">
      <dgm:prSet presAssocID="{F059BB7F-6945-4818-818A-89318E2A16EF}" presName="level3hierChild" presStyleCnt="0"/>
      <dgm:spPr/>
      <dgm:t>
        <a:bodyPr/>
        <a:lstStyle/>
        <a:p>
          <a:endParaRPr lang="en-US"/>
        </a:p>
      </dgm:t>
    </dgm:pt>
    <dgm:pt modelId="{E19B813B-EC63-4CDB-8ADA-B311D51782CC}" type="pres">
      <dgm:prSet presAssocID="{E47877DA-0706-4717-B2CB-D42C00E6C84B}" presName="conn2-1" presStyleLbl="parChTrans1D3" presStyleIdx="12" presStyleCnt="16"/>
      <dgm:spPr/>
      <dgm:t>
        <a:bodyPr/>
        <a:lstStyle/>
        <a:p>
          <a:endParaRPr lang="en-US"/>
        </a:p>
      </dgm:t>
    </dgm:pt>
    <dgm:pt modelId="{8A5222A8-7317-4257-BD2D-D5F7EE3E49FB}" type="pres">
      <dgm:prSet presAssocID="{E47877DA-0706-4717-B2CB-D42C00E6C84B}" presName="connTx" presStyleLbl="parChTrans1D3" presStyleIdx="12" presStyleCnt="16"/>
      <dgm:spPr/>
      <dgm:t>
        <a:bodyPr/>
        <a:lstStyle/>
        <a:p>
          <a:endParaRPr lang="en-US"/>
        </a:p>
      </dgm:t>
    </dgm:pt>
    <dgm:pt modelId="{0C70E730-41B4-442A-8FB0-B37308394509}" type="pres">
      <dgm:prSet presAssocID="{9ADD45C7-8091-4954-831E-7067EEC2C301}" presName="root2" presStyleCnt="0"/>
      <dgm:spPr/>
      <dgm:t>
        <a:bodyPr/>
        <a:lstStyle/>
        <a:p>
          <a:endParaRPr lang="en-US"/>
        </a:p>
      </dgm:t>
    </dgm:pt>
    <dgm:pt modelId="{F9848F69-F8BA-440C-B912-1C6F828908A0}" type="pres">
      <dgm:prSet presAssocID="{9ADD45C7-8091-4954-831E-7067EEC2C301}" presName="LevelTwoTextNode" presStyleLbl="node3" presStyleIdx="12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08CFBA-64FA-4A94-8ED8-284C8EF2918C}" type="pres">
      <dgm:prSet presAssocID="{9ADD45C7-8091-4954-831E-7067EEC2C301}" presName="level3hierChild" presStyleCnt="0"/>
      <dgm:spPr/>
      <dgm:t>
        <a:bodyPr/>
        <a:lstStyle/>
        <a:p>
          <a:endParaRPr lang="en-US"/>
        </a:p>
      </dgm:t>
    </dgm:pt>
    <dgm:pt modelId="{792B6B1A-77DE-42EB-B64A-33D4497D47D4}" type="pres">
      <dgm:prSet presAssocID="{33D97485-FE69-46D1-8010-A2D92DDEFBD8}" presName="conn2-1" presStyleLbl="parChTrans1D3" presStyleIdx="13" presStyleCnt="16"/>
      <dgm:spPr/>
      <dgm:t>
        <a:bodyPr/>
        <a:lstStyle/>
        <a:p>
          <a:endParaRPr lang="en-US"/>
        </a:p>
      </dgm:t>
    </dgm:pt>
    <dgm:pt modelId="{D1F0173F-FB5D-44A0-AFD1-D50F7E0197C4}" type="pres">
      <dgm:prSet presAssocID="{33D97485-FE69-46D1-8010-A2D92DDEFBD8}" presName="connTx" presStyleLbl="parChTrans1D3" presStyleIdx="13" presStyleCnt="16"/>
      <dgm:spPr/>
      <dgm:t>
        <a:bodyPr/>
        <a:lstStyle/>
        <a:p>
          <a:endParaRPr lang="en-US"/>
        </a:p>
      </dgm:t>
    </dgm:pt>
    <dgm:pt modelId="{64B27EBC-1830-4C15-8098-CB3DBA1B5CF2}" type="pres">
      <dgm:prSet presAssocID="{3E816A3F-AE53-44A4-8338-D78018789250}" presName="root2" presStyleCnt="0"/>
      <dgm:spPr/>
      <dgm:t>
        <a:bodyPr/>
        <a:lstStyle/>
        <a:p>
          <a:endParaRPr lang="en-US"/>
        </a:p>
      </dgm:t>
    </dgm:pt>
    <dgm:pt modelId="{C3C924DD-0DF9-486A-ABFE-82626F877093}" type="pres">
      <dgm:prSet presAssocID="{3E816A3F-AE53-44A4-8338-D78018789250}" presName="LevelTwoTextNode" presStyleLbl="node3" presStyleIdx="13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556792-55C7-4A4F-93D4-AD5B79F994E3}" type="pres">
      <dgm:prSet presAssocID="{3E816A3F-AE53-44A4-8338-D78018789250}" presName="level3hierChild" presStyleCnt="0"/>
      <dgm:spPr/>
      <dgm:t>
        <a:bodyPr/>
        <a:lstStyle/>
        <a:p>
          <a:endParaRPr lang="en-US"/>
        </a:p>
      </dgm:t>
    </dgm:pt>
    <dgm:pt modelId="{60154E0B-BA39-4FE3-BABE-3AC7A00E0151}" type="pres">
      <dgm:prSet presAssocID="{4A05F6E2-2663-4E8C-B1B4-D478F8ED3761}" presName="conn2-1" presStyleLbl="parChTrans1D3" presStyleIdx="14" presStyleCnt="16"/>
      <dgm:spPr/>
      <dgm:t>
        <a:bodyPr/>
        <a:lstStyle/>
        <a:p>
          <a:endParaRPr lang="en-US"/>
        </a:p>
      </dgm:t>
    </dgm:pt>
    <dgm:pt modelId="{5ACD4797-D91B-4925-9E98-1D53CB5F9F63}" type="pres">
      <dgm:prSet presAssocID="{4A05F6E2-2663-4E8C-B1B4-D478F8ED3761}" presName="connTx" presStyleLbl="parChTrans1D3" presStyleIdx="14" presStyleCnt="16"/>
      <dgm:spPr/>
      <dgm:t>
        <a:bodyPr/>
        <a:lstStyle/>
        <a:p>
          <a:endParaRPr lang="en-US"/>
        </a:p>
      </dgm:t>
    </dgm:pt>
    <dgm:pt modelId="{FCCE4B50-AA83-4507-9B26-0BC670672B3E}" type="pres">
      <dgm:prSet presAssocID="{A2E51B2E-0363-46FA-8B0D-B8353F432A08}" presName="root2" presStyleCnt="0"/>
      <dgm:spPr/>
      <dgm:t>
        <a:bodyPr/>
        <a:lstStyle/>
        <a:p>
          <a:endParaRPr lang="en-US"/>
        </a:p>
      </dgm:t>
    </dgm:pt>
    <dgm:pt modelId="{5294C787-E161-46E0-A16B-05B1DF0B5F22}" type="pres">
      <dgm:prSet presAssocID="{A2E51B2E-0363-46FA-8B0D-B8353F432A08}" presName="LevelTwoTextNode" presStyleLbl="node3" presStyleIdx="14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FD598B-B8EB-4B3B-A53A-6D6713D94AB5}" type="pres">
      <dgm:prSet presAssocID="{A2E51B2E-0363-46FA-8B0D-B8353F432A08}" presName="level3hierChild" presStyleCnt="0"/>
      <dgm:spPr/>
      <dgm:t>
        <a:bodyPr/>
        <a:lstStyle/>
        <a:p>
          <a:endParaRPr lang="en-US"/>
        </a:p>
      </dgm:t>
    </dgm:pt>
    <dgm:pt modelId="{86DE06D7-8D65-43F5-941D-80058FB26364}" type="pres">
      <dgm:prSet presAssocID="{607A3EE1-6C72-4AD4-858A-27B788345E71}" presName="conn2-1" presStyleLbl="parChTrans1D3" presStyleIdx="15" presStyleCnt="16"/>
      <dgm:spPr/>
      <dgm:t>
        <a:bodyPr/>
        <a:lstStyle/>
        <a:p>
          <a:endParaRPr lang="en-US"/>
        </a:p>
      </dgm:t>
    </dgm:pt>
    <dgm:pt modelId="{F5D468E7-D23D-48D6-9960-B05FB8754BC9}" type="pres">
      <dgm:prSet presAssocID="{607A3EE1-6C72-4AD4-858A-27B788345E71}" presName="connTx" presStyleLbl="parChTrans1D3" presStyleIdx="15" presStyleCnt="16"/>
      <dgm:spPr/>
      <dgm:t>
        <a:bodyPr/>
        <a:lstStyle/>
        <a:p>
          <a:endParaRPr lang="en-US"/>
        </a:p>
      </dgm:t>
    </dgm:pt>
    <dgm:pt modelId="{EE6C15D0-8496-4FE7-BBFC-6C78A555D14B}" type="pres">
      <dgm:prSet presAssocID="{1D54DAE3-9E7C-4881-8713-D6A7027A428D}" presName="root2" presStyleCnt="0"/>
      <dgm:spPr/>
      <dgm:t>
        <a:bodyPr/>
        <a:lstStyle/>
        <a:p>
          <a:endParaRPr lang="en-US"/>
        </a:p>
      </dgm:t>
    </dgm:pt>
    <dgm:pt modelId="{67229680-4095-4729-80D7-2BDA6E592F69}" type="pres">
      <dgm:prSet presAssocID="{1D54DAE3-9E7C-4881-8713-D6A7027A428D}" presName="LevelTwoTextNode" presStyleLbl="node3" presStyleIdx="15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66A564-943D-422D-851C-8905AA91C0F6}" type="pres">
      <dgm:prSet presAssocID="{1D54DAE3-9E7C-4881-8713-D6A7027A428D}" presName="level3hierChild" presStyleCnt="0"/>
      <dgm:spPr/>
      <dgm:t>
        <a:bodyPr/>
        <a:lstStyle/>
        <a:p>
          <a:endParaRPr lang="en-US"/>
        </a:p>
      </dgm:t>
    </dgm:pt>
    <dgm:pt modelId="{91C9C980-2458-408A-97E5-C6B48826AF01}" type="pres">
      <dgm:prSet presAssocID="{A6DCDFA0-58B9-4CE7-B421-A21DC10C5EEC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5A4A75A1-D6DC-4F91-82ED-A7D8A8E9FA75}" type="pres">
      <dgm:prSet presAssocID="{A6DCDFA0-58B9-4CE7-B421-A21DC10C5EEC}" presName="connTx" presStyleLbl="parChTrans1D2" presStyleIdx="3" presStyleCnt="4"/>
      <dgm:spPr/>
      <dgm:t>
        <a:bodyPr/>
        <a:lstStyle/>
        <a:p>
          <a:endParaRPr lang="en-US"/>
        </a:p>
      </dgm:t>
    </dgm:pt>
    <dgm:pt modelId="{648C9AEA-C18E-4920-A697-13B6929C3167}" type="pres">
      <dgm:prSet presAssocID="{006572D9-CCB9-44E4-86A4-AB1BF1852621}" presName="root2" presStyleCnt="0"/>
      <dgm:spPr/>
      <dgm:t>
        <a:bodyPr/>
        <a:lstStyle/>
        <a:p>
          <a:endParaRPr lang="en-US"/>
        </a:p>
      </dgm:t>
    </dgm:pt>
    <dgm:pt modelId="{D3A39DF2-E7D5-4479-83AB-76707E0D7333}" type="pres">
      <dgm:prSet presAssocID="{006572D9-CCB9-44E4-86A4-AB1BF1852621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026A08-F6FA-4F9B-89A8-5AE5CA18EB57}" type="pres">
      <dgm:prSet presAssocID="{006572D9-CCB9-44E4-86A4-AB1BF1852621}" presName="level3hierChild" presStyleCnt="0"/>
      <dgm:spPr/>
      <dgm:t>
        <a:bodyPr/>
        <a:lstStyle/>
        <a:p>
          <a:endParaRPr lang="en-US"/>
        </a:p>
      </dgm:t>
    </dgm:pt>
  </dgm:ptLst>
  <dgm:cxnLst>
    <dgm:cxn modelId="{624DC892-05D6-8648-B53D-DEA2E64338EF}" type="presOf" srcId="{6A8C7ABB-C007-411E-AFFC-B97C96DF6C7A}" destId="{1DEB481D-2DD7-4F11-AD83-4BB3ED51D564}" srcOrd="0" destOrd="0" presId="urn:microsoft.com/office/officeart/2008/layout/HorizontalMultiLevelHierarchy"/>
    <dgm:cxn modelId="{91DAE866-DB30-45E2-8E94-9FB49C281CDE}" srcId="{0016C069-B79A-49B6-A63D-F3D56D2BED95}" destId="{77F40CB2-6537-4082-ACFA-015C2D06EB31}" srcOrd="0" destOrd="0" parTransId="{E754E6EE-1542-40AD-A8CB-F7DA69AC4990}" sibTransId="{E49D1934-7CD7-4C69-A982-C57DD711F69D}"/>
    <dgm:cxn modelId="{F2A54266-9399-6A41-B026-77D49E5460DC}" type="presOf" srcId="{06F340C7-AF2E-4A26-B780-D593EC57F90F}" destId="{120A4396-5DE6-4763-B048-5CCC8BD90D0A}" srcOrd="0" destOrd="0" presId="urn:microsoft.com/office/officeart/2008/layout/HorizontalMultiLevelHierarchy"/>
    <dgm:cxn modelId="{D44E5D56-F101-7D4C-BD75-D185DCF711C9}" type="presOf" srcId="{2F0718D5-E7D2-45FB-B983-F9F65978224C}" destId="{C039F694-DD28-4E4A-89B7-F15189C12797}" srcOrd="0" destOrd="0" presId="urn:microsoft.com/office/officeart/2008/layout/HorizontalMultiLevelHierarchy"/>
    <dgm:cxn modelId="{E3EAE805-E2D9-477D-82DE-EA816C953FD0}" srcId="{B32D7A62-5607-443E-AE69-A9B3C975498A}" destId="{9FA4EDCC-30C8-400E-B4A6-9238E7A4A54A}" srcOrd="6" destOrd="0" parTransId="{A6992412-08D4-4EA9-B3B6-709D1E861E9D}" sibTransId="{3636EC2B-E62E-4BBF-82E6-2380603D3989}"/>
    <dgm:cxn modelId="{8CB0FE85-66B2-CD4C-9BA2-8B4BF040926E}" type="presOf" srcId="{0016C069-B79A-49B6-A63D-F3D56D2BED95}" destId="{3434DB60-6224-4262-BB2B-875B85595962}" srcOrd="0" destOrd="0" presId="urn:microsoft.com/office/officeart/2008/layout/HorizontalMultiLevelHierarchy"/>
    <dgm:cxn modelId="{DD088F92-9626-474E-B136-3E0AEE753604}" type="presOf" srcId="{BF1A27D3-A6D2-4C0A-81AA-9BB17F9B963C}" destId="{0ED06480-2AF4-4976-A3F1-E8CC4226EC51}" srcOrd="1" destOrd="0" presId="urn:microsoft.com/office/officeart/2008/layout/HorizontalMultiLevelHierarchy"/>
    <dgm:cxn modelId="{6CDCFC9F-F6BE-48CB-9404-2CB6DAB2BD1B}" srcId="{FED2B6E4-190B-4B15-BDC7-762EE38262F5}" destId="{253B3CE5-7E7E-4BA8-B4DD-E0083AB898E0}" srcOrd="0" destOrd="0" parTransId="{42DAE699-3B30-4AD6-BBBF-94566F353199}" sibTransId="{B9FFD84C-C907-4B4A-962D-CD53FC95E855}"/>
    <dgm:cxn modelId="{5264613A-0CE8-44B3-8269-3884CED533FD}" srcId="{B32D7A62-5607-443E-AE69-A9B3C975498A}" destId="{AB442340-FFAB-4EE8-8C71-C445FD9E1128}" srcOrd="4" destOrd="0" parTransId="{ECC23A6C-C784-4D91-B7DC-87BC8AC61DA5}" sibTransId="{27337400-1D80-46DB-AC68-4EDC0635AE84}"/>
    <dgm:cxn modelId="{360ACE6A-BC13-864B-9500-32F612572DF8}" type="presOf" srcId="{DDBF7182-2DCF-4D30-9720-3347B8FA6FE7}" destId="{16C66729-BA6C-4DCF-A13F-2F113C8D3250}" srcOrd="0" destOrd="0" presId="urn:microsoft.com/office/officeart/2008/layout/HorizontalMultiLevelHierarchy"/>
    <dgm:cxn modelId="{36DEDB73-7588-3C43-BC54-22250AC9C1D0}" type="presOf" srcId="{33D97485-FE69-46D1-8010-A2D92DDEFBD8}" destId="{792B6B1A-77DE-42EB-B64A-33D4497D47D4}" srcOrd="0" destOrd="0" presId="urn:microsoft.com/office/officeart/2008/layout/HorizontalMultiLevelHierarchy"/>
    <dgm:cxn modelId="{60CFD530-E293-B746-B065-1D8F16B1E379}" type="presOf" srcId="{F2E2AFBC-8632-4710-BF5E-5E4AE5211412}" destId="{EE5CF3A6-6CF8-4A04-AD08-48F320A33C4D}" srcOrd="0" destOrd="0" presId="urn:microsoft.com/office/officeart/2008/layout/HorizontalMultiLevelHierarchy"/>
    <dgm:cxn modelId="{8C74C7D3-C4FE-5240-A1CC-DCF9D1351C25}" type="presOf" srcId="{DDBF7182-2DCF-4D30-9720-3347B8FA6FE7}" destId="{2E78C467-53DC-49F3-A4F4-02055C2C217F}" srcOrd="1" destOrd="0" presId="urn:microsoft.com/office/officeart/2008/layout/HorizontalMultiLevelHierarchy"/>
    <dgm:cxn modelId="{5D07A0AC-C4E9-8F4F-A3EC-9E6C317F9396}" type="presOf" srcId="{253B3CE5-7E7E-4BA8-B4DD-E0083AB898E0}" destId="{90157A98-2C82-44D7-92C9-6CAEF8B6790C}" srcOrd="0" destOrd="0" presId="urn:microsoft.com/office/officeart/2008/layout/HorizontalMultiLevelHierarchy"/>
    <dgm:cxn modelId="{49687D37-BBB2-5D4B-857A-A7368801E609}" type="presOf" srcId="{607A3EE1-6C72-4AD4-858A-27B788345E71}" destId="{F5D468E7-D23D-48D6-9960-B05FB8754BC9}" srcOrd="1" destOrd="0" presId="urn:microsoft.com/office/officeart/2008/layout/HorizontalMultiLevelHierarchy"/>
    <dgm:cxn modelId="{858A6DE7-4024-4DEB-B659-85F5F2CA3F6A}" type="presOf" srcId="{A6DCDFA0-58B9-4CE7-B421-A21DC10C5EEC}" destId="{91C9C980-2458-408A-97E5-C6B48826AF01}" srcOrd="0" destOrd="0" presId="urn:microsoft.com/office/officeart/2008/layout/HorizontalMultiLevelHierarchy"/>
    <dgm:cxn modelId="{D49A8B2A-B6AF-D74E-A5E8-E02D4D1B37C7}" type="presOf" srcId="{AB442340-FFAB-4EE8-8C71-C445FD9E1128}" destId="{84930E68-EF69-4E7E-96AD-DA2D38BA2C0D}" srcOrd="0" destOrd="0" presId="urn:microsoft.com/office/officeart/2008/layout/HorizontalMultiLevelHierarchy"/>
    <dgm:cxn modelId="{FD035D83-938B-FF45-8103-35BB43C77756}" type="presOf" srcId="{D6E65CC2-EFE0-4ADF-81D4-9D7027B6A672}" destId="{796FA9EE-58F1-46DC-B2E5-FD28D031F6ED}" srcOrd="0" destOrd="0" presId="urn:microsoft.com/office/officeart/2008/layout/HorizontalMultiLevelHierarchy"/>
    <dgm:cxn modelId="{6C5B166A-F09B-AA45-9EF0-26F917A0C67B}" type="presOf" srcId="{8C2F7040-850B-4561-9ED5-A0B4C8BB4F29}" destId="{D5921C02-7848-4288-B856-7B76B36FA62D}" srcOrd="0" destOrd="0" presId="urn:microsoft.com/office/officeart/2008/layout/HorizontalMultiLevelHierarchy"/>
    <dgm:cxn modelId="{8DBCAED6-C681-C243-BDC1-22779C6C7D1D}" type="presOf" srcId="{33D97485-FE69-46D1-8010-A2D92DDEFBD8}" destId="{D1F0173F-FB5D-44A0-AFD1-D50F7E0197C4}" srcOrd="1" destOrd="0" presId="urn:microsoft.com/office/officeart/2008/layout/HorizontalMultiLevelHierarchy"/>
    <dgm:cxn modelId="{360416DB-5198-DA44-AE20-06428060006C}" type="presOf" srcId="{E47877DA-0706-4717-B2CB-D42C00E6C84B}" destId="{8A5222A8-7317-4257-BD2D-D5F7EE3E49FB}" srcOrd="1" destOrd="0" presId="urn:microsoft.com/office/officeart/2008/layout/HorizontalMultiLevelHierarchy"/>
    <dgm:cxn modelId="{2840C2DE-F31D-A542-B873-0FB2F36D2EE8}" type="presOf" srcId="{A2E51B2E-0363-46FA-8B0D-B8353F432A08}" destId="{5294C787-E161-46E0-A16B-05B1DF0B5F22}" srcOrd="0" destOrd="0" presId="urn:microsoft.com/office/officeart/2008/layout/HorizontalMultiLevelHierarchy"/>
    <dgm:cxn modelId="{3A4D1B88-2D5E-F240-97E6-F27D66F58009}" type="presOf" srcId="{B111661C-777F-4D30-A343-EF9243F21945}" destId="{C8F34A62-9F3F-4559-99EA-D2446CCF408B}" srcOrd="0" destOrd="0" presId="urn:microsoft.com/office/officeart/2008/layout/HorizontalMultiLevelHierarchy"/>
    <dgm:cxn modelId="{AE4DDA75-9188-45BD-A872-608FFCB1D879}" type="presOf" srcId="{006572D9-CCB9-44E4-86A4-AB1BF1852621}" destId="{D3A39DF2-E7D5-4479-83AB-76707E0D7333}" srcOrd="0" destOrd="0" presId="urn:microsoft.com/office/officeart/2008/layout/HorizontalMultiLevelHierarchy"/>
    <dgm:cxn modelId="{AAA296B6-3876-6045-A427-C139364C403A}" type="presOf" srcId="{13650435-8C5B-47EB-AB84-29D2C1689D77}" destId="{3BC783F8-C0A4-4882-A5F3-04B0E33EC41E}" srcOrd="1" destOrd="0" presId="urn:microsoft.com/office/officeart/2008/layout/HorizontalMultiLevelHierarchy"/>
    <dgm:cxn modelId="{270A65DF-7427-4373-8151-C224971A0145}" srcId="{F059BB7F-6945-4818-818A-89318E2A16EF}" destId="{9ADD45C7-8091-4954-831E-7067EEC2C301}" srcOrd="0" destOrd="0" parTransId="{E47877DA-0706-4717-B2CB-D42C00E6C84B}" sibTransId="{C1BD3D5F-25BB-48E8-B247-5EFA95EEEB5E}"/>
    <dgm:cxn modelId="{A9949D63-A1D2-1141-A053-E012F4541099}" type="presOf" srcId="{1A656FC3-254A-4173-8C54-BC77E6A036C8}" destId="{6BDE0A38-9B3D-4973-806F-41C0CDDE8EC0}" srcOrd="1" destOrd="0" presId="urn:microsoft.com/office/officeart/2008/layout/HorizontalMultiLevelHierarchy"/>
    <dgm:cxn modelId="{2BFBC7B8-B030-D341-9103-761FA90C649F}" type="presOf" srcId="{BC2D3344-BD74-4E63-BC6D-D02D58CD14AC}" destId="{E67DE2A7-493A-4E9A-AEDB-E9454A511139}" srcOrd="0" destOrd="0" presId="urn:microsoft.com/office/officeart/2008/layout/HorizontalMultiLevelHierarchy"/>
    <dgm:cxn modelId="{94A67908-6B78-1F4A-B35F-62B679DB431A}" type="presOf" srcId="{F059BB7F-6945-4818-818A-89318E2A16EF}" destId="{46E9EB20-FB6E-4AD4-BE4E-0C5D6A476510}" srcOrd="0" destOrd="0" presId="urn:microsoft.com/office/officeart/2008/layout/HorizontalMultiLevelHierarchy"/>
    <dgm:cxn modelId="{1C43F86B-BF2D-2046-BA3F-ACB759428329}" type="presOf" srcId="{8C2F7040-850B-4561-9ED5-A0B4C8BB4F29}" destId="{B40B7882-580C-4E33-80A5-F76FD0E4006C}" srcOrd="1" destOrd="0" presId="urn:microsoft.com/office/officeart/2008/layout/HorizontalMultiLevelHierarchy"/>
    <dgm:cxn modelId="{D0D903C2-188A-AD42-932C-3021A26DBF1A}" type="presOf" srcId="{44C3DC72-6BA0-421C-A2FD-91147B983731}" destId="{EDE80B10-B19E-456D-B03E-090FFA2583BA}" srcOrd="0" destOrd="0" presId="urn:microsoft.com/office/officeart/2008/layout/HorizontalMultiLevelHierarchy"/>
    <dgm:cxn modelId="{8AF8B7E7-D87B-7C42-9984-0000D74D4ABA}" type="presOf" srcId="{E754E6EE-1542-40AD-A8CB-F7DA69AC4990}" destId="{0AB880B8-4544-4480-ABCF-532766B615BC}" srcOrd="0" destOrd="0" presId="urn:microsoft.com/office/officeart/2008/layout/HorizontalMultiLevelHierarchy"/>
    <dgm:cxn modelId="{41422B0C-3D8D-42ED-AA4C-732B833095B4}" srcId="{B32D7A62-5607-443E-AE69-A9B3C975498A}" destId="{6C206B81-E34D-4F39-84E1-32A7BE17C8F5}" srcOrd="3" destOrd="0" parTransId="{BF1A27D3-A6D2-4C0A-81AA-9BB17F9B963C}" sibTransId="{69D07FBD-B531-46A0-B7B9-5BBCA52D3AF9}"/>
    <dgm:cxn modelId="{F3BF655B-542B-42F2-9566-516E5B1974EE}" srcId="{BC2D3344-BD74-4E63-BC6D-D02D58CD14AC}" destId="{39AB563D-0CD4-464F-BE72-7051E9E709B8}" srcOrd="0" destOrd="0" parTransId="{E0DCCECD-5AF1-47A5-B91E-BE4E57D625A4}" sibTransId="{226FCCDE-EAFB-4625-B1AD-5F1CE2326066}"/>
    <dgm:cxn modelId="{5A151D36-88A0-7F46-A92D-92494E659DF6}" type="presOf" srcId="{EDCAACAA-6E24-4322-B755-FD83C60FCC3E}" destId="{A1DDD34F-8273-4335-97C7-A9C2517F02DA}" srcOrd="0" destOrd="0" presId="urn:microsoft.com/office/officeart/2008/layout/HorizontalMultiLevelHierarchy"/>
    <dgm:cxn modelId="{4371862F-0149-43BD-A616-67FF77E88441}" srcId="{0016C069-B79A-49B6-A63D-F3D56D2BED95}" destId="{3AACAC4E-646B-4A63-BE9C-A3F01CB69498}" srcOrd="1" destOrd="0" parTransId="{DEEC010A-3991-4062-BC68-9D20DC56ECE4}" sibTransId="{34E837B5-C1DE-4708-8DE4-D647556FF652}"/>
    <dgm:cxn modelId="{725315D3-2BC0-D846-B740-0ABDD320FB5F}" type="presOf" srcId="{B4406F99-996F-4315-B78D-61AFEEDD31D5}" destId="{76834819-04C8-48D1-9D20-766F8B598492}" srcOrd="1" destOrd="0" presId="urn:microsoft.com/office/officeart/2008/layout/HorizontalMultiLevelHierarchy"/>
    <dgm:cxn modelId="{5F7786F2-4691-2C4D-AEAA-A8ABEE5C4D1B}" type="presOf" srcId="{ECC23A6C-C784-4D91-B7DC-87BC8AC61DA5}" destId="{FCFF4A12-786E-47D6-8361-922306C3F0E6}" srcOrd="0" destOrd="0" presId="urn:microsoft.com/office/officeart/2008/layout/HorizontalMultiLevelHierarchy"/>
    <dgm:cxn modelId="{28E2A815-8B84-4A4D-AFDD-CEBDD9EB2E43}" srcId="{BC2D3344-BD74-4E63-BC6D-D02D58CD14AC}" destId="{EDCAACAA-6E24-4322-B755-FD83C60FCC3E}" srcOrd="2" destOrd="0" parTransId="{1A656FC3-254A-4173-8C54-BC77E6A036C8}" sibTransId="{60735BB4-FA04-4029-A940-B9AAA0233243}"/>
    <dgm:cxn modelId="{C43F5896-71A8-6D46-A062-9C49F70D214A}" type="presOf" srcId="{2C473CAD-49B7-4BDD-ACB0-725AD7B3FF25}" destId="{F96BF80B-BC3E-42F1-A436-BD9A7420DACC}" srcOrd="0" destOrd="0" presId="urn:microsoft.com/office/officeart/2008/layout/HorizontalMultiLevelHierarchy"/>
    <dgm:cxn modelId="{AA3538BE-600E-944C-B27B-C2FF471A5BEF}" type="presOf" srcId="{3E816A3F-AE53-44A4-8338-D78018789250}" destId="{C3C924DD-0DF9-486A-ABFE-82626F877093}" srcOrd="0" destOrd="0" presId="urn:microsoft.com/office/officeart/2008/layout/HorizontalMultiLevelHierarchy"/>
    <dgm:cxn modelId="{611625D3-8A48-E342-9131-8CF4FFE440D1}" type="presOf" srcId="{39AB563D-0CD4-464F-BE72-7051E9E709B8}" destId="{0C74A81D-5DC2-4EAB-9FA2-89067B7668E9}" srcOrd="0" destOrd="0" presId="urn:microsoft.com/office/officeart/2008/layout/HorizontalMultiLevelHierarchy"/>
    <dgm:cxn modelId="{9A33E27C-7B26-1940-8B5F-5B531CCF5E82}" type="presOf" srcId="{BF1A27D3-A6D2-4C0A-81AA-9BB17F9B963C}" destId="{0B4FA213-CE84-4361-A787-F6388832B798}" srcOrd="0" destOrd="0" presId="urn:microsoft.com/office/officeart/2008/layout/HorizontalMultiLevelHierarchy"/>
    <dgm:cxn modelId="{1E391227-F9CB-403A-ADE6-33E084444D54}" srcId="{F059BB7F-6945-4818-818A-89318E2A16EF}" destId="{1D54DAE3-9E7C-4881-8713-D6A7027A428D}" srcOrd="3" destOrd="0" parTransId="{607A3EE1-6C72-4AD4-858A-27B788345E71}" sibTransId="{CC6860B2-E06E-40ED-AE8B-95CD4BC033E0}"/>
    <dgm:cxn modelId="{C2390445-C353-4BAC-8298-A2A852BF08B1}" srcId="{BC2D3344-BD74-4E63-BC6D-D02D58CD14AC}" destId="{66059608-EA07-4F99-B30A-DBB1C9E6F37C}" srcOrd="1" destOrd="0" parTransId="{B4406F99-996F-4315-B78D-61AFEEDD31D5}" sibTransId="{E2746D94-2BB7-4BB9-A05C-42A84CE847BD}"/>
    <dgm:cxn modelId="{A8E249B7-4AB2-824B-8ADB-73B4EDAC1890}" type="presOf" srcId="{6A8C7ABB-C007-411E-AFFC-B97C96DF6C7A}" destId="{77AB0D49-6C78-49DC-9952-70EA71D83B6B}" srcOrd="1" destOrd="0" presId="urn:microsoft.com/office/officeart/2008/layout/HorizontalMultiLevelHierarchy"/>
    <dgm:cxn modelId="{B0ABF13C-7B52-034C-8450-99C8FE24AD28}" type="presOf" srcId="{3A3ABB6E-2DCE-49EE-A998-C8F8C59C15D5}" destId="{95CCF4DB-EB22-4218-B884-BFBB5C5E450B}" srcOrd="1" destOrd="0" presId="urn:microsoft.com/office/officeart/2008/layout/HorizontalMultiLevelHierarchy"/>
    <dgm:cxn modelId="{3C760E64-E40B-D64B-B33B-E88C67C2CA98}" type="presOf" srcId="{DEEC010A-3991-4062-BC68-9D20DC56ECE4}" destId="{2B955423-FCEB-438D-8327-F6626614D634}" srcOrd="1" destOrd="0" presId="urn:microsoft.com/office/officeart/2008/layout/HorizontalMultiLevelHierarchy"/>
    <dgm:cxn modelId="{CEB0D39D-E592-4BFF-926B-F21F192F9C62}" srcId="{0016C069-B79A-49B6-A63D-F3D56D2BED95}" destId="{7FCCE231-A277-41C0-AAE6-7A63ED49B36A}" srcOrd="2" destOrd="0" parTransId="{BD2903D4-8DAF-449C-81F4-05E64D794D5E}" sibTransId="{EEAE4738-579A-47FD-9329-51D6F3016B0B}"/>
    <dgm:cxn modelId="{5C3314F8-88C6-B743-AB71-0BA5796CD260}" type="presOf" srcId="{13650435-8C5B-47EB-AB84-29D2C1689D77}" destId="{67E478F5-9943-4430-8902-21FB8F14A92B}" srcOrd="0" destOrd="0" presId="urn:microsoft.com/office/officeart/2008/layout/HorizontalMultiLevelHierarchy"/>
    <dgm:cxn modelId="{2F374C54-9503-4482-BE83-D1287FD4D8E5}" srcId="{B32D7A62-5607-443E-AE69-A9B3C975498A}" destId="{5B330EB2-493A-40A3-990C-0366A3634A8B}" srcOrd="7" destOrd="0" parTransId="{06F340C7-AF2E-4A26-B780-D593EC57F90F}" sibTransId="{2A06872B-0710-42BE-B297-235998121E7D}"/>
    <dgm:cxn modelId="{57D966B8-DB3D-BD4F-B85F-7874D7544A85}" type="presOf" srcId="{5B330EB2-493A-40A3-990C-0366A3634A8B}" destId="{DFA02C16-6090-4AC8-BA87-6FE305EF9803}" srcOrd="0" destOrd="0" presId="urn:microsoft.com/office/officeart/2008/layout/HorizontalMultiLevelHierarchy"/>
    <dgm:cxn modelId="{4B4ECE91-6DAA-481B-89EC-F8A76FB3055D}" srcId="{AB442340-FFAB-4EE8-8C71-C445FD9E1128}" destId="{D6E65CC2-EFE0-4ADF-81D4-9D7027B6A672}" srcOrd="2" destOrd="0" parTransId="{B111661C-777F-4D30-A343-EF9243F21945}" sibTransId="{83AA480D-7794-48D1-849A-ECA96096CAE1}"/>
    <dgm:cxn modelId="{AF46E870-CDF1-40C5-974A-32ADE943DC54}" srcId="{253B3CE5-7E7E-4BA8-B4DD-E0083AB898E0}" destId="{B32D7A62-5607-443E-AE69-A9B3C975498A}" srcOrd="1" destOrd="0" parTransId="{E03D5795-4CF7-45A6-BC95-F4AC21B3ADAB}" sibTransId="{BC7F4930-DDE0-4D68-9299-DEAE638B69B8}"/>
    <dgm:cxn modelId="{A9302ACD-7A86-8D41-B596-5AAAB6EDF6CE}" type="presOf" srcId="{3A3ABB6E-2DCE-49EE-A998-C8F8C59C15D5}" destId="{6A5FAE15-5A0D-47EC-A7FA-D31D8D4012A6}" srcOrd="0" destOrd="0" presId="urn:microsoft.com/office/officeart/2008/layout/HorizontalMultiLevelHierarchy"/>
    <dgm:cxn modelId="{3D2E16F9-16D0-4EA1-8F5F-A467F049FA2C}" srcId="{AB442340-FFAB-4EE8-8C71-C445FD9E1128}" destId="{C5163C95-5E77-457A-8EB9-67533B07DE7F}" srcOrd="1" destOrd="0" parTransId="{3A3ABB6E-2DCE-49EE-A998-C8F8C59C15D5}" sibTransId="{200C2E2B-0A92-4909-8DC4-46F761EAC140}"/>
    <dgm:cxn modelId="{8CAE7C4D-300E-2C43-97FC-61D0B2A0400A}" type="presOf" srcId="{B32D7A62-5607-443E-AE69-A9B3C975498A}" destId="{CEBD768F-ADEA-4E9C-A6D9-B0EE7531F997}" srcOrd="0" destOrd="0" presId="urn:microsoft.com/office/officeart/2008/layout/HorizontalMultiLevelHierarchy"/>
    <dgm:cxn modelId="{5D1759C0-F0B1-49AD-926F-8414DC8006E7}" srcId="{B32D7A62-5607-443E-AE69-A9B3C975498A}" destId="{2C473CAD-49B7-4BDD-ACB0-725AD7B3FF25}" srcOrd="5" destOrd="0" parTransId="{44C3DC72-6BA0-421C-A2FD-91147B983731}" sibTransId="{B59B8528-A9FD-43E9-8EF6-01F264E335EB}"/>
    <dgm:cxn modelId="{83370016-B152-454C-A35F-8FA2F038E268}" type="presOf" srcId="{8CA70D95-2F36-4607-AA0A-75416DF87425}" destId="{517C6922-119F-41FD-8C62-994DB752480C}" srcOrd="0" destOrd="0" presId="urn:microsoft.com/office/officeart/2008/layout/HorizontalMultiLevelHierarchy"/>
    <dgm:cxn modelId="{4DF107CB-89C1-984A-8814-E884CAF6E64F}" type="presOf" srcId="{FED2B6E4-190B-4B15-BDC7-762EE38262F5}" destId="{49006C8F-D69F-43A7-8885-6FC7A459CEB7}" srcOrd="0" destOrd="0" presId="urn:microsoft.com/office/officeart/2008/layout/HorizontalMultiLevelHierarchy"/>
    <dgm:cxn modelId="{4750B3E9-7DDE-5747-80F2-F3AB999F24AC}" type="presOf" srcId="{3AACAC4E-646B-4A63-BE9C-A3F01CB69498}" destId="{DC33DB14-CF2C-4036-B9CF-D7F2122F26FE}" srcOrd="0" destOrd="0" presId="urn:microsoft.com/office/officeart/2008/layout/HorizontalMultiLevelHierarchy"/>
    <dgm:cxn modelId="{6E93AEDD-E786-134B-A0A5-58AC413FE47D}" type="presOf" srcId="{F9701597-59FD-41B7-B7EA-1AC82A905FB1}" destId="{89D660C9-5514-4465-A197-AB1F0802B23E}" srcOrd="1" destOrd="0" presId="urn:microsoft.com/office/officeart/2008/layout/HorizontalMultiLevelHierarchy"/>
    <dgm:cxn modelId="{87851057-3292-4970-9178-3DC410C6D4D4}" srcId="{B32D7A62-5607-443E-AE69-A9B3C975498A}" destId="{FE94C073-6F6E-4FC4-9AEF-58D605F6AC8F}" srcOrd="2" destOrd="0" parTransId="{6A8C7ABB-C007-411E-AFFC-B97C96DF6C7A}" sibTransId="{A77FCDB5-D393-40DA-98A1-AF5D12BBF65D}"/>
    <dgm:cxn modelId="{B011A6BB-ED68-DE4F-B993-D1D9C395F2D7}" type="presOf" srcId="{D4C944C6-E509-402B-9681-FC3AF0FB4EF0}" destId="{8E3D1F3C-BCE9-48AD-A615-BB40C05F7D30}" srcOrd="0" destOrd="0" presId="urn:microsoft.com/office/officeart/2008/layout/HorizontalMultiLevelHierarchy"/>
    <dgm:cxn modelId="{6D81AF60-EDBE-445B-9770-6FF39D32C8EF}" srcId="{253B3CE5-7E7E-4BA8-B4DD-E0083AB898E0}" destId="{0016C069-B79A-49B6-A63D-F3D56D2BED95}" srcOrd="0" destOrd="0" parTransId="{8C2F7040-850B-4561-9ED5-A0B4C8BB4F29}" sibTransId="{758B58DD-9A62-4BF1-B79B-9E91BBFD9B93}"/>
    <dgm:cxn modelId="{E3DA3CAF-034B-2A43-A9FA-59D18A29DD4E}" type="presOf" srcId="{F9701597-59FD-41B7-B7EA-1AC82A905FB1}" destId="{4C548103-6EA2-48AA-9F51-25C7AE2B90F6}" srcOrd="0" destOrd="0" presId="urn:microsoft.com/office/officeart/2008/layout/HorizontalMultiLevelHierarchy"/>
    <dgm:cxn modelId="{E2EEDCBF-5C74-854C-BF3E-82B70262CE12}" type="presOf" srcId="{B4406F99-996F-4315-B78D-61AFEEDD31D5}" destId="{830F3BC5-9CAE-4D5F-9F0A-791998D1D314}" srcOrd="0" destOrd="0" presId="urn:microsoft.com/office/officeart/2008/layout/HorizontalMultiLevelHierarchy"/>
    <dgm:cxn modelId="{6E2C2700-9D7A-0247-8023-F1FF31C9CF41}" type="presOf" srcId="{77F40CB2-6537-4082-ACFA-015C2D06EB31}" destId="{8F1034AD-FFBC-4A7D-BADE-89F0CFB559F8}" srcOrd="0" destOrd="0" presId="urn:microsoft.com/office/officeart/2008/layout/HorizontalMultiLevelHierarchy"/>
    <dgm:cxn modelId="{A14412CC-FE07-0649-BF59-C73C7B061DC2}" type="presOf" srcId="{BD2903D4-8DAF-449C-81F4-05E64D794D5E}" destId="{16CF7C8F-FD06-4A15-832D-11633940BCEF}" srcOrd="1" destOrd="0" presId="urn:microsoft.com/office/officeart/2008/layout/HorizontalMultiLevelHierarchy"/>
    <dgm:cxn modelId="{7FCA7D31-C168-AB4D-A084-68579969535A}" type="presOf" srcId="{1A656FC3-254A-4173-8C54-BC77E6A036C8}" destId="{B57ADA4C-D38E-497C-8072-6D93512DE5D6}" srcOrd="0" destOrd="0" presId="urn:microsoft.com/office/officeart/2008/layout/HorizontalMultiLevelHierarchy"/>
    <dgm:cxn modelId="{DA8B03C9-63E1-2544-BE1D-DCD2A1D28146}" type="presOf" srcId="{C5163C95-5E77-457A-8EB9-67533B07DE7F}" destId="{38EA4BB0-8DBE-4B26-B109-01149CBF473B}" srcOrd="0" destOrd="0" presId="urn:microsoft.com/office/officeart/2008/layout/HorizontalMultiLevelHierarchy"/>
    <dgm:cxn modelId="{94BF92D5-1770-E145-A4D5-4144D18D5122}" type="presOf" srcId="{ECC23A6C-C784-4D91-B7DC-87BC8AC61DA5}" destId="{DDC6D289-168D-49B4-84DA-8C16655CC758}" srcOrd="1" destOrd="0" presId="urn:microsoft.com/office/officeart/2008/layout/HorizontalMultiLevelHierarchy"/>
    <dgm:cxn modelId="{B2499A7C-7F00-4349-8B2A-9D1093FBBEDE}" type="presOf" srcId="{A6992412-08D4-4EA9-B3B6-709D1E861E9D}" destId="{5C69D405-8EF4-4C65-BB93-E9052CF3A483}" srcOrd="1" destOrd="0" presId="urn:microsoft.com/office/officeart/2008/layout/HorizontalMultiLevelHierarchy"/>
    <dgm:cxn modelId="{68CDE76D-E446-AC4E-BB1F-84A2361E1905}" type="presOf" srcId="{E0DCCECD-5AF1-47A5-B91E-BE4E57D625A4}" destId="{F588FB5E-C295-4DE9-96B7-B2C6F71FFD13}" srcOrd="0" destOrd="0" presId="urn:microsoft.com/office/officeart/2008/layout/HorizontalMultiLevelHierarchy"/>
    <dgm:cxn modelId="{E8A65257-971C-4042-BCC6-27BEE7EDCC34}" type="presOf" srcId="{4A05F6E2-2663-4E8C-B1B4-D478F8ED3761}" destId="{5ACD4797-D91B-4925-9E98-1D53CB5F9F63}" srcOrd="1" destOrd="0" presId="urn:microsoft.com/office/officeart/2008/layout/HorizontalMultiLevelHierarchy"/>
    <dgm:cxn modelId="{E613BC2D-A6CD-8947-BA41-87040B9AA34A}" type="presOf" srcId="{44C3DC72-6BA0-421C-A2FD-91147B983731}" destId="{DE3A10D3-D49D-456C-BE15-81DD9113BD3C}" srcOrd="1" destOrd="0" presId="urn:microsoft.com/office/officeart/2008/layout/HorizontalMultiLevelHierarchy"/>
    <dgm:cxn modelId="{B6FE3337-7048-4946-8D8D-2B13B57776A9}" type="presOf" srcId="{3E8235EE-5673-47FC-91BF-DFE2392A85EA}" destId="{FE4E3619-4A3E-49BA-8885-4C3FE0F8021B}" srcOrd="0" destOrd="0" presId="urn:microsoft.com/office/officeart/2008/layout/HorizontalMultiLevelHierarchy"/>
    <dgm:cxn modelId="{137074DE-1C97-4D84-9F77-8AB8B1217439}" srcId="{B32D7A62-5607-443E-AE69-A9B3C975498A}" destId="{BC2D3344-BD74-4E63-BC6D-D02D58CD14AC}" srcOrd="0" destOrd="0" parTransId="{13650435-8C5B-47EB-AB84-29D2C1689D77}" sibTransId="{A7A70F11-B121-4FAA-8C5D-8BCE8D81333C}"/>
    <dgm:cxn modelId="{F2C99725-5980-A54F-B04B-616995C3001B}" type="presOf" srcId="{BD2903D4-8DAF-449C-81F4-05E64D794D5E}" destId="{8C9E14D3-2877-45AC-B9C4-E914802C1CE7}" srcOrd="0" destOrd="0" presId="urn:microsoft.com/office/officeart/2008/layout/HorizontalMultiLevelHierarchy"/>
    <dgm:cxn modelId="{DD8BF2D0-A975-F84C-99DE-E6637189699B}" type="presOf" srcId="{E47877DA-0706-4717-B2CB-D42C00E6C84B}" destId="{E19B813B-EC63-4CDB-8ADA-B311D51782CC}" srcOrd="0" destOrd="0" presId="urn:microsoft.com/office/officeart/2008/layout/HorizontalMultiLevelHierarchy"/>
    <dgm:cxn modelId="{63C13EA7-A4E3-524B-945A-9949A30BFEE5}" type="presOf" srcId="{97265FBD-13B4-49CF-AC03-EC11FF1BDDA1}" destId="{9FD360F0-F763-4BEF-AE14-CCAA4BAA721C}" srcOrd="0" destOrd="0" presId="urn:microsoft.com/office/officeart/2008/layout/HorizontalMultiLevelHierarchy"/>
    <dgm:cxn modelId="{E6DDF680-A4EE-0942-A219-E9FFEA25E1E2}" type="presOf" srcId="{5FC977BC-05F7-4B6A-AFF6-A640BC62921D}" destId="{4F6E6A3F-62E6-432E-BE98-932B635287A6}" srcOrd="0" destOrd="0" presId="urn:microsoft.com/office/officeart/2008/layout/HorizontalMultiLevelHierarchy"/>
    <dgm:cxn modelId="{A1681EDF-B9C9-EB4C-BEE0-DDF03F09B32D}" type="presOf" srcId="{DEEC010A-3991-4062-BC68-9D20DC56ECE4}" destId="{3AF52713-26C6-4F2C-9458-CA92B8A96DA3}" srcOrd="0" destOrd="0" presId="urn:microsoft.com/office/officeart/2008/layout/HorizontalMultiLevelHierarchy"/>
    <dgm:cxn modelId="{9E3DB009-24A7-46C5-AC17-A802814482BD}" srcId="{AB442340-FFAB-4EE8-8C71-C445FD9E1128}" destId="{8CA70D95-2F36-4607-AA0A-75416DF87425}" srcOrd="3" destOrd="0" parTransId="{DDBF7182-2DCF-4D30-9720-3347B8FA6FE7}" sibTransId="{6A1F4DE6-4EA2-47AF-815F-233BD806D399}"/>
    <dgm:cxn modelId="{DF739857-46BE-C748-BC50-AEC80A42E826}" type="presOf" srcId="{E754E6EE-1542-40AD-A8CB-F7DA69AC4990}" destId="{F690EF25-B422-47EC-8DAE-C65DD5A64B17}" srcOrd="1" destOrd="0" presId="urn:microsoft.com/office/officeart/2008/layout/HorizontalMultiLevelHierarchy"/>
    <dgm:cxn modelId="{E64D477B-A450-6541-84AD-FCC07985A7AD}" type="presOf" srcId="{E0DCCECD-5AF1-47A5-B91E-BE4E57D625A4}" destId="{B5153FBB-CCB1-4B0E-B794-F37B4174166A}" srcOrd="1" destOrd="0" presId="urn:microsoft.com/office/officeart/2008/layout/HorizontalMultiLevelHierarchy"/>
    <dgm:cxn modelId="{63247E78-87C4-2243-B747-CF9F53A754E1}" type="presOf" srcId="{FE94C073-6F6E-4FC4-9AEF-58D605F6AC8F}" destId="{D29A826F-DDE3-44AE-9BBC-4A57434517DA}" srcOrd="0" destOrd="0" presId="urn:microsoft.com/office/officeart/2008/layout/HorizontalMultiLevelHierarchy"/>
    <dgm:cxn modelId="{68A0A4B2-393A-48BF-ADB4-B9473C36C557}" srcId="{253B3CE5-7E7E-4BA8-B4DD-E0083AB898E0}" destId="{006572D9-CCB9-44E4-86A4-AB1BF1852621}" srcOrd="3" destOrd="0" parTransId="{A6DCDFA0-58B9-4CE7-B421-A21DC10C5EEC}" sibTransId="{0ECD1ABD-77B2-49F7-BDC5-3D6D9E916713}"/>
    <dgm:cxn modelId="{D9EC8A5E-F0C2-4568-815D-9975E170FE45}" srcId="{AB442340-FFAB-4EE8-8C71-C445FD9E1128}" destId="{D4C944C6-E509-402B-9681-FC3AF0FB4EF0}" srcOrd="0" destOrd="0" parTransId="{F2E2AFBC-8632-4710-BF5E-5E4AE5211412}" sibTransId="{932C783B-07A6-4F43-B594-F2DCCF73D853}"/>
    <dgm:cxn modelId="{2C9013EE-358B-433A-A4C8-CD02C7B25815}" srcId="{F059BB7F-6945-4818-818A-89318E2A16EF}" destId="{A2E51B2E-0363-46FA-8B0D-B8353F432A08}" srcOrd="2" destOrd="0" parTransId="{4A05F6E2-2663-4E8C-B1B4-D478F8ED3761}" sibTransId="{0C3BC62B-3007-4719-8F43-642F3CE7B87E}"/>
    <dgm:cxn modelId="{CD86DD43-9C8A-9245-BB22-E1203F70B697}" type="presOf" srcId="{66059608-EA07-4F99-B30A-DBB1C9E6F37C}" destId="{0D91B0C3-6892-4C33-BE1B-99BC8EB6086A}" srcOrd="0" destOrd="0" presId="urn:microsoft.com/office/officeart/2008/layout/HorizontalMultiLevelHierarchy"/>
    <dgm:cxn modelId="{C0D1A0A2-5AC8-49A4-991E-5E587BCAB29C}" srcId="{F059BB7F-6945-4818-818A-89318E2A16EF}" destId="{3E816A3F-AE53-44A4-8338-D78018789250}" srcOrd="1" destOrd="0" parTransId="{33D97485-FE69-46D1-8010-A2D92DDEFBD8}" sibTransId="{8AE95533-7918-4D19-8F2A-D59959E8CD4E}"/>
    <dgm:cxn modelId="{2F58F9DE-D4DB-4767-80E0-967439B39DA6}" srcId="{253B3CE5-7E7E-4BA8-B4DD-E0083AB898E0}" destId="{F059BB7F-6945-4818-818A-89318E2A16EF}" srcOrd="2" destOrd="0" parTransId="{5FC977BC-05F7-4B6A-AFF6-A640BC62921D}" sibTransId="{436C812B-4509-40EC-A5DA-B5BC0E33ED12}"/>
    <dgm:cxn modelId="{7DFF2331-CF52-CC47-A67E-404C0373F8B5}" type="presOf" srcId="{607A3EE1-6C72-4AD4-858A-27B788345E71}" destId="{86DE06D7-8D65-43F5-941D-80058FB26364}" srcOrd="0" destOrd="0" presId="urn:microsoft.com/office/officeart/2008/layout/HorizontalMultiLevelHierarchy"/>
    <dgm:cxn modelId="{61835218-E9E2-5044-9B09-84A0AD0A8FC5}" type="presOf" srcId="{9FA4EDCC-30C8-400E-B4A6-9238E7A4A54A}" destId="{895C739B-AF67-4159-830A-D71B89983C99}" srcOrd="0" destOrd="0" presId="urn:microsoft.com/office/officeart/2008/layout/HorizontalMultiLevelHierarchy"/>
    <dgm:cxn modelId="{9F3432A3-554C-814C-996D-8C1DDBF847AA}" type="presOf" srcId="{7FCCE231-A277-41C0-AAE6-7A63ED49B36A}" destId="{8D2B21F4-CC07-498D-8C2D-9B83598070D5}" srcOrd="0" destOrd="0" presId="urn:microsoft.com/office/officeart/2008/layout/HorizontalMultiLevelHierarchy"/>
    <dgm:cxn modelId="{4F30F4BE-909D-504C-9394-60BC842924EB}" type="presOf" srcId="{06F340C7-AF2E-4A26-B780-D593EC57F90F}" destId="{EED0DE1F-9EE1-4D5A-9312-55C866D6A566}" srcOrd="1" destOrd="0" presId="urn:microsoft.com/office/officeart/2008/layout/HorizontalMultiLevelHierarchy"/>
    <dgm:cxn modelId="{B246FEBA-BC12-D348-AC2F-70D27B455175}" type="presOf" srcId="{4A05F6E2-2663-4E8C-B1B4-D478F8ED3761}" destId="{60154E0B-BA39-4FE3-BABE-3AC7A00E0151}" srcOrd="0" destOrd="0" presId="urn:microsoft.com/office/officeart/2008/layout/HorizontalMultiLevelHierarchy"/>
    <dgm:cxn modelId="{58CA5553-DFB4-D442-96F9-015DA4BE9ADA}" type="presOf" srcId="{9ADD45C7-8091-4954-831E-7067EEC2C301}" destId="{F9848F69-F8BA-440C-B912-1C6F828908A0}" srcOrd="0" destOrd="0" presId="urn:microsoft.com/office/officeart/2008/layout/HorizontalMultiLevelHierarchy"/>
    <dgm:cxn modelId="{0B163C7A-A8C6-8B4C-B2C5-3E018785ED82}" type="presOf" srcId="{1D54DAE3-9E7C-4881-8713-D6A7027A428D}" destId="{67229680-4095-4729-80D7-2BDA6E592F69}" srcOrd="0" destOrd="0" presId="urn:microsoft.com/office/officeart/2008/layout/HorizontalMultiLevelHierarchy"/>
    <dgm:cxn modelId="{D85C1284-F148-6048-BDE5-1995E80F72FB}" type="presOf" srcId="{A6992412-08D4-4EA9-B3B6-709D1E861E9D}" destId="{CE22786D-60B0-44C3-8254-05779D7E98E7}" srcOrd="0" destOrd="0" presId="urn:microsoft.com/office/officeart/2008/layout/HorizontalMultiLevelHierarchy"/>
    <dgm:cxn modelId="{072A465F-8B37-4C54-BE6F-F290775D1D3B}" srcId="{B32D7A62-5607-443E-AE69-A9B3C975498A}" destId="{97265FBD-13B4-49CF-AC03-EC11FF1BDDA1}" srcOrd="1" destOrd="0" parTransId="{3E8235EE-5673-47FC-91BF-DFE2392A85EA}" sibTransId="{5CC98A69-EBFB-4C6A-9654-82C3D6134A2F}"/>
    <dgm:cxn modelId="{9A10BD60-BA56-1846-B961-A81E35D14538}" type="presOf" srcId="{E03D5795-4CF7-45A6-BC95-F4AC21B3ADAB}" destId="{1620B093-5CEA-4187-9043-BB7755284736}" srcOrd="1" destOrd="0" presId="urn:microsoft.com/office/officeart/2008/layout/HorizontalMultiLevelHierarchy"/>
    <dgm:cxn modelId="{D154A9DA-3E2C-4006-AB84-C3C2F46484E2}" type="presOf" srcId="{A6DCDFA0-58B9-4CE7-B421-A21DC10C5EEC}" destId="{5A4A75A1-D6DC-4F91-82ED-A7D8A8E9FA75}" srcOrd="1" destOrd="0" presId="urn:microsoft.com/office/officeart/2008/layout/HorizontalMultiLevelHierarchy"/>
    <dgm:cxn modelId="{C7FA08DB-8C07-8741-B618-F752688BF5E5}" type="presOf" srcId="{B111661C-777F-4D30-A343-EF9243F21945}" destId="{AD43220B-A03F-477B-B819-716AFF133329}" srcOrd="1" destOrd="0" presId="urn:microsoft.com/office/officeart/2008/layout/HorizontalMultiLevelHierarchy"/>
    <dgm:cxn modelId="{4C9E9987-27B7-EA41-A9A3-CEFBE273AD82}" type="presOf" srcId="{5FC977BC-05F7-4B6A-AFF6-A640BC62921D}" destId="{9F1A555A-5FCB-49E8-AF35-876822FB6E7B}" srcOrd="1" destOrd="0" presId="urn:microsoft.com/office/officeart/2008/layout/HorizontalMultiLevelHierarchy"/>
    <dgm:cxn modelId="{8688A152-CFA5-8945-9891-B1BF417D207C}" type="presOf" srcId="{E03D5795-4CF7-45A6-BC95-F4AC21B3ADAB}" destId="{8BAC54C9-BAE0-455A-90DC-B901DC3A6EF3}" srcOrd="0" destOrd="0" presId="urn:microsoft.com/office/officeart/2008/layout/HorizontalMultiLevelHierarchy"/>
    <dgm:cxn modelId="{4A2873D6-2A52-F84F-A2A9-C7ACFD27764D}" type="presOf" srcId="{3E8235EE-5673-47FC-91BF-DFE2392A85EA}" destId="{37217148-1A72-4E71-9C0A-141ECEA4D0F3}" srcOrd="1" destOrd="0" presId="urn:microsoft.com/office/officeart/2008/layout/HorizontalMultiLevelHierarchy"/>
    <dgm:cxn modelId="{8C67E96C-608D-45E4-B684-F28D519B3696}" srcId="{0016C069-B79A-49B6-A63D-F3D56D2BED95}" destId="{2F0718D5-E7D2-45FB-B983-F9F65978224C}" srcOrd="3" destOrd="0" parTransId="{F9701597-59FD-41B7-B7EA-1AC82A905FB1}" sibTransId="{6B1A0D8A-31BB-4E29-AED6-00269DFAF579}"/>
    <dgm:cxn modelId="{E6880AC7-1023-D04A-B94F-E68B6D846723}" type="presOf" srcId="{F2E2AFBC-8632-4710-BF5E-5E4AE5211412}" destId="{CBF876BB-EB90-4381-AE5A-CE28AECF63E1}" srcOrd="1" destOrd="0" presId="urn:microsoft.com/office/officeart/2008/layout/HorizontalMultiLevelHierarchy"/>
    <dgm:cxn modelId="{48C46A70-B163-9F4A-931D-58BF73562511}" type="presOf" srcId="{6C206B81-E34D-4F39-84E1-32A7BE17C8F5}" destId="{4138DA8B-1FEF-4CEF-B8FF-7211839C4755}" srcOrd="0" destOrd="0" presId="urn:microsoft.com/office/officeart/2008/layout/HorizontalMultiLevelHierarchy"/>
    <dgm:cxn modelId="{CA8958C5-6F7B-4A4B-9761-D8458EAF3050}" type="presParOf" srcId="{49006C8F-D69F-43A7-8885-6FC7A459CEB7}" destId="{DEB82123-F898-47B3-BF24-769256BA7F43}" srcOrd="0" destOrd="0" presId="urn:microsoft.com/office/officeart/2008/layout/HorizontalMultiLevelHierarchy"/>
    <dgm:cxn modelId="{999809BC-08FB-5B42-A558-A7B5BAE2249D}" type="presParOf" srcId="{DEB82123-F898-47B3-BF24-769256BA7F43}" destId="{90157A98-2C82-44D7-92C9-6CAEF8B6790C}" srcOrd="0" destOrd="0" presId="urn:microsoft.com/office/officeart/2008/layout/HorizontalMultiLevelHierarchy"/>
    <dgm:cxn modelId="{228EC2B5-D467-8546-A169-9C50DCB704C5}" type="presParOf" srcId="{DEB82123-F898-47B3-BF24-769256BA7F43}" destId="{2C3DBCA3-6AE3-411E-936E-3DDEC58D0188}" srcOrd="1" destOrd="0" presId="urn:microsoft.com/office/officeart/2008/layout/HorizontalMultiLevelHierarchy"/>
    <dgm:cxn modelId="{CC3454FC-27DF-F549-B36B-23D62E0279A4}" type="presParOf" srcId="{2C3DBCA3-6AE3-411E-936E-3DDEC58D0188}" destId="{D5921C02-7848-4288-B856-7B76B36FA62D}" srcOrd="0" destOrd="0" presId="urn:microsoft.com/office/officeart/2008/layout/HorizontalMultiLevelHierarchy"/>
    <dgm:cxn modelId="{9D880EDF-AC21-9041-9D28-47BA6704B3C0}" type="presParOf" srcId="{D5921C02-7848-4288-B856-7B76B36FA62D}" destId="{B40B7882-580C-4E33-80A5-F76FD0E4006C}" srcOrd="0" destOrd="0" presId="urn:microsoft.com/office/officeart/2008/layout/HorizontalMultiLevelHierarchy"/>
    <dgm:cxn modelId="{F50823E6-1CA9-E445-8585-7B6F7974A73F}" type="presParOf" srcId="{2C3DBCA3-6AE3-411E-936E-3DDEC58D0188}" destId="{16517A05-0968-4DEC-B5E8-64B0C02A650F}" srcOrd="1" destOrd="0" presId="urn:microsoft.com/office/officeart/2008/layout/HorizontalMultiLevelHierarchy"/>
    <dgm:cxn modelId="{7FAD8A34-BF1F-0647-83AF-08B83AEF9703}" type="presParOf" srcId="{16517A05-0968-4DEC-B5E8-64B0C02A650F}" destId="{3434DB60-6224-4262-BB2B-875B85595962}" srcOrd="0" destOrd="0" presId="urn:microsoft.com/office/officeart/2008/layout/HorizontalMultiLevelHierarchy"/>
    <dgm:cxn modelId="{3F0C5B62-3E6B-3041-94F0-D6E694E06C3F}" type="presParOf" srcId="{16517A05-0968-4DEC-B5E8-64B0C02A650F}" destId="{5E091B39-7F15-4E51-9CA1-754AAF033FAB}" srcOrd="1" destOrd="0" presId="urn:microsoft.com/office/officeart/2008/layout/HorizontalMultiLevelHierarchy"/>
    <dgm:cxn modelId="{73D90944-1665-BC4D-9AEB-7422042A2071}" type="presParOf" srcId="{5E091B39-7F15-4E51-9CA1-754AAF033FAB}" destId="{0AB880B8-4544-4480-ABCF-532766B615BC}" srcOrd="0" destOrd="0" presId="urn:microsoft.com/office/officeart/2008/layout/HorizontalMultiLevelHierarchy"/>
    <dgm:cxn modelId="{B6632B0A-277A-6E46-AD41-012433755A20}" type="presParOf" srcId="{0AB880B8-4544-4480-ABCF-532766B615BC}" destId="{F690EF25-B422-47EC-8DAE-C65DD5A64B17}" srcOrd="0" destOrd="0" presId="urn:microsoft.com/office/officeart/2008/layout/HorizontalMultiLevelHierarchy"/>
    <dgm:cxn modelId="{B40BCEC0-6791-0945-82F2-9CA7FC994C3D}" type="presParOf" srcId="{5E091B39-7F15-4E51-9CA1-754AAF033FAB}" destId="{F1FB178E-E093-4229-AE24-5CCD469D3EBD}" srcOrd="1" destOrd="0" presId="urn:microsoft.com/office/officeart/2008/layout/HorizontalMultiLevelHierarchy"/>
    <dgm:cxn modelId="{D70D977E-6AE9-954B-A25A-BC33806632DF}" type="presParOf" srcId="{F1FB178E-E093-4229-AE24-5CCD469D3EBD}" destId="{8F1034AD-FFBC-4A7D-BADE-89F0CFB559F8}" srcOrd="0" destOrd="0" presId="urn:microsoft.com/office/officeart/2008/layout/HorizontalMultiLevelHierarchy"/>
    <dgm:cxn modelId="{6EADDC1A-39F8-E543-98B9-28885FF493B8}" type="presParOf" srcId="{F1FB178E-E093-4229-AE24-5CCD469D3EBD}" destId="{DDE6A352-2D3C-4329-BB67-D8FA8A36E9B4}" srcOrd="1" destOrd="0" presId="urn:microsoft.com/office/officeart/2008/layout/HorizontalMultiLevelHierarchy"/>
    <dgm:cxn modelId="{620B1FD9-5271-3245-A854-3D57109FA1F3}" type="presParOf" srcId="{5E091B39-7F15-4E51-9CA1-754AAF033FAB}" destId="{3AF52713-26C6-4F2C-9458-CA92B8A96DA3}" srcOrd="2" destOrd="0" presId="urn:microsoft.com/office/officeart/2008/layout/HorizontalMultiLevelHierarchy"/>
    <dgm:cxn modelId="{9FB7477A-AFB1-E24A-88B6-E5A93E9E96EA}" type="presParOf" srcId="{3AF52713-26C6-4F2C-9458-CA92B8A96DA3}" destId="{2B955423-FCEB-438D-8327-F6626614D634}" srcOrd="0" destOrd="0" presId="urn:microsoft.com/office/officeart/2008/layout/HorizontalMultiLevelHierarchy"/>
    <dgm:cxn modelId="{75EC337F-8E31-C942-8FDE-FA880252D99D}" type="presParOf" srcId="{5E091B39-7F15-4E51-9CA1-754AAF033FAB}" destId="{CEF1732B-40A1-4AF7-B249-48BFB94ECC45}" srcOrd="3" destOrd="0" presId="urn:microsoft.com/office/officeart/2008/layout/HorizontalMultiLevelHierarchy"/>
    <dgm:cxn modelId="{9B59588D-22C1-F845-9470-3F91D8C8B57E}" type="presParOf" srcId="{CEF1732B-40A1-4AF7-B249-48BFB94ECC45}" destId="{DC33DB14-CF2C-4036-B9CF-D7F2122F26FE}" srcOrd="0" destOrd="0" presId="urn:microsoft.com/office/officeart/2008/layout/HorizontalMultiLevelHierarchy"/>
    <dgm:cxn modelId="{349538FD-0998-8545-9B75-A19BE7416592}" type="presParOf" srcId="{CEF1732B-40A1-4AF7-B249-48BFB94ECC45}" destId="{C5C26BF7-2159-4568-AA41-A20D9478F681}" srcOrd="1" destOrd="0" presId="urn:microsoft.com/office/officeart/2008/layout/HorizontalMultiLevelHierarchy"/>
    <dgm:cxn modelId="{DE260A3D-D869-9E48-8D56-4E378CF19F4C}" type="presParOf" srcId="{5E091B39-7F15-4E51-9CA1-754AAF033FAB}" destId="{8C9E14D3-2877-45AC-B9C4-E914802C1CE7}" srcOrd="4" destOrd="0" presId="urn:microsoft.com/office/officeart/2008/layout/HorizontalMultiLevelHierarchy"/>
    <dgm:cxn modelId="{13EE2FE4-93B1-B04C-99E7-0625FD914454}" type="presParOf" srcId="{8C9E14D3-2877-45AC-B9C4-E914802C1CE7}" destId="{16CF7C8F-FD06-4A15-832D-11633940BCEF}" srcOrd="0" destOrd="0" presId="urn:microsoft.com/office/officeart/2008/layout/HorizontalMultiLevelHierarchy"/>
    <dgm:cxn modelId="{16B21FC0-7FBB-6C44-BB72-B0BF022CEEB7}" type="presParOf" srcId="{5E091B39-7F15-4E51-9CA1-754AAF033FAB}" destId="{A1D1F96A-04DF-4F94-BB9E-E8580B727E12}" srcOrd="5" destOrd="0" presId="urn:microsoft.com/office/officeart/2008/layout/HorizontalMultiLevelHierarchy"/>
    <dgm:cxn modelId="{646F6576-8A24-2145-A274-59D8844137FA}" type="presParOf" srcId="{A1D1F96A-04DF-4F94-BB9E-E8580B727E12}" destId="{8D2B21F4-CC07-498D-8C2D-9B83598070D5}" srcOrd="0" destOrd="0" presId="urn:microsoft.com/office/officeart/2008/layout/HorizontalMultiLevelHierarchy"/>
    <dgm:cxn modelId="{4A82BE63-62A1-8245-8704-8864FA9F9140}" type="presParOf" srcId="{A1D1F96A-04DF-4F94-BB9E-E8580B727E12}" destId="{68F74BD7-F427-4CE7-B959-252808E94759}" srcOrd="1" destOrd="0" presId="urn:microsoft.com/office/officeart/2008/layout/HorizontalMultiLevelHierarchy"/>
    <dgm:cxn modelId="{02CC1EB5-7CF1-DF4A-8A0D-92F83EC369BB}" type="presParOf" srcId="{5E091B39-7F15-4E51-9CA1-754AAF033FAB}" destId="{4C548103-6EA2-48AA-9F51-25C7AE2B90F6}" srcOrd="6" destOrd="0" presId="urn:microsoft.com/office/officeart/2008/layout/HorizontalMultiLevelHierarchy"/>
    <dgm:cxn modelId="{4FA2E989-B3ED-7845-B37F-B6C803FFED73}" type="presParOf" srcId="{4C548103-6EA2-48AA-9F51-25C7AE2B90F6}" destId="{89D660C9-5514-4465-A197-AB1F0802B23E}" srcOrd="0" destOrd="0" presId="urn:microsoft.com/office/officeart/2008/layout/HorizontalMultiLevelHierarchy"/>
    <dgm:cxn modelId="{F3C37564-17FD-5B47-BE5E-06503AA09ABF}" type="presParOf" srcId="{5E091B39-7F15-4E51-9CA1-754AAF033FAB}" destId="{D0940832-F0FB-4548-AD01-235B42B9FB04}" srcOrd="7" destOrd="0" presId="urn:microsoft.com/office/officeart/2008/layout/HorizontalMultiLevelHierarchy"/>
    <dgm:cxn modelId="{A1D90EEC-DD3A-2542-B20A-9E197F230A2D}" type="presParOf" srcId="{D0940832-F0FB-4548-AD01-235B42B9FB04}" destId="{C039F694-DD28-4E4A-89B7-F15189C12797}" srcOrd="0" destOrd="0" presId="urn:microsoft.com/office/officeart/2008/layout/HorizontalMultiLevelHierarchy"/>
    <dgm:cxn modelId="{6FA9B9DD-2911-784B-8AD7-7B3771FD2BD6}" type="presParOf" srcId="{D0940832-F0FB-4548-AD01-235B42B9FB04}" destId="{A2020CA6-8541-4FCA-9D04-52191F4BC719}" srcOrd="1" destOrd="0" presId="urn:microsoft.com/office/officeart/2008/layout/HorizontalMultiLevelHierarchy"/>
    <dgm:cxn modelId="{D1FB0A5C-986F-9146-89E2-1294897023A5}" type="presParOf" srcId="{2C3DBCA3-6AE3-411E-936E-3DDEC58D0188}" destId="{8BAC54C9-BAE0-455A-90DC-B901DC3A6EF3}" srcOrd="2" destOrd="0" presId="urn:microsoft.com/office/officeart/2008/layout/HorizontalMultiLevelHierarchy"/>
    <dgm:cxn modelId="{246CEBBC-2994-8342-B128-8BD92B0B4438}" type="presParOf" srcId="{8BAC54C9-BAE0-455A-90DC-B901DC3A6EF3}" destId="{1620B093-5CEA-4187-9043-BB7755284736}" srcOrd="0" destOrd="0" presId="urn:microsoft.com/office/officeart/2008/layout/HorizontalMultiLevelHierarchy"/>
    <dgm:cxn modelId="{90895357-E85C-7049-8E9A-017E2E354969}" type="presParOf" srcId="{2C3DBCA3-6AE3-411E-936E-3DDEC58D0188}" destId="{5DE05B3B-1182-49C1-94DF-E4C3F53DF907}" srcOrd="3" destOrd="0" presId="urn:microsoft.com/office/officeart/2008/layout/HorizontalMultiLevelHierarchy"/>
    <dgm:cxn modelId="{0CA163FE-0D63-A44B-8E54-32117B42E816}" type="presParOf" srcId="{5DE05B3B-1182-49C1-94DF-E4C3F53DF907}" destId="{CEBD768F-ADEA-4E9C-A6D9-B0EE7531F997}" srcOrd="0" destOrd="0" presId="urn:microsoft.com/office/officeart/2008/layout/HorizontalMultiLevelHierarchy"/>
    <dgm:cxn modelId="{F909D0AD-AE12-2745-A5E5-E06D170F8879}" type="presParOf" srcId="{5DE05B3B-1182-49C1-94DF-E4C3F53DF907}" destId="{36B91C72-78B4-4254-B3A6-9E04F4C1FA91}" srcOrd="1" destOrd="0" presId="urn:microsoft.com/office/officeart/2008/layout/HorizontalMultiLevelHierarchy"/>
    <dgm:cxn modelId="{A5F38017-18DF-BA4A-BD46-B0489763FD04}" type="presParOf" srcId="{36B91C72-78B4-4254-B3A6-9E04F4C1FA91}" destId="{67E478F5-9943-4430-8902-21FB8F14A92B}" srcOrd="0" destOrd="0" presId="urn:microsoft.com/office/officeart/2008/layout/HorizontalMultiLevelHierarchy"/>
    <dgm:cxn modelId="{3C73FE59-06C8-194B-8AE7-FC9C14F3D274}" type="presParOf" srcId="{67E478F5-9943-4430-8902-21FB8F14A92B}" destId="{3BC783F8-C0A4-4882-A5F3-04B0E33EC41E}" srcOrd="0" destOrd="0" presId="urn:microsoft.com/office/officeart/2008/layout/HorizontalMultiLevelHierarchy"/>
    <dgm:cxn modelId="{8054BAEF-47A3-2F45-AFD3-E281C856CD5A}" type="presParOf" srcId="{36B91C72-78B4-4254-B3A6-9E04F4C1FA91}" destId="{3E993AAB-7795-45C8-8B0B-CD65E8C96AE5}" srcOrd="1" destOrd="0" presId="urn:microsoft.com/office/officeart/2008/layout/HorizontalMultiLevelHierarchy"/>
    <dgm:cxn modelId="{0CA849D1-991E-1140-A5D6-C9CE94E0182B}" type="presParOf" srcId="{3E993AAB-7795-45C8-8B0B-CD65E8C96AE5}" destId="{E67DE2A7-493A-4E9A-AEDB-E9454A511139}" srcOrd="0" destOrd="0" presId="urn:microsoft.com/office/officeart/2008/layout/HorizontalMultiLevelHierarchy"/>
    <dgm:cxn modelId="{B439A794-8E78-5E4B-A0AF-DEEA439A91C6}" type="presParOf" srcId="{3E993AAB-7795-45C8-8B0B-CD65E8C96AE5}" destId="{02E44E1F-993D-422E-A5FC-56DB76951413}" srcOrd="1" destOrd="0" presId="urn:microsoft.com/office/officeart/2008/layout/HorizontalMultiLevelHierarchy"/>
    <dgm:cxn modelId="{92DBF3D7-7929-5045-82C5-A88A3E836D06}" type="presParOf" srcId="{02E44E1F-993D-422E-A5FC-56DB76951413}" destId="{F588FB5E-C295-4DE9-96B7-B2C6F71FFD13}" srcOrd="0" destOrd="0" presId="urn:microsoft.com/office/officeart/2008/layout/HorizontalMultiLevelHierarchy"/>
    <dgm:cxn modelId="{45A309EF-DE88-F042-A5DA-D83F43B535F0}" type="presParOf" srcId="{F588FB5E-C295-4DE9-96B7-B2C6F71FFD13}" destId="{B5153FBB-CCB1-4B0E-B794-F37B4174166A}" srcOrd="0" destOrd="0" presId="urn:microsoft.com/office/officeart/2008/layout/HorizontalMultiLevelHierarchy"/>
    <dgm:cxn modelId="{5ABCF328-9F13-DE48-A17B-B247E23C0682}" type="presParOf" srcId="{02E44E1F-993D-422E-A5FC-56DB76951413}" destId="{A5F7E82A-9732-464A-9B6A-986140FDB09D}" srcOrd="1" destOrd="0" presId="urn:microsoft.com/office/officeart/2008/layout/HorizontalMultiLevelHierarchy"/>
    <dgm:cxn modelId="{425BA65F-17CF-BD47-9EF9-76721CB221B0}" type="presParOf" srcId="{A5F7E82A-9732-464A-9B6A-986140FDB09D}" destId="{0C74A81D-5DC2-4EAB-9FA2-89067B7668E9}" srcOrd="0" destOrd="0" presId="urn:microsoft.com/office/officeart/2008/layout/HorizontalMultiLevelHierarchy"/>
    <dgm:cxn modelId="{7E3ED752-F5EC-134C-BD16-8FE2F9DAA25C}" type="presParOf" srcId="{A5F7E82A-9732-464A-9B6A-986140FDB09D}" destId="{0D4B510E-8CA0-48CF-B5FE-E11451AC39C8}" srcOrd="1" destOrd="0" presId="urn:microsoft.com/office/officeart/2008/layout/HorizontalMultiLevelHierarchy"/>
    <dgm:cxn modelId="{0900251F-2E70-BF42-B146-2639E1F7F574}" type="presParOf" srcId="{02E44E1F-993D-422E-A5FC-56DB76951413}" destId="{830F3BC5-9CAE-4D5F-9F0A-791998D1D314}" srcOrd="2" destOrd="0" presId="urn:microsoft.com/office/officeart/2008/layout/HorizontalMultiLevelHierarchy"/>
    <dgm:cxn modelId="{E4627B4F-AE7E-4947-BD35-597859118CAB}" type="presParOf" srcId="{830F3BC5-9CAE-4D5F-9F0A-791998D1D314}" destId="{76834819-04C8-48D1-9D20-766F8B598492}" srcOrd="0" destOrd="0" presId="urn:microsoft.com/office/officeart/2008/layout/HorizontalMultiLevelHierarchy"/>
    <dgm:cxn modelId="{776CCEA8-9E51-0F42-B47F-B4E7D7512A7B}" type="presParOf" srcId="{02E44E1F-993D-422E-A5FC-56DB76951413}" destId="{901B62C3-10FA-4289-BDED-F9037A04874A}" srcOrd="3" destOrd="0" presId="urn:microsoft.com/office/officeart/2008/layout/HorizontalMultiLevelHierarchy"/>
    <dgm:cxn modelId="{4065C2EC-EC0B-3A42-A24D-FF37EBC1759E}" type="presParOf" srcId="{901B62C3-10FA-4289-BDED-F9037A04874A}" destId="{0D91B0C3-6892-4C33-BE1B-99BC8EB6086A}" srcOrd="0" destOrd="0" presId="urn:microsoft.com/office/officeart/2008/layout/HorizontalMultiLevelHierarchy"/>
    <dgm:cxn modelId="{3F25253E-ED07-F64B-9B3D-D0A4ADE12061}" type="presParOf" srcId="{901B62C3-10FA-4289-BDED-F9037A04874A}" destId="{0C216F34-E2AF-4E32-A14E-54A2E5B86DCA}" srcOrd="1" destOrd="0" presId="urn:microsoft.com/office/officeart/2008/layout/HorizontalMultiLevelHierarchy"/>
    <dgm:cxn modelId="{108E6374-D962-7949-98CD-0473E56CAB53}" type="presParOf" srcId="{02E44E1F-993D-422E-A5FC-56DB76951413}" destId="{B57ADA4C-D38E-497C-8072-6D93512DE5D6}" srcOrd="4" destOrd="0" presId="urn:microsoft.com/office/officeart/2008/layout/HorizontalMultiLevelHierarchy"/>
    <dgm:cxn modelId="{5E530C70-044E-E743-A7C5-A0A33503D9BE}" type="presParOf" srcId="{B57ADA4C-D38E-497C-8072-6D93512DE5D6}" destId="{6BDE0A38-9B3D-4973-806F-41C0CDDE8EC0}" srcOrd="0" destOrd="0" presId="urn:microsoft.com/office/officeart/2008/layout/HorizontalMultiLevelHierarchy"/>
    <dgm:cxn modelId="{FDEC701B-33A6-304F-961E-2BEBB3FFA22F}" type="presParOf" srcId="{02E44E1F-993D-422E-A5FC-56DB76951413}" destId="{1FC04788-1C4E-4C50-8D71-C2397453B42E}" srcOrd="5" destOrd="0" presId="urn:microsoft.com/office/officeart/2008/layout/HorizontalMultiLevelHierarchy"/>
    <dgm:cxn modelId="{090B7479-3EED-4B46-A191-CDD59926C917}" type="presParOf" srcId="{1FC04788-1C4E-4C50-8D71-C2397453B42E}" destId="{A1DDD34F-8273-4335-97C7-A9C2517F02DA}" srcOrd="0" destOrd="0" presId="urn:microsoft.com/office/officeart/2008/layout/HorizontalMultiLevelHierarchy"/>
    <dgm:cxn modelId="{224F69DA-A5AA-FE4B-A5FA-7B384B97E8CC}" type="presParOf" srcId="{1FC04788-1C4E-4C50-8D71-C2397453B42E}" destId="{2A82964D-45F3-42B2-AACF-9A9C3E014C9A}" srcOrd="1" destOrd="0" presId="urn:microsoft.com/office/officeart/2008/layout/HorizontalMultiLevelHierarchy"/>
    <dgm:cxn modelId="{6D8CDECD-16F2-F044-BFF7-92A975AA722B}" type="presParOf" srcId="{36B91C72-78B4-4254-B3A6-9E04F4C1FA91}" destId="{FE4E3619-4A3E-49BA-8885-4C3FE0F8021B}" srcOrd="2" destOrd="0" presId="urn:microsoft.com/office/officeart/2008/layout/HorizontalMultiLevelHierarchy"/>
    <dgm:cxn modelId="{2CC4D318-D546-1644-91A8-323825A2EB67}" type="presParOf" srcId="{FE4E3619-4A3E-49BA-8885-4C3FE0F8021B}" destId="{37217148-1A72-4E71-9C0A-141ECEA4D0F3}" srcOrd="0" destOrd="0" presId="urn:microsoft.com/office/officeart/2008/layout/HorizontalMultiLevelHierarchy"/>
    <dgm:cxn modelId="{3AE26BC1-C4EB-5542-B65A-D1E55BF40673}" type="presParOf" srcId="{36B91C72-78B4-4254-B3A6-9E04F4C1FA91}" destId="{A3BB987B-521B-47AA-9C96-13DA4454E327}" srcOrd="3" destOrd="0" presId="urn:microsoft.com/office/officeart/2008/layout/HorizontalMultiLevelHierarchy"/>
    <dgm:cxn modelId="{B3BFB68F-03A4-5545-A4D6-953B67818F9E}" type="presParOf" srcId="{A3BB987B-521B-47AA-9C96-13DA4454E327}" destId="{9FD360F0-F763-4BEF-AE14-CCAA4BAA721C}" srcOrd="0" destOrd="0" presId="urn:microsoft.com/office/officeart/2008/layout/HorizontalMultiLevelHierarchy"/>
    <dgm:cxn modelId="{74DB7340-9BD7-0842-89DF-477064631818}" type="presParOf" srcId="{A3BB987B-521B-47AA-9C96-13DA4454E327}" destId="{887823B1-F657-44B9-95EA-0C0327D52BB1}" srcOrd="1" destOrd="0" presId="urn:microsoft.com/office/officeart/2008/layout/HorizontalMultiLevelHierarchy"/>
    <dgm:cxn modelId="{056B4934-EFBC-CF41-B1B2-73AFD9CDE977}" type="presParOf" srcId="{36B91C72-78B4-4254-B3A6-9E04F4C1FA91}" destId="{1DEB481D-2DD7-4F11-AD83-4BB3ED51D564}" srcOrd="4" destOrd="0" presId="urn:microsoft.com/office/officeart/2008/layout/HorizontalMultiLevelHierarchy"/>
    <dgm:cxn modelId="{66B979EA-C994-8948-9ECE-878BDDA1A1B0}" type="presParOf" srcId="{1DEB481D-2DD7-4F11-AD83-4BB3ED51D564}" destId="{77AB0D49-6C78-49DC-9952-70EA71D83B6B}" srcOrd="0" destOrd="0" presId="urn:microsoft.com/office/officeart/2008/layout/HorizontalMultiLevelHierarchy"/>
    <dgm:cxn modelId="{4EC662F1-AF09-6649-A2B9-F209D8DBA92F}" type="presParOf" srcId="{36B91C72-78B4-4254-B3A6-9E04F4C1FA91}" destId="{716E2EDE-66F8-4C89-897D-26FAE1E60E71}" srcOrd="5" destOrd="0" presId="urn:microsoft.com/office/officeart/2008/layout/HorizontalMultiLevelHierarchy"/>
    <dgm:cxn modelId="{0292D99F-22CD-B940-9C65-7179C2712C02}" type="presParOf" srcId="{716E2EDE-66F8-4C89-897D-26FAE1E60E71}" destId="{D29A826F-DDE3-44AE-9BBC-4A57434517DA}" srcOrd="0" destOrd="0" presId="urn:microsoft.com/office/officeart/2008/layout/HorizontalMultiLevelHierarchy"/>
    <dgm:cxn modelId="{FA589420-288A-7241-B8AE-99AF9B513C1C}" type="presParOf" srcId="{716E2EDE-66F8-4C89-897D-26FAE1E60E71}" destId="{28844436-19D1-4336-8916-5CF63D051ACE}" srcOrd="1" destOrd="0" presId="urn:microsoft.com/office/officeart/2008/layout/HorizontalMultiLevelHierarchy"/>
    <dgm:cxn modelId="{AEBD55A9-6CC8-C74F-985D-5E08A16B2F54}" type="presParOf" srcId="{36B91C72-78B4-4254-B3A6-9E04F4C1FA91}" destId="{0B4FA213-CE84-4361-A787-F6388832B798}" srcOrd="6" destOrd="0" presId="urn:microsoft.com/office/officeart/2008/layout/HorizontalMultiLevelHierarchy"/>
    <dgm:cxn modelId="{341151EA-6DF1-224D-BC77-929A2ECCAFBA}" type="presParOf" srcId="{0B4FA213-CE84-4361-A787-F6388832B798}" destId="{0ED06480-2AF4-4976-A3F1-E8CC4226EC51}" srcOrd="0" destOrd="0" presId="urn:microsoft.com/office/officeart/2008/layout/HorizontalMultiLevelHierarchy"/>
    <dgm:cxn modelId="{0ECA6F15-9DA6-EB45-9A7B-24643E2F98CC}" type="presParOf" srcId="{36B91C72-78B4-4254-B3A6-9E04F4C1FA91}" destId="{68995904-74AD-4456-B490-BDA422DEA0E5}" srcOrd="7" destOrd="0" presId="urn:microsoft.com/office/officeart/2008/layout/HorizontalMultiLevelHierarchy"/>
    <dgm:cxn modelId="{269E85ED-DC41-CC41-AD71-FE03C725813D}" type="presParOf" srcId="{68995904-74AD-4456-B490-BDA422DEA0E5}" destId="{4138DA8B-1FEF-4CEF-B8FF-7211839C4755}" srcOrd="0" destOrd="0" presId="urn:microsoft.com/office/officeart/2008/layout/HorizontalMultiLevelHierarchy"/>
    <dgm:cxn modelId="{A8717C98-5709-4A48-B7F6-51C4FA9269DC}" type="presParOf" srcId="{68995904-74AD-4456-B490-BDA422DEA0E5}" destId="{2B8BA2C4-8694-4785-9236-8C9647752A2F}" srcOrd="1" destOrd="0" presId="urn:microsoft.com/office/officeart/2008/layout/HorizontalMultiLevelHierarchy"/>
    <dgm:cxn modelId="{1EA6991E-0377-B64A-84BF-8FA373732256}" type="presParOf" srcId="{36B91C72-78B4-4254-B3A6-9E04F4C1FA91}" destId="{FCFF4A12-786E-47D6-8361-922306C3F0E6}" srcOrd="8" destOrd="0" presId="urn:microsoft.com/office/officeart/2008/layout/HorizontalMultiLevelHierarchy"/>
    <dgm:cxn modelId="{59411598-8BC7-B245-ABEC-8658DD198357}" type="presParOf" srcId="{FCFF4A12-786E-47D6-8361-922306C3F0E6}" destId="{DDC6D289-168D-49B4-84DA-8C16655CC758}" srcOrd="0" destOrd="0" presId="urn:microsoft.com/office/officeart/2008/layout/HorizontalMultiLevelHierarchy"/>
    <dgm:cxn modelId="{B5C834C0-B809-8D4F-8F89-3F1EA0B24ED1}" type="presParOf" srcId="{36B91C72-78B4-4254-B3A6-9E04F4C1FA91}" destId="{FA530FBC-E5D4-4101-B8E8-BCA896EE5C84}" srcOrd="9" destOrd="0" presId="urn:microsoft.com/office/officeart/2008/layout/HorizontalMultiLevelHierarchy"/>
    <dgm:cxn modelId="{5EE24DB4-126F-BA40-91F5-BC3088F4DC6C}" type="presParOf" srcId="{FA530FBC-E5D4-4101-B8E8-BCA896EE5C84}" destId="{84930E68-EF69-4E7E-96AD-DA2D38BA2C0D}" srcOrd="0" destOrd="0" presId="urn:microsoft.com/office/officeart/2008/layout/HorizontalMultiLevelHierarchy"/>
    <dgm:cxn modelId="{9796FCD9-1CB4-0C47-9C86-0E98B8BEB018}" type="presParOf" srcId="{FA530FBC-E5D4-4101-B8E8-BCA896EE5C84}" destId="{41B18CCC-1299-4B88-B952-FC2103BA050A}" srcOrd="1" destOrd="0" presId="urn:microsoft.com/office/officeart/2008/layout/HorizontalMultiLevelHierarchy"/>
    <dgm:cxn modelId="{39207363-1AFB-E841-9CF6-5FB9A031FCAD}" type="presParOf" srcId="{41B18CCC-1299-4B88-B952-FC2103BA050A}" destId="{EE5CF3A6-6CF8-4A04-AD08-48F320A33C4D}" srcOrd="0" destOrd="0" presId="urn:microsoft.com/office/officeart/2008/layout/HorizontalMultiLevelHierarchy"/>
    <dgm:cxn modelId="{202C75C3-7603-2340-BF2B-905FE18545A4}" type="presParOf" srcId="{EE5CF3A6-6CF8-4A04-AD08-48F320A33C4D}" destId="{CBF876BB-EB90-4381-AE5A-CE28AECF63E1}" srcOrd="0" destOrd="0" presId="urn:microsoft.com/office/officeart/2008/layout/HorizontalMultiLevelHierarchy"/>
    <dgm:cxn modelId="{08785A80-C1B5-1F40-A52D-B490392F16FC}" type="presParOf" srcId="{41B18CCC-1299-4B88-B952-FC2103BA050A}" destId="{E00FF3C9-7F60-4787-A95D-3AF4B1D9FB42}" srcOrd="1" destOrd="0" presId="urn:microsoft.com/office/officeart/2008/layout/HorizontalMultiLevelHierarchy"/>
    <dgm:cxn modelId="{58BC4B58-D4AC-FA40-B0F6-057777E49820}" type="presParOf" srcId="{E00FF3C9-7F60-4787-A95D-3AF4B1D9FB42}" destId="{8E3D1F3C-BCE9-48AD-A615-BB40C05F7D30}" srcOrd="0" destOrd="0" presId="urn:microsoft.com/office/officeart/2008/layout/HorizontalMultiLevelHierarchy"/>
    <dgm:cxn modelId="{DCD3BE44-9BAC-A542-9CBE-4EB08A83EF22}" type="presParOf" srcId="{E00FF3C9-7F60-4787-A95D-3AF4B1D9FB42}" destId="{ED48424C-9EBB-4C6C-8E0A-15D44B75B483}" srcOrd="1" destOrd="0" presId="urn:microsoft.com/office/officeart/2008/layout/HorizontalMultiLevelHierarchy"/>
    <dgm:cxn modelId="{265EF839-3EE9-544B-B8C4-D6B0616DA4C7}" type="presParOf" srcId="{41B18CCC-1299-4B88-B952-FC2103BA050A}" destId="{6A5FAE15-5A0D-47EC-A7FA-D31D8D4012A6}" srcOrd="2" destOrd="0" presId="urn:microsoft.com/office/officeart/2008/layout/HorizontalMultiLevelHierarchy"/>
    <dgm:cxn modelId="{99603A33-5B84-1E4D-BE16-E6747BA7E088}" type="presParOf" srcId="{6A5FAE15-5A0D-47EC-A7FA-D31D8D4012A6}" destId="{95CCF4DB-EB22-4218-B884-BFBB5C5E450B}" srcOrd="0" destOrd="0" presId="urn:microsoft.com/office/officeart/2008/layout/HorizontalMultiLevelHierarchy"/>
    <dgm:cxn modelId="{88014DB9-CD77-2E4B-AD27-B99B2E053A6B}" type="presParOf" srcId="{41B18CCC-1299-4B88-B952-FC2103BA050A}" destId="{F733D8C9-19C6-4544-9B15-517E471A798E}" srcOrd="3" destOrd="0" presId="urn:microsoft.com/office/officeart/2008/layout/HorizontalMultiLevelHierarchy"/>
    <dgm:cxn modelId="{6092B26C-577E-1C4B-BF83-C00044FFEEAA}" type="presParOf" srcId="{F733D8C9-19C6-4544-9B15-517E471A798E}" destId="{38EA4BB0-8DBE-4B26-B109-01149CBF473B}" srcOrd="0" destOrd="0" presId="urn:microsoft.com/office/officeart/2008/layout/HorizontalMultiLevelHierarchy"/>
    <dgm:cxn modelId="{407A1451-B054-3847-9A18-49DC4C0CE5F4}" type="presParOf" srcId="{F733D8C9-19C6-4544-9B15-517E471A798E}" destId="{74854EF0-C65D-4FFA-BC73-3139357795A6}" srcOrd="1" destOrd="0" presId="urn:microsoft.com/office/officeart/2008/layout/HorizontalMultiLevelHierarchy"/>
    <dgm:cxn modelId="{438329AF-40E5-9845-985A-3FF0FD69DF52}" type="presParOf" srcId="{41B18CCC-1299-4B88-B952-FC2103BA050A}" destId="{C8F34A62-9F3F-4559-99EA-D2446CCF408B}" srcOrd="4" destOrd="0" presId="urn:microsoft.com/office/officeart/2008/layout/HorizontalMultiLevelHierarchy"/>
    <dgm:cxn modelId="{44536BAB-CDD3-6A4A-874F-953F0405E730}" type="presParOf" srcId="{C8F34A62-9F3F-4559-99EA-D2446CCF408B}" destId="{AD43220B-A03F-477B-B819-716AFF133329}" srcOrd="0" destOrd="0" presId="urn:microsoft.com/office/officeart/2008/layout/HorizontalMultiLevelHierarchy"/>
    <dgm:cxn modelId="{53A57745-13D5-2249-9AA4-3D261D15A3AB}" type="presParOf" srcId="{41B18CCC-1299-4B88-B952-FC2103BA050A}" destId="{73EF282D-FB39-47C1-A2AE-62ED5E35C7C9}" srcOrd="5" destOrd="0" presId="urn:microsoft.com/office/officeart/2008/layout/HorizontalMultiLevelHierarchy"/>
    <dgm:cxn modelId="{6F606337-69D8-AD42-84BE-7E6031762659}" type="presParOf" srcId="{73EF282D-FB39-47C1-A2AE-62ED5E35C7C9}" destId="{796FA9EE-58F1-46DC-B2E5-FD28D031F6ED}" srcOrd="0" destOrd="0" presId="urn:microsoft.com/office/officeart/2008/layout/HorizontalMultiLevelHierarchy"/>
    <dgm:cxn modelId="{55FA2AE3-4BE1-4040-A674-26F5B2865637}" type="presParOf" srcId="{73EF282D-FB39-47C1-A2AE-62ED5E35C7C9}" destId="{A1F8E727-4524-4469-BE9B-CF52E5CFE7E1}" srcOrd="1" destOrd="0" presId="urn:microsoft.com/office/officeart/2008/layout/HorizontalMultiLevelHierarchy"/>
    <dgm:cxn modelId="{C2BFADCD-8C7E-AD4C-B790-77FD2B8B8517}" type="presParOf" srcId="{41B18CCC-1299-4B88-B952-FC2103BA050A}" destId="{16C66729-BA6C-4DCF-A13F-2F113C8D3250}" srcOrd="6" destOrd="0" presId="urn:microsoft.com/office/officeart/2008/layout/HorizontalMultiLevelHierarchy"/>
    <dgm:cxn modelId="{7A08EB64-20D8-C14C-9964-672D3A4F9DFF}" type="presParOf" srcId="{16C66729-BA6C-4DCF-A13F-2F113C8D3250}" destId="{2E78C467-53DC-49F3-A4F4-02055C2C217F}" srcOrd="0" destOrd="0" presId="urn:microsoft.com/office/officeart/2008/layout/HorizontalMultiLevelHierarchy"/>
    <dgm:cxn modelId="{FCD407E4-AC0C-6A46-A462-294198577C58}" type="presParOf" srcId="{41B18CCC-1299-4B88-B952-FC2103BA050A}" destId="{E5F72D82-5EC4-4C53-9124-37960C38CB09}" srcOrd="7" destOrd="0" presId="urn:microsoft.com/office/officeart/2008/layout/HorizontalMultiLevelHierarchy"/>
    <dgm:cxn modelId="{50AF08C4-1765-A04A-88E1-FB81740A0FE8}" type="presParOf" srcId="{E5F72D82-5EC4-4C53-9124-37960C38CB09}" destId="{517C6922-119F-41FD-8C62-994DB752480C}" srcOrd="0" destOrd="0" presId="urn:microsoft.com/office/officeart/2008/layout/HorizontalMultiLevelHierarchy"/>
    <dgm:cxn modelId="{0A7E4989-34D6-D840-81B2-7677A5E078E0}" type="presParOf" srcId="{E5F72D82-5EC4-4C53-9124-37960C38CB09}" destId="{D548FE75-F5CC-42B1-A36E-400BD0310769}" srcOrd="1" destOrd="0" presId="urn:microsoft.com/office/officeart/2008/layout/HorizontalMultiLevelHierarchy"/>
    <dgm:cxn modelId="{0512EF29-9EBE-0D4C-9C62-E3844E0F8F49}" type="presParOf" srcId="{36B91C72-78B4-4254-B3A6-9E04F4C1FA91}" destId="{EDE80B10-B19E-456D-B03E-090FFA2583BA}" srcOrd="10" destOrd="0" presId="urn:microsoft.com/office/officeart/2008/layout/HorizontalMultiLevelHierarchy"/>
    <dgm:cxn modelId="{681924B6-08C9-0D47-9D43-32BAED1330E0}" type="presParOf" srcId="{EDE80B10-B19E-456D-B03E-090FFA2583BA}" destId="{DE3A10D3-D49D-456C-BE15-81DD9113BD3C}" srcOrd="0" destOrd="0" presId="urn:microsoft.com/office/officeart/2008/layout/HorizontalMultiLevelHierarchy"/>
    <dgm:cxn modelId="{32BAE136-5188-4C49-8F17-B2C16A573F64}" type="presParOf" srcId="{36B91C72-78B4-4254-B3A6-9E04F4C1FA91}" destId="{45C66279-01E5-461F-9EDC-D3657A7D14CB}" srcOrd="11" destOrd="0" presId="urn:microsoft.com/office/officeart/2008/layout/HorizontalMultiLevelHierarchy"/>
    <dgm:cxn modelId="{A05671EA-F4B3-6648-A327-655CFFC70A5E}" type="presParOf" srcId="{45C66279-01E5-461F-9EDC-D3657A7D14CB}" destId="{F96BF80B-BC3E-42F1-A436-BD9A7420DACC}" srcOrd="0" destOrd="0" presId="urn:microsoft.com/office/officeart/2008/layout/HorizontalMultiLevelHierarchy"/>
    <dgm:cxn modelId="{FB54D39F-6C53-9F45-B4B2-947FFBBD089F}" type="presParOf" srcId="{45C66279-01E5-461F-9EDC-D3657A7D14CB}" destId="{F21A01F6-2EA8-45CA-9C8C-EF464A7BFFC1}" srcOrd="1" destOrd="0" presId="urn:microsoft.com/office/officeart/2008/layout/HorizontalMultiLevelHierarchy"/>
    <dgm:cxn modelId="{04941FFC-12C6-C44A-8C8D-1913C33909B1}" type="presParOf" srcId="{36B91C72-78B4-4254-B3A6-9E04F4C1FA91}" destId="{CE22786D-60B0-44C3-8254-05779D7E98E7}" srcOrd="12" destOrd="0" presId="urn:microsoft.com/office/officeart/2008/layout/HorizontalMultiLevelHierarchy"/>
    <dgm:cxn modelId="{AAFFFBC3-7BA4-884D-9F98-BC8F64AA2743}" type="presParOf" srcId="{CE22786D-60B0-44C3-8254-05779D7E98E7}" destId="{5C69D405-8EF4-4C65-BB93-E9052CF3A483}" srcOrd="0" destOrd="0" presId="urn:microsoft.com/office/officeart/2008/layout/HorizontalMultiLevelHierarchy"/>
    <dgm:cxn modelId="{0E7541F4-8F4F-E144-9196-947DC915E991}" type="presParOf" srcId="{36B91C72-78B4-4254-B3A6-9E04F4C1FA91}" destId="{93749940-7C57-41AE-B24B-69E6187DFA3B}" srcOrd="13" destOrd="0" presId="urn:microsoft.com/office/officeart/2008/layout/HorizontalMultiLevelHierarchy"/>
    <dgm:cxn modelId="{3C5A80F5-3048-1947-95A2-507760B97AF1}" type="presParOf" srcId="{93749940-7C57-41AE-B24B-69E6187DFA3B}" destId="{895C739B-AF67-4159-830A-D71B89983C99}" srcOrd="0" destOrd="0" presId="urn:microsoft.com/office/officeart/2008/layout/HorizontalMultiLevelHierarchy"/>
    <dgm:cxn modelId="{185B778A-5496-CA4F-8F6A-60840D2CD910}" type="presParOf" srcId="{93749940-7C57-41AE-B24B-69E6187DFA3B}" destId="{381ED0A8-CEC5-4BAD-B0CF-F1560B3B9D23}" srcOrd="1" destOrd="0" presId="urn:microsoft.com/office/officeart/2008/layout/HorizontalMultiLevelHierarchy"/>
    <dgm:cxn modelId="{52570107-92EA-BF45-9647-85243AC92D30}" type="presParOf" srcId="{36B91C72-78B4-4254-B3A6-9E04F4C1FA91}" destId="{120A4396-5DE6-4763-B048-5CCC8BD90D0A}" srcOrd="14" destOrd="0" presId="urn:microsoft.com/office/officeart/2008/layout/HorizontalMultiLevelHierarchy"/>
    <dgm:cxn modelId="{41B3E1C5-21F2-A541-8025-4FF54C4EEBC2}" type="presParOf" srcId="{120A4396-5DE6-4763-B048-5CCC8BD90D0A}" destId="{EED0DE1F-9EE1-4D5A-9312-55C866D6A566}" srcOrd="0" destOrd="0" presId="urn:microsoft.com/office/officeart/2008/layout/HorizontalMultiLevelHierarchy"/>
    <dgm:cxn modelId="{B7B649E1-6774-DA4C-9016-587CA93AF4E7}" type="presParOf" srcId="{36B91C72-78B4-4254-B3A6-9E04F4C1FA91}" destId="{C6C2FB18-BEE2-4818-B9D1-8378D7B9997B}" srcOrd="15" destOrd="0" presId="urn:microsoft.com/office/officeart/2008/layout/HorizontalMultiLevelHierarchy"/>
    <dgm:cxn modelId="{181231DB-C93C-CB4D-9E5E-DEB2CE5DBF21}" type="presParOf" srcId="{C6C2FB18-BEE2-4818-B9D1-8378D7B9997B}" destId="{DFA02C16-6090-4AC8-BA87-6FE305EF9803}" srcOrd="0" destOrd="0" presId="urn:microsoft.com/office/officeart/2008/layout/HorizontalMultiLevelHierarchy"/>
    <dgm:cxn modelId="{563493AF-4D15-644E-A637-7DFEE8777F43}" type="presParOf" srcId="{C6C2FB18-BEE2-4818-B9D1-8378D7B9997B}" destId="{CD6D2C5C-58E2-4C2C-A2E8-C96700A7CD4E}" srcOrd="1" destOrd="0" presId="urn:microsoft.com/office/officeart/2008/layout/HorizontalMultiLevelHierarchy"/>
    <dgm:cxn modelId="{B9C511F8-FB2D-E441-B5EC-EEE5C05AD139}" type="presParOf" srcId="{2C3DBCA3-6AE3-411E-936E-3DDEC58D0188}" destId="{4F6E6A3F-62E6-432E-BE98-932B635287A6}" srcOrd="4" destOrd="0" presId="urn:microsoft.com/office/officeart/2008/layout/HorizontalMultiLevelHierarchy"/>
    <dgm:cxn modelId="{AA690817-7ECC-2B4F-B4DA-8C65DEC863B0}" type="presParOf" srcId="{4F6E6A3F-62E6-432E-BE98-932B635287A6}" destId="{9F1A555A-5FCB-49E8-AF35-876822FB6E7B}" srcOrd="0" destOrd="0" presId="urn:microsoft.com/office/officeart/2008/layout/HorizontalMultiLevelHierarchy"/>
    <dgm:cxn modelId="{F421D842-6876-5540-BBB4-8DE40B12785C}" type="presParOf" srcId="{2C3DBCA3-6AE3-411E-936E-3DDEC58D0188}" destId="{CA8D49F5-BDE9-4E4A-AACD-72AEA08572D7}" srcOrd="5" destOrd="0" presId="urn:microsoft.com/office/officeart/2008/layout/HorizontalMultiLevelHierarchy"/>
    <dgm:cxn modelId="{4E0E5CF2-01B7-6D4A-8655-48D9698DB9CD}" type="presParOf" srcId="{CA8D49F5-BDE9-4E4A-AACD-72AEA08572D7}" destId="{46E9EB20-FB6E-4AD4-BE4E-0C5D6A476510}" srcOrd="0" destOrd="0" presId="urn:microsoft.com/office/officeart/2008/layout/HorizontalMultiLevelHierarchy"/>
    <dgm:cxn modelId="{7874FCA2-058B-824D-8699-32A404EED226}" type="presParOf" srcId="{CA8D49F5-BDE9-4E4A-AACD-72AEA08572D7}" destId="{6C88B302-32AF-46EC-9469-7802D25D4708}" srcOrd="1" destOrd="0" presId="urn:microsoft.com/office/officeart/2008/layout/HorizontalMultiLevelHierarchy"/>
    <dgm:cxn modelId="{7FF9447E-9F37-274C-B965-B2055620F9D7}" type="presParOf" srcId="{6C88B302-32AF-46EC-9469-7802D25D4708}" destId="{E19B813B-EC63-4CDB-8ADA-B311D51782CC}" srcOrd="0" destOrd="0" presId="urn:microsoft.com/office/officeart/2008/layout/HorizontalMultiLevelHierarchy"/>
    <dgm:cxn modelId="{64A10377-DD34-B440-9C64-287029366D5D}" type="presParOf" srcId="{E19B813B-EC63-4CDB-8ADA-B311D51782CC}" destId="{8A5222A8-7317-4257-BD2D-D5F7EE3E49FB}" srcOrd="0" destOrd="0" presId="urn:microsoft.com/office/officeart/2008/layout/HorizontalMultiLevelHierarchy"/>
    <dgm:cxn modelId="{6838D69F-1F65-244D-B90D-1BAAD610D663}" type="presParOf" srcId="{6C88B302-32AF-46EC-9469-7802D25D4708}" destId="{0C70E730-41B4-442A-8FB0-B37308394509}" srcOrd="1" destOrd="0" presId="urn:microsoft.com/office/officeart/2008/layout/HorizontalMultiLevelHierarchy"/>
    <dgm:cxn modelId="{9A0BA58B-4F1B-E041-8EB5-080A547378E6}" type="presParOf" srcId="{0C70E730-41B4-442A-8FB0-B37308394509}" destId="{F9848F69-F8BA-440C-B912-1C6F828908A0}" srcOrd="0" destOrd="0" presId="urn:microsoft.com/office/officeart/2008/layout/HorizontalMultiLevelHierarchy"/>
    <dgm:cxn modelId="{0E801595-44E4-464D-A831-EAD0F07C7225}" type="presParOf" srcId="{0C70E730-41B4-442A-8FB0-B37308394509}" destId="{A208CFBA-64FA-4A94-8ED8-284C8EF2918C}" srcOrd="1" destOrd="0" presId="urn:microsoft.com/office/officeart/2008/layout/HorizontalMultiLevelHierarchy"/>
    <dgm:cxn modelId="{3CB77883-046E-0741-AA47-1E8E15E99D51}" type="presParOf" srcId="{6C88B302-32AF-46EC-9469-7802D25D4708}" destId="{792B6B1A-77DE-42EB-B64A-33D4497D47D4}" srcOrd="2" destOrd="0" presId="urn:microsoft.com/office/officeart/2008/layout/HorizontalMultiLevelHierarchy"/>
    <dgm:cxn modelId="{00C16A07-6C6A-F145-9B24-7BE27D01779F}" type="presParOf" srcId="{792B6B1A-77DE-42EB-B64A-33D4497D47D4}" destId="{D1F0173F-FB5D-44A0-AFD1-D50F7E0197C4}" srcOrd="0" destOrd="0" presId="urn:microsoft.com/office/officeart/2008/layout/HorizontalMultiLevelHierarchy"/>
    <dgm:cxn modelId="{FE07C57F-ECCB-AA4C-BD0B-16E41D25D90A}" type="presParOf" srcId="{6C88B302-32AF-46EC-9469-7802D25D4708}" destId="{64B27EBC-1830-4C15-8098-CB3DBA1B5CF2}" srcOrd="3" destOrd="0" presId="urn:microsoft.com/office/officeart/2008/layout/HorizontalMultiLevelHierarchy"/>
    <dgm:cxn modelId="{72884538-3D39-5D48-8B92-0D08259E79AF}" type="presParOf" srcId="{64B27EBC-1830-4C15-8098-CB3DBA1B5CF2}" destId="{C3C924DD-0DF9-486A-ABFE-82626F877093}" srcOrd="0" destOrd="0" presId="urn:microsoft.com/office/officeart/2008/layout/HorizontalMultiLevelHierarchy"/>
    <dgm:cxn modelId="{5F984DA6-E8EB-EC44-836D-4B6AA24E0D16}" type="presParOf" srcId="{64B27EBC-1830-4C15-8098-CB3DBA1B5CF2}" destId="{34556792-55C7-4A4F-93D4-AD5B79F994E3}" srcOrd="1" destOrd="0" presId="urn:microsoft.com/office/officeart/2008/layout/HorizontalMultiLevelHierarchy"/>
    <dgm:cxn modelId="{4A5705A4-4567-9446-AD69-704F359B10E7}" type="presParOf" srcId="{6C88B302-32AF-46EC-9469-7802D25D4708}" destId="{60154E0B-BA39-4FE3-BABE-3AC7A00E0151}" srcOrd="4" destOrd="0" presId="urn:microsoft.com/office/officeart/2008/layout/HorizontalMultiLevelHierarchy"/>
    <dgm:cxn modelId="{CC1C0A5F-11A3-CE49-9FF0-841EE9152768}" type="presParOf" srcId="{60154E0B-BA39-4FE3-BABE-3AC7A00E0151}" destId="{5ACD4797-D91B-4925-9E98-1D53CB5F9F63}" srcOrd="0" destOrd="0" presId="urn:microsoft.com/office/officeart/2008/layout/HorizontalMultiLevelHierarchy"/>
    <dgm:cxn modelId="{A4871328-9315-DD4D-90D6-6EEBCB1B8F45}" type="presParOf" srcId="{6C88B302-32AF-46EC-9469-7802D25D4708}" destId="{FCCE4B50-AA83-4507-9B26-0BC670672B3E}" srcOrd="5" destOrd="0" presId="urn:microsoft.com/office/officeart/2008/layout/HorizontalMultiLevelHierarchy"/>
    <dgm:cxn modelId="{E6ACC596-FD3A-784F-827F-72CE881E7F96}" type="presParOf" srcId="{FCCE4B50-AA83-4507-9B26-0BC670672B3E}" destId="{5294C787-E161-46E0-A16B-05B1DF0B5F22}" srcOrd="0" destOrd="0" presId="urn:microsoft.com/office/officeart/2008/layout/HorizontalMultiLevelHierarchy"/>
    <dgm:cxn modelId="{1F6084B7-9F6A-C94D-9724-4D45CCA25526}" type="presParOf" srcId="{FCCE4B50-AA83-4507-9B26-0BC670672B3E}" destId="{26FD598B-B8EB-4B3B-A53A-6D6713D94AB5}" srcOrd="1" destOrd="0" presId="urn:microsoft.com/office/officeart/2008/layout/HorizontalMultiLevelHierarchy"/>
    <dgm:cxn modelId="{1B5A5B84-3B2C-9045-9912-E109DEFD9ACD}" type="presParOf" srcId="{6C88B302-32AF-46EC-9469-7802D25D4708}" destId="{86DE06D7-8D65-43F5-941D-80058FB26364}" srcOrd="6" destOrd="0" presId="urn:microsoft.com/office/officeart/2008/layout/HorizontalMultiLevelHierarchy"/>
    <dgm:cxn modelId="{6FD4EC6D-6787-464C-B7B6-9B742D42A703}" type="presParOf" srcId="{86DE06D7-8D65-43F5-941D-80058FB26364}" destId="{F5D468E7-D23D-48D6-9960-B05FB8754BC9}" srcOrd="0" destOrd="0" presId="urn:microsoft.com/office/officeart/2008/layout/HorizontalMultiLevelHierarchy"/>
    <dgm:cxn modelId="{2F890B64-6AEF-814C-8AB3-1D720B39AE2E}" type="presParOf" srcId="{6C88B302-32AF-46EC-9469-7802D25D4708}" destId="{EE6C15D0-8496-4FE7-BBFC-6C78A555D14B}" srcOrd="7" destOrd="0" presId="urn:microsoft.com/office/officeart/2008/layout/HorizontalMultiLevelHierarchy"/>
    <dgm:cxn modelId="{EC959931-9F07-D249-84A1-0AD409D653A3}" type="presParOf" srcId="{EE6C15D0-8496-4FE7-BBFC-6C78A555D14B}" destId="{67229680-4095-4729-80D7-2BDA6E592F69}" srcOrd="0" destOrd="0" presId="urn:microsoft.com/office/officeart/2008/layout/HorizontalMultiLevelHierarchy"/>
    <dgm:cxn modelId="{61A70AEC-BCFC-DE47-A2E8-5C5F7BD6BA62}" type="presParOf" srcId="{EE6C15D0-8496-4FE7-BBFC-6C78A555D14B}" destId="{CA66A564-943D-422D-851C-8905AA91C0F6}" srcOrd="1" destOrd="0" presId="urn:microsoft.com/office/officeart/2008/layout/HorizontalMultiLevelHierarchy"/>
    <dgm:cxn modelId="{5E0E9D1B-5037-43D0-BA69-52DF747B4C3C}" type="presParOf" srcId="{2C3DBCA3-6AE3-411E-936E-3DDEC58D0188}" destId="{91C9C980-2458-408A-97E5-C6B48826AF01}" srcOrd="6" destOrd="0" presId="urn:microsoft.com/office/officeart/2008/layout/HorizontalMultiLevelHierarchy"/>
    <dgm:cxn modelId="{AF659A17-29CC-4A9E-A4B8-A5D758EDF15A}" type="presParOf" srcId="{91C9C980-2458-408A-97E5-C6B48826AF01}" destId="{5A4A75A1-D6DC-4F91-82ED-A7D8A8E9FA75}" srcOrd="0" destOrd="0" presId="urn:microsoft.com/office/officeart/2008/layout/HorizontalMultiLevelHierarchy"/>
    <dgm:cxn modelId="{DB7ACCDB-9B25-4ECD-852B-95B688A0C50D}" type="presParOf" srcId="{2C3DBCA3-6AE3-411E-936E-3DDEC58D0188}" destId="{648C9AEA-C18E-4920-A697-13B6929C3167}" srcOrd="7" destOrd="0" presId="urn:microsoft.com/office/officeart/2008/layout/HorizontalMultiLevelHierarchy"/>
    <dgm:cxn modelId="{55E2BE2D-5B74-4CC3-BC7E-78C0C1628F8A}" type="presParOf" srcId="{648C9AEA-C18E-4920-A697-13B6929C3167}" destId="{D3A39DF2-E7D5-4479-83AB-76707E0D7333}" srcOrd="0" destOrd="0" presId="urn:microsoft.com/office/officeart/2008/layout/HorizontalMultiLevelHierarchy"/>
    <dgm:cxn modelId="{14B9109D-3F08-44EB-9EAB-F5943F5EAC2F}" type="presParOf" srcId="{648C9AEA-C18E-4920-A697-13B6929C3167}" destId="{00026A08-F6FA-4F9B-89A8-5AE5CA18EB5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9C980-2458-408A-97E5-C6B48826AF01}">
      <dsp:nvSpPr>
        <dsp:cNvPr id="0" name=""/>
        <dsp:cNvSpPr/>
      </dsp:nvSpPr>
      <dsp:spPr>
        <a:xfrm>
          <a:off x="641350" y="2840311"/>
          <a:ext cx="167241" cy="2230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20" y="0"/>
              </a:lnTo>
              <a:lnTo>
                <a:pt x="83620" y="2230731"/>
              </a:lnTo>
              <a:lnTo>
                <a:pt x="167241" y="2230731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>
        <a:off x="669045" y="3899753"/>
        <a:ext cx="111849" cy="111849"/>
      </dsp:txXfrm>
    </dsp:sp>
    <dsp:sp modelId="{86DE06D7-8D65-43F5-941D-80058FB26364}">
      <dsp:nvSpPr>
        <dsp:cNvPr id="0" name=""/>
        <dsp:cNvSpPr/>
      </dsp:nvSpPr>
      <dsp:spPr>
        <a:xfrm>
          <a:off x="1644796" y="4752367"/>
          <a:ext cx="167241" cy="478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20" y="0"/>
              </a:lnTo>
              <a:lnTo>
                <a:pt x="83620" y="478013"/>
              </a:lnTo>
              <a:lnTo>
                <a:pt x="167241" y="478013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715756" y="4978714"/>
        <a:ext cx="25321" cy="25321"/>
      </dsp:txXfrm>
    </dsp:sp>
    <dsp:sp modelId="{60154E0B-BA39-4FE3-BABE-3AC7A00E0151}">
      <dsp:nvSpPr>
        <dsp:cNvPr id="0" name=""/>
        <dsp:cNvSpPr/>
      </dsp:nvSpPr>
      <dsp:spPr>
        <a:xfrm>
          <a:off x="1644796" y="4752367"/>
          <a:ext cx="167241" cy="159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20" y="0"/>
              </a:lnTo>
              <a:lnTo>
                <a:pt x="83620" y="159337"/>
              </a:lnTo>
              <a:lnTo>
                <a:pt x="167241" y="159337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722642" y="4826261"/>
        <a:ext cx="11549" cy="11549"/>
      </dsp:txXfrm>
    </dsp:sp>
    <dsp:sp modelId="{792B6B1A-77DE-42EB-B64A-33D4497D47D4}">
      <dsp:nvSpPr>
        <dsp:cNvPr id="0" name=""/>
        <dsp:cNvSpPr/>
      </dsp:nvSpPr>
      <dsp:spPr>
        <a:xfrm>
          <a:off x="1644796" y="4593029"/>
          <a:ext cx="167241" cy="159337"/>
        </a:xfrm>
        <a:custGeom>
          <a:avLst/>
          <a:gdLst/>
          <a:ahLst/>
          <a:cxnLst/>
          <a:rect l="0" t="0" r="0" b="0"/>
          <a:pathLst>
            <a:path>
              <a:moveTo>
                <a:pt x="0" y="159337"/>
              </a:moveTo>
              <a:lnTo>
                <a:pt x="83620" y="159337"/>
              </a:lnTo>
              <a:lnTo>
                <a:pt x="83620" y="0"/>
              </a:lnTo>
              <a:lnTo>
                <a:pt x="167241" y="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722642" y="4666923"/>
        <a:ext cx="11549" cy="11549"/>
      </dsp:txXfrm>
    </dsp:sp>
    <dsp:sp modelId="{E19B813B-EC63-4CDB-8ADA-B311D51782CC}">
      <dsp:nvSpPr>
        <dsp:cNvPr id="0" name=""/>
        <dsp:cNvSpPr/>
      </dsp:nvSpPr>
      <dsp:spPr>
        <a:xfrm>
          <a:off x="1644796" y="4274353"/>
          <a:ext cx="167241" cy="478013"/>
        </a:xfrm>
        <a:custGeom>
          <a:avLst/>
          <a:gdLst/>
          <a:ahLst/>
          <a:cxnLst/>
          <a:rect l="0" t="0" r="0" b="0"/>
          <a:pathLst>
            <a:path>
              <a:moveTo>
                <a:pt x="0" y="478013"/>
              </a:moveTo>
              <a:lnTo>
                <a:pt x="83620" y="478013"/>
              </a:lnTo>
              <a:lnTo>
                <a:pt x="83620" y="0"/>
              </a:lnTo>
              <a:lnTo>
                <a:pt x="167241" y="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715756" y="4500700"/>
        <a:ext cx="25321" cy="25321"/>
      </dsp:txXfrm>
    </dsp:sp>
    <dsp:sp modelId="{4F6E6A3F-62E6-432E-BE98-932B635287A6}">
      <dsp:nvSpPr>
        <dsp:cNvPr id="0" name=""/>
        <dsp:cNvSpPr/>
      </dsp:nvSpPr>
      <dsp:spPr>
        <a:xfrm>
          <a:off x="641350" y="2840311"/>
          <a:ext cx="167241" cy="1912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20" y="0"/>
              </a:lnTo>
              <a:lnTo>
                <a:pt x="83620" y="1912055"/>
              </a:lnTo>
              <a:lnTo>
                <a:pt x="167241" y="191205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676986" y="3748355"/>
        <a:ext cx="95967" cy="95967"/>
      </dsp:txXfrm>
    </dsp:sp>
    <dsp:sp modelId="{120A4396-5DE6-4763-B048-5CCC8BD90D0A}">
      <dsp:nvSpPr>
        <dsp:cNvPr id="0" name=""/>
        <dsp:cNvSpPr/>
      </dsp:nvSpPr>
      <dsp:spPr>
        <a:xfrm>
          <a:off x="1644796" y="2840311"/>
          <a:ext cx="167241" cy="1115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20" y="0"/>
              </a:lnTo>
              <a:lnTo>
                <a:pt x="83620" y="1115365"/>
              </a:lnTo>
              <a:lnTo>
                <a:pt x="167241" y="1115365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700221" y="3369799"/>
        <a:ext cx="56391" cy="56391"/>
      </dsp:txXfrm>
    </dsp:sp>
    <dsp:sp modelId="{CE22786D-60B0-44C3-8254-05779D7E98E7}">
      <dsp:nvSpPr>
        <dsp:cNvPr id="0" name=""/>
        <dsp:cNvSpPr/>
      </dsp:nvSpPr>
      <dsp:spPr>
        <a:xfrm>
          <a:off x="1644796" y="2840311"/>
          <a:ext cx="167241" cy="796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20" y="0"/>
              </a:lnTo>
              <a:lnTo>
                <a:pt x="83620" y="796689"/>
              </a:lnTo>
              <a:lnTo>
                <a:pt x="167241" y="796689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708066" y="3218305"/>
        <a:ext cx="40702" cy="40702"/>
      </dsp:txXfrm>
    </dsp:sp>
    <dsp:sp modelId="{EDE80B10-B19E-456D-B03E-090FFA2583BA}">
      <dsp:nvSpPr>
        <dsp:cNvPr id="0" name=""/>
        <dsp:cNvSpPr/>
      </dsp:nvSpPr>
      <dsp:spPr>
        <a:xfrm>
          <a:off x="1644796" y="2840311"/>
          <a:ext cx="167241" cy="478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20" y="0"/>
              </a:lnTo>
              <a:lnTo>
                <a:pt x="83620" y="478013"/>
              </a:lnTo>
              <a:lnTo>
                <a:pt x="167241" y="478013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715756" y="3066658"/>
        <a:ext cx="25321" cy="25321"/>
      </dsp:txXfrm>
    </dsp:sp>
    <dsp:sp modelId="{16C66729-BA6C-4DCF-A13F-2F113C8D3250}">
      <dsp:nvSpPr>
        <dsp:cNvPr id="0" name=""/>
        <dsp:cNvSpPr/>
      </dsp:nvSpPr>
      <dsp:spPr>
        <a:xfrm>
          <a:off x="2648243" y="2999649"/>
          <a:ext cx="167241" cy="478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20" y="0"/>
              </a:lnTo>
              <a:lnTo>
                <a:pt x="83620" y="478013"/>
              </a:lnTo>
              <a:lnTo>
                <a:pt x="167241" y="478013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719203" y="3225996"/>
        <a:ext cx="25321" cy="25321"/>
      </dsp:txXfrm>
    </dsp:sp>
    <dsp:sp modelId="{C8F34A62-9F3F-4559-99EA-D2446CCF408B}">
      <dsp:nvSpPr>
        <dsp:cNvPr id="0" name=""/>
        <dsp:cNvSpPr/>
      </dsp:nvSpPr>
      <dsp:spPr>
        <a:xfrm>
          <a:off x="2648243" y="2999649"/>
          <a:ext cx="167241" cy="159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20" y="0"/>
              </a:lnTo>
              <a:lnTo>
                <a:pt x="83620" y="159337"/>
              </a:lnTo>
              <a:lnTo>
                <a:pt x="167241" y="159337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726089" y="3073544"/>
        <a:ext cx="11549" cy="11549"/>
      </dsp:txXfrm>
    </dsp:sp>
    <dsp:sp modelId="{6A5FAE15-5A0D-47EC-A7FA-D31D8D4012A6}">
      <dsp:nvSpPr>
        <dsp:cNvPr id="0" name=""/>
        <dsp:cNvSpPr/>
      </dsp:nvSpPr>
      <dsp:spPr>
        <a:xfrm>
          <a:off x="2648243" y="2840311"/>
          <a:ext cx="167241" cy="159337"/>
        </a:xfrm>
        <a:custGeom>
          <a:avLst/>
          <a:gdLst/>
          <a:ahLst/>
          <a:cxnLst/>
          <a:rect l="0" t="0" r="0" b="0"/>
          <a:pathLst>
            <a:path>
              <a:moveTo>
                <a:pt x="0" y="159337"/>
              </a:moveTo>
              <a:lnTo>
                <a:pt x="83620" y="159337"/>
              </a:lnTo>
              <a:lnTo>
                <a:pt x="83620" y="0"/>
              </a:lnTo>
              <a:lnTo>
                <a:pt x="167241" y="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726089" y="2914206"/>
        <a:ext cx="11549" cy="11549"/>
      </dsp:txXfrm>
    </dsp:sp>
    <dsp:sp modelId="{EE5CF3A6-6CF8-4A04-AD08-48F320A33C4D}">
      <dsp:nvSpPr>
        <dsp:cNvPr id="0" name=""/>
        <dsp:cNvSpPr/>
      </dsp:nvSpPr>
      <dsp:spPr>
        <a:xfrm>
          <a:off x="2648243" y="2521636"/>
          <a:ext cx="167241" cy="478013"/>
        </a:xfrm>
        <a:custGeom>
          <a:avLst/>
          <a:gdLst/>
          <a:ahLst/>
          <a:cxnLst/>
          <a:rect l="0" t="0" r="0" b="0"/>
          <a:pathLst>
            <a:path>
              <a:moveTo>
                <a:pt x="0" y="478013"/>
              </a:moveTo>
              <a:lnTo>
                <a:pt x="83620" y="478013"/>
              </a:lnTo>
              <a:lnTo>
                <a:pt x="83620" y="0"/>
              </a:lnTo>
              <a:lnTo>
                <a:pt x="167241" y="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719203" y="2747982"/>
        <a:ext cx="25321" cy="25321"/>
      </dsp:txXfrm>
    </dsp:sp>
    <dsp:sp modelId="{FCFF4A12-786E-47D6-8361-922306C3F0E6}">
      <dsp:nvSpPr>
        <dsp:cNvPr id="0" name=""/>
        <dsp:cNvSpPr/>
      </dsp:nvSpPr>
      <dsp:spPr>
        <a:xfrm>
          <a:off x="1644796" y="2840311"/>
          <a:ext cx="167241" cy="159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20" y="0"/>
              </a:lnTo>
              <a:lnTo>
                <a:pt x="83620" y="159337"/>
              </a:lnTo>
              <a:lnTo>
                <a:pt x="167241" y="159337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722642" y="2914206"/>
        <a:ext cx="11549" cy="11549"/>
      </dsp:txXfrm>
    </dsp:sp>
    <dsp:sp modelId="{0B4FA213-CE84-4361-A787-F6388832B798}">
      <dsp:nvSpPr>
        <dsp:cNvPr id="0" name=""/>
        <dsp:cNvSpPr/>
      </dsp:nvSpPr>
      <dsp:spPr>
        <a:xfrm>
          <a:off x="1644796" y="2680973"/>
          <a:ext cx="167241" cy="159337"/>
        </a:xfrm>
        <a:custGeom>
          <a:avLst/>
          <a:gdLst/>
          <a:ahLst/>
          <a:cxnLst/>
          <a:rect l="0" t="0" r="0" b="0"/>
          <a:pathLst>
            <a:path>
              <a:moveTo>
                <a:pt x="0" y="159337"/>
              </a:moveTo>
              <a:lnTo>
                <a:pt x="83620" y="159337"/>
              </a:lnTo>
              <a:lnTo>
                <a:pt x="83620" y="0"/>
              </a:lnTo>
              <a:lnTo>
                <a:pt x="167241" y="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722642" y="2754868"/>
        <a:ext cx="11549" cy="11549"/>
      </dsp:txXfrm>
    </dsp:sp>
    <dsp:sp modelId="{1DEB481D-2DD7-4F11-AD83-4BB3ED51D564}">
      <dsp:nvSpPr>
        <dsp:cNvPr id="0" name=""/>
        <dsp:cNvSpPr/>
      </dsp:nvSpPr>
      <dsp:spPr>
        <a:xfrm>
          <a:off x="1644796" y="2362298"/>
          <a:ext cx="167241" cy="478013"/>
        </a:xfrm>
        <a:custGeom>
          <a:avLst/>
          <a:gdLst/>
          <a:ahLst/>
          <a:cxnLst/>
          <a:rect l="0" t="0" r="0" b="0"/>
          <a:pathLst>
            <a:path>
              <a:moveTo>
                <a:pt x="0" y="478013"/>
              </a:moveTo>
              <a:lnTo>
                <a:pt x="83620" y="478013"/>
              </a:lnTo>
              <a:lnTo>
                <a:pt x="83620" y="0"/>
              </a:lnTo>
              <a:lnTo>
                <a:pt x="167241" y="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715756" y="2588644"/>
        <a:ext cx="25321" cy="25321"/>
      </dsp:txXfrm>
    </dsp:sp>
    <dsp:sp modelId="{FE4E3619-4A3E-49BA-8885-4C3FE0F8021B}">
      <dsp:nvSpPr>
        <dsp:cNvPr id="0" name=""/>
        <dsp:cNvSpPr/>
      </dsp:nvSpPr>
      <dsp:spPr>
        <a:xfrm>
          <a:off x="1644796" y="2043622"/>
          <a:ext cx="167241" cy="796689"/>
        </a:xfrm>
        <a:custGeom>
          <a:avLst/>
          <a:gdLst/>
          <a:ahLst/>
          <a:cxnLst/>
          <a:rect l="0" t="0" r="0" b="0"/>
          <a:pathLst>
            <a:path>
              <a:moveTo>
                <a:pt x="0" y="796689"/>
              </a:moveTo>
              <a:lnTo>
                <a:pt x="83620" y="796689"/>
              </a:lnTo>
              <a:lnTo>
                <a:pt x="83620" y="0"/>
              </a:lnTo>
              <a:lnTo>
                <a:pt x="167241" y="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708066" y="2421615"/>
        <a:ext cx="40702" cy="40702"/>
      </dsp:txXfrm>
    </dsp:sp>
    <dsp:sp modelId="{B57ADA4C-D38E-497C-8072-6D93512DE5D6}">
      <dsp:nvSpPr>
        <dsp:cNvPr id="0" name=""/>
        <dsp:cNvSpPr/>
      </dsp:nvSpPr>
      <dsp:spPr>
        <a:xfrm>
          <a:off x="2648243" y="1724946"/>
          <a:ext cx="167241" cy="318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20" y="0"/>
              </a:lnTo>
              <a:lnTo>
                <a:pt x="83620" y="318675"/>
              </a:lnTo>
              <a:lnTo>
                <a:pt x="167241" y="31867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722867" y="1875286"/>
        <a:ext cx="17994" cy="17994"/>
      </dsp:txXfrm>
    </dsp:sp>
    <dsp:sp modelId="{830F3BC5-9CAE-4D5F-9F0A-791998D1D314}">
      <dsp:nvSpPr>
        <dsp:cNvPr id="0" name=""/>
        <dsp:cNvSpPr/>
      </dsp:nvSpPr>
      <dsp:spPr>
        <a:xfrm>
          <a:off x="2648243" y="1679226"/>
          <a:ext cx="1672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7241" y="4572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727683" y="1720765"/>
        <a:ext cx="8362" cy="8362"/>
      </dsp:txXfrm>
    </dsp:sp>
    <dsp:sp modelId="{F588FB5E-C295-4DE9-96B7-B2C6F71FFD13}">
      <dsp:nvSpPr>
        <dsp:cNvPr id="0" name=""/>
        <dsp:cNvSpPr/>
      </dsp:nvSpPr>
      <dsp:spPr>
        <a:xfrm>
          <a:off x="2648243" y="1406270"/>
          <a:ext cx="167241" cy="318675"/>
        </a:xfrm>
        <a:custGeom>
          <a:avLst/>
          <a:gdLst/>
          <a:ahLst/>
          <a:cxnLst/>
          <a:rect l="0" t="0" r="0" b="0"/>
          <a:pathLst>
            <a:path>
              <a:moveTo>
                <a:pt x="0" y="318675"/>
              </a:moveTo>
              <a:lnTo>
                <a:pt x="83620" y="318675"/>
              </a:lnTo>
              <a:lnTo>
                <a:pt x="83620" y="0"/>
              </a:lnTo>
              <a:lnTo>
                <a:pt x="167241" y="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722867" y="1556610"/>
        <a:ext cx="17994" cy="17994"/>
      </dsp:txXfrm>
    </dsp:sp>
    <dsp:sp modelId="{67E478F5-9943-4430-8902-21FB8F14A92B}">
      <dsp:nvSpPr>
        <dsp:cNvPr id="0" name=""/>
        <dsp:cNvSpPr/>
      </dsp:nvSpPr>
      <dsp:spPr>
        <a:xfrm>
          <a:off x="1644796" y="1724946"/>
          <a:ext cx="167241" cy="1115365"/>
        </a:xfrm>
        <a:custGeom>
          <a:avLst/>
          <a:gdLst/>
          <a:ahLst/>
          <a:cxnLst/>
          <a:rect l="0" t="0" r="0" b="0"/>
          <a:pathLst>
            <a:path>
              <a:moveTo>
                <a:pt x="0" y="1115365"/>
              </a:moveTo>
              <a:lnTo>
                <a:pt x="83620" y="1115365"/>
              </a:lnTo>
              <a:lnTo>
                <a:pt x="83620" y="0"/>
              </a:lnTo>
              <a:lnTo>
                <a:pt x="167241" y="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700221" y="2254433"/>
        <a:ext cx="56391" cy="56391"/>
      </dsp:txXfrm>
    </dsp:sp>
    <dsp:sp modelId="{8BAC54C9-BAE0-455A-90DC-B901DC3A6EF3}">
      <dsp:nvSpPr>
        <dsp:cNvPr id="0" name=""/>
        <dsp:cNvSpPr/>
      </dsp:nvSpPr>
      <dsp:spPr>
        <a:xfrm>
          <a:off x="641350" y="2794591"/>
          <a:ext cx="1672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7241" y="4572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720789" y="2836130"/>
        <a:ext cx="8362" cy="8362"/>
      </dsp:txXfrm>
    </dsp:sp>
    <dsp:sp modelId="{4C548103-6EA2-48AA-9F51-25C7AE2B90F6}">
      <dsp:nvSpPr>
        <dsp:cNvPr id="0" name=""/>
        <dsp:cNvSpPr/>
      </dsp:nvSpPr>
      <dsp:spPr>
        <a:xfrm>
          <a:off x="1644796" y="609580"/>
          <a:ext cx="167241" cy="478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20" y="0"/>
              </a:lnTo>
              <a:lnTo>
                <a:pt x="83620" y="478013"/>
              </a:lnTo>
              <a:lnTo>
                <a:pt x="167241" y="478013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715756" y="835926"/>
        <a:ext cx="25321" cy="25321"/>
      </dsp:txXfrm>
    </dsp:sp>
    <dsp:sp modelId="{8C9E14D3-2877-45AC-B9C4-E914802C1CE7}">
      <dsp:nvSpPr>
        <dsp:cNvPr id="0" name=""/>
        <dsp:cNvSpPr/>
      </dsp:nvSpPr>
      <dsp:spPr>
        <a:xfrm>
          <a:off x="1644796" y="609580"/>
          <a:ext cx="167241" cy="159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20" y="0"/>
              </a:lnTo>
              <a:lnTo>
                <a:pt x="83620" y="159337"/>
              </a:lnTo>
              <a:lnTo>
                <a:pt x="167241" y="159337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722642" y="683474"/>
        <a:ext cx="11549" cy="11549"/>
      </dsp:txXfrm>
    </dsp:sp>
    <dsp:sp modelId="{3AF52713-26C6-4F2C-9458-CA92B8A96DA3}">
      <dsp:nvSpPr>
        <dsp:cNvPr id="0" name=""/>
        <dsp:cNvSpPr/>
      </dsp:nvSpPr>
      <dsp:spPr>
        <a:xfrm>
          <a:off x="1644796" y="450242"/>
          <a:ext cx="167241" cy="159337"/>
        </a:xfrm>
        <a:custGeom>
          <a:avLst/>
          <a:gdLst/>
          <a:ahLst/>
          <a:cxnLst/>
          <a:rect l="0" t="0" r="0" b="0"/>
          <a:pathLst>
            <a:path>
              <a:moveTo>
                <a:pt x="0" y="159337"/>
              </a:moveTo>
              <a:lnTo>
                <a:pt x="83620" y="159337"/>
              </a:lnTo>
              <a:lnTo>
                <a:pt x="83620" y="0"/>
              </a:lnTo>
              <a:lnTo>
                <a:pt x="167241" y="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722642" y="524136"/>
        <a:ext cx="11549" cy="11549"/>
      </dsp:txXfrm>
    </dsp:sp>
    <dsp:sp modelId="{0AB880B8-4544-4480-ABCF-532766B615BC}">
      <dsp:nvSpPr>
        <dsp:cNvPr id="0" name=""/>
        <dsp:cNvSpPr/>
      </dsp:nvSpPr>
      <dsp:spPr>
        <a:xfrm>
          <a:off x="1644796" y="131566"/>
          <a:ext cx="167241" cy="478013"/>
        </a:xfrm>
        <a:custGeom>
          <a:avLst/>
          <a:gdLst/>
          <a:ahLst/>
          <a:cxnLst/>
          <a:rect l="0" t="0" r="0" b="0"/>
          <a:pathLst>
            <a:path>
              <a:moveTo>
                <a:pt x="0" y="478013"/>
              </a:moveTo>
              <a:lnTo>
                <a:pt x="83620" y="478013"/>
              </a:lnTo>
              <a:lnTo>
                <a:pt x="83620" y="0"/>
              </a:lnTo>
              <a:lnTo>
                <a:pt x="167241" y="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715756" y="357912"/>
        <a:ext cx="25321" cy="25321"/>
      </dsp:txXfrm>
    </dsp:sp>
    <dsp:sp modelId="{D5921C02-7848-4288-B856-7B76B36FA62D}">
      <dsp:nvSpPr>
        <dsp:cNvPr id="0" name=""/>
        <dsp:cNvSpPr/>
      </dsp:nvSpPr>
      <dsp:spPr>
        <a:xfrm>
          <a:off x="641350" y="609580"/>
          <a:ext cx="167241" cy="2230731"/>
        </a:xfrm>
        <a:custGeom>
          <a:avLst/>
          <a:gdLst/>
          <a:ahLst/>
          <a:cxnLst/>
          <a:rect l="0" t="0" r="0" b="0"/>
          <a:pathLst>
            <a:path>
              <a:moveTo>
                <a:pt x="0" y="2230731"/>
              </a:moveTo>
              <a:lnTo>
                <a:pt x="83620" y="2230731"/>
              </a:lnTo>
              <a:lnTo>
                <a:pt x="83620" y="0"/>
              </a:lnTo>
              <a:lnTo>
                <a:pt x="167241" y="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669045" y="1669021"/>
        <a:ext cx="111849" cy="111849"/>
      </dsp:txXfrm>
    </dsp:sp>
    <dsp:sp modelId="{90157A98-2C82-44D7-92C9-6CAEF8B6790C}">
      <dsp:nvSpPr>
        <dsp:cNvPr id="0" name=""/>
        <dsp:cNvSpPr/>
      </dsp:nvSpPr>
      <dsp:spPr>
        <a:xfrm rot="16200000">
          <a:off x="-157017" y="2712841"/>
          <a:ext cx="1341793" cy="254940"/>
        </a:xfrm>
        <a:prstGeom prst="rect">
          <a:avLst/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Qualities</a:t>
          </a:r>
          <a:endParaRPr lang="en-US" sz="1800" b="1" kern="1200" dirty="0"/>
        </a:p>
      </dsp:txBody>
      <dsp:txXfrm>
        <a:off x="-157017" y="2712841"/>
        <a:ext cx="1341793" cy="254940"/>
      </dsp:txXfrm>
    </dsp:sp>
    <dsp:sp modelId="{3434DB60-6224-4262-BB2B-875B85595962}">
      <dsp:nvSpPr>
        <dsp:cNvPr id="0" name=""/>
        <dsp:cNvSpPr/>
      </dsp:nvSpPr>
      <dsp:spPr>
        <a:xfrm>
          <a:off x="808591" y="482109"/>
          <a:ext cx="836205" cy="25494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Quality in use</a:t>
          </a:r>
        </a:p>
      </dsp:txBody>
      <dsp:txXfrm>
        <a:off x="808591" y="482109"/>
        <a:ext cx="836205" cy="254940"/>
      </dsp:txXfrm>
    </dsp:sp>
    <dsp:sp modelId="{8F1034AD-FFBC-4A7D-BADE-89F0CFB559F8}">
      <dsp:nvSpPr>
        <dsp:cNvPr id="0" name=""/>
        <dsp:cNvSpPr/>
      </dsp:nvSpPr>
      <dsp:spPr>
        <a:xfrm>
          <a:off x="1812038" y="4095"/>
          <a:ext cx="836205" cy="254940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Effectiveness</a:t>
          </a:r>
          <a:endParaRPr lang="en-US" sz="1000" kern="1200" dirty="0"/>
        </a:p>
      </dsp:txBody>
      <dsp:txXfrm>
        <a:off x="1812038" y="4095"/>
        <a:ext cx="836205" cy="254940"/>
      </dsp:txXfrm>
    </dsp:sp>
    <dsp:sp modelId="{DC33DB14-CF2C-4036-B9CF-D7F2122F26FE}">
      <dsp:nvSpPr>
        <dsp:cNvPr id="0" name=""/>
        <dsp:cNvSpPr/>
      </dsp:nvSpPr>
      <dsp:spPr>
        <a:xfrm>
          <a:off x="1812038" y="322771"/>
          <a:ext cx="836205" cy="254940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Efficiency</a:t>
          </a:r>
        </a:p>
      </dsp:txBody>
      <dsp:txXfrm>
        <a:off x="1812038" y="322771"/>
        <a:ext cx="836205" cy="254940"/>
      </dsp:txXfrm>
    </dsp:sp>
    <dsp:sp modelId="{8D2B21F4-CC07-498D-8C2D-9B83598070D5}">
      <dsp:nvSpPr>
        <dsp:cNvPr id="0" name=""/>
        <dsp:cNvSpPr/>
      </dsp:nvSpPr>
      <dsp:spPr>
        <a:xfrm>
          <a:off x="1812038" y="641447"/>
          <a:ext cx="836205" cy="254940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Satisfaction</a:t>
          </a:r>
        </a:p>
      </dsp:txBody>
      <dsp:txXfrm>
        <a:off x="1812038" y="641447"/>
        <a:ext cx="836205" cy="254940"/>
      </dsp:txXfrm>
    </dsp:sp>
    <dsp:sp modelId="{C039F694-DD28-4E4A-89B7-F15189C12797}">
      <dsp:nvSpPr>
        <dsp:cNvPr id="0" name=""/>
        <dsp:cNvSpPr/>
      </dsp:nvSpPr>
      <dsp:spPr>
        <a:xfrm>
          <a:off x="1812038" y="960123"/>
          <a:ext cx="836205" cy="254940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Freedom from </a:t>
          </a:r>
          <a:r>
            <a:rPr lang="en-US" sz="1000" kern="1200" dirty="0" smtClean="0"/>
            <a:t>risk / safety</a:t>
          </a:r>
          <a:endParaRPr lang="en-US" sz="1000" kern="1200" dirty="0"/>
        </a:p>
      </dsp:txBody>
      <dsp:txXfrm>
        <a:off x="1812038" y="960123"/>
        <a:ext cx="836205" cy="254940"/>
      </dsp:txXfrm>
    </dsp:sp>
    <dsp:sp modelId="{CEBD768F-ADEA-4E9C-A6D9-B0EE7531F997}">
      <dsp:nvSpPr>
        <dsp:cNvPr id="0" name=""/>
        <dsp:cNvSpPr/>
      </dsp:nvSpPr>
      <dsp:spPr>
        <a:xfrm>
          <a:off x="808591" y="2712841"/>
          <a:ext cx="836205" cy="25494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Product quality</a:t>
          </a:r>
        </a:p>
      </dsp:txBody>
      <dsp:txXfrm>
        <a:off x="808591" y="2712841"/>
        <a:ext cx="836205" cy="254940"/>
      </dsp:txXfrm>
    </dsp:sp>
    <dsp:sp modelId="{E67DE2A7-493A-4E9A-AEDB-E9454A511139}">
      <dsp:nvSpPr>
        <dsp:cNvPr id="0" name=""/>
        <dsp:cNvSpPr/>
      </dsp:nvSpPr>
      <dsp:spPr>
        <a:xfrm>
          <a:off x="1812038" y="1597475"/>
          <a:ext cx="836205" cy="254940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Functional suitability</a:t>
          </a:r>
        </a:p>
      </dsp:txBody>
      <dsp:txXfrm>
        <a:off x="1812038" y="1597475"/>
        <a:ext cx="836205" cy="254940"/>
      </dsp:txXfrm>
    </dsp:sp>
    <dsp:sp modelId="{0C74A81D-5DC2-4EAB-9FA2-89067B7668E9}">
      <dsp:nvSpPr>
        <dsp:cNvPr id="0" name=""/>
        <dsp:cNvSpPr/>
      </dsp:nvSpPr>
      <dsp:spPr>
        <a:xfrm>
          <a:off x="2815484" y="1278799"/>
          <a:ext cx="960624" cy="25494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Completeness</a:t>
          </a:r>
        </a:p>
      </dsp:txBody>
      <dsp:txXfrm>
        <a:off x="2815484" y="1278799"/>
        <a:ext cx="960624" cy="254940"/>
      </dsp:txXfrm>
    </dsp:sp>
    <dsp:sp modelId="{0D91B0C3-6892-4C33-BE1B-99BC8EB6086A}">
      <dsp:nvSpPr>
        <dsp:cNvPr id="0" name=""/>
        <dsp:cNvSpPr/>
      </dsp:nvSpPr>
      <dsp:spPr>
        <a:xfrm>
          <a:off x="2815484" y="1597475"/>
          <a:ext cx="960624" cy="25494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Appropriateness</a:t>
          </a:r>
        </a:p>
      </dsp:txBody>
      <dsp:txXfrm>
        <a:off x="2815484" y="1597475"/>
        <a:ext cx="960624" cy="254940"/>
      </dsp:txXfrm>
    </dsp:sp>
    <dsp:sp modelId="{A1DDD34F-8273-4335-97C7-A9C2517F02DA}">
      <dsp:nvSpPr>
        <dsp:cNvPr id="0" name=""/>
        <dsp:cNvSpPr/>
      </dsp:nvSpPr>
      <dsp:spPr>
        <a:xfrm>
          <a:off x="2815484" y="1916151"/>
          <a:ext cx="960624" cy="25494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Correctness</a:t>
          </a:r>
        </a:p>
      </dsp:txBody>
      <dsp:txXfrm>
        <a:off x="2815484" y="1916151"/>
        <a:ext cx="960624" cy="254940"/>
      </dsp:txXfrm>
    </dsp:sp>
    <dsp:sp modelId="{9FD360F0-F763-4BEF-AE14-CCAA4BAA721C}">
      <dsp:nvSpPr>
        <dsp:cNvPr id="0" name=""/>
        <dsp:cNvSpPr/>
      </dsp:nvSpPr>
      <dsp:spPr>
        <a:xfrm>
          <a:off x="1812038" y="1916151"/>
          <a:ext cx="836205" cy="254940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Performance efficiency</a:t>
          </a:r>
        </a:p>
      </dsp:txBody>
      <dsp:txXfrm>
        <a:off x="1812038" y="1916151"/>
        <a:ext cx="836205" cy="254940"/>
      </dsp:txXfrm>
    </dsp:sp>
    <dsp:sp modelId="{D29A826F-DDE3-44AE-9BBC-4A57434517DA}">
      <dsp:nvSpPr>
        <dsp:cNvPr id="0" name=""/>
        <dsp:cNvSpPr/>
      </dsp:nvSpPr>
      <dsp:spPr>
        <a:xfrm>
          <a:off x="1812038" y="2234827"/>
          <a:ext cx="836205" cy="254940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Compatibility</a:t>
          </a:r>
        </a:p>
      </dsp:txBody>
      <dsp:txXfrm>
        <a:off x="1812038" y="2234827"/>
        <a:ext cx="836205" cy="254940"/>
      </dsp:txXfrm>
    </dsp:sp>
    <dsp:sp modelId="{4138DA8B-1FEF-4CEF-B8FF-7211839C4755}">
      <dsp:nvSpPr>
        <dsp:cNvPr id="0" name=""/>
        <dsp:cNvSpPr/>
      </dsp:nvSpPr>
      <dsp:spPr>
        <a:xfrm>
          <a:off x="1812038" y="2553503"/>
          <a:ext cx="836205" cy="254940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Usability</a:t>
          </a:r>
        </a:p>
      </dsp:txBody>
      <dsp:txXfrm>
        <a:off x="1812038" y="2553503"/>
        <a:ext cx="836205" cy="254940"/>
      </dsp:txXfrm>
    </dsp:sp>
    <dsp:sp modelId="{84930E68-EF69-4E7E-96AD-DA2D38BA2C0D}">
      <dsp:nvSpPr>
        <dsp:cNvPr id="0" name=""/>
        <dsp:cNvSpPr/>
      </dsp:nvSpPr>
      <dsp:spPr>
        <a:xfrm>
          <a:off x="1812038" y="2872179"/>
          <a:ext cx="836205" cy="254940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Dependability</a:t>
          </a:r>
        </a:p>
      </dsp:txBody>
      <dsp:txXfrm>
        <a:off x="1812038" y="2872179"/>
        <a:ext cx="836205" cy="254940"/>
      </dsp:txXfrm>
    </dsp:sp>
    <dsp:sp modelId="{8E3D1F3C-BCE9-48AD-A615-BB40C05F7D30}">
      <dsp:nvSpPr>
        <dsp:cNvPr id="0" name=""/>
        <dsp:cNvSpPr/>
      </dsp:nvSpPr>
      <dsp:spPr>
        <a:xfrm>
          <a:off x="2815484" y="2394165"/>
          <a:ext cx="960624" cy="25494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Reliability</a:t>
          </a:r>
        </a:p>
      </dsp:txBody>
      <dsp:txXfrm>
        <a:off x="2815484" y="2394165"/>
        <a:ext cx="960624" cy="254940"/>
      </dsp:txXfrm>
    </dsp:sp>
    <dsp:sp modelId="{38EA4BB0-8DBE-4B26-B109-01149CBF473B}">
      <dsp:nvSpPr>
        <dsp:cNvPr id="0" name=""/>
        <dsp:cNvSpPr/>
      </dsp:nvSpPr>
      <dsp:spPr>
        <a:xfrm>
          <a:off x="2815484" y="2712841"/>
          <a:ext cx="960624" cy="25494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Availability</a:t>
          </a:r>
        </a:p>
      </dsp:txBody>
      <dsp:txXfrm>
        <a:off x="2815484" y="2712841"/>
        <a:ext cx="960624" cy="254940"/>
      </dsp:txXfrm>
    </dsp:sp>
    <dsp:sp modelId="{796FA9EE-58F1-46DC-B2E5-FD28D031F6ED}">
      <dsp:nvSpPr>
        <dsp:cNvPr id="0" name=""/>
        <dsp:cNvSpPr/>
      </dsp:nvSpPr>
      <dsp:spPr>
        <a:xfrm>
          <a:off x="2815484" y="3031517"/>
          <a:ext cx="960624" cy="25494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Fault Tolerance</a:t>
          </a:r>
        </a:p>
      </dsp:txBody>
      <dsp:txXfrm>
        <a:off x="2815484" y="3031517"/>
        <a:ext cx="960624" cy="254940"/>
      </dsp:txXfrm>
    </dsp:sp>
    <dsp:sp modelId="{517C6922-119F-41FD-8C62-994DB752480C}">
      <dsp:nvSpPr>
        <dsp:cNvPr id="0" name=""/>
        <dsp:cNvSpPr/>
      </dsp:nvSpPr>
      <dsp:spPr>
        <a:xfrm>
          <a:off x="2815484" y="3350193"/>
          <a:ext cx="960624" cy="25494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Recoverability</a:t>
          </a:r>
        </a:p>
      </dsp:txBody>
      <dsp:txXfrm>
        <a:off x="2815484" y="3350193"/>
        <a:ext cx="960624" cy="254940"/>
      </dsp:txXfrm>
    </dsp:sp>
    <dsp:sp modelId="{F96BF80B-BC3E-42F1-A436-BD9A7420DACC}">
      <dsp:nvSpPr>
        <dsp:cNvPr id="0" name=""/>
        <dsp:cNvSpPr/>
      </dsp:nvSpPr>
      <dsp:spPr>
        <a:xfrm>
          <a:off x="1812038" y="3190855"/>
          <a:ext cx="836205" cy="254940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Security</a:t>
          </a:r>
        </a:p>
      </dsp:txBody>
      <dsp:txXfrm>
        <a:off x="1812038" y="3190855"/>
        <a:ext cx="836205" cy="254940"/>
      </dsp:txXfrm>
    </dsp:sp>
    <dsp:sp modelId="{895C739B-AF67-4159-830A-D71B89983C99}">
      <dsp:nvSpPr>
        <dsp:cNvPr id="0" name=""/>
        <dsp:cNvSpPr/>
      </dsp:nvSpPr>
      <dsp:spPr>
        <a:xfrm>
          <a:off x="1812038" y="3509531"/>
          <a:ext cx="836205" cy="254940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Maintainability</a:t>
          </a:r>
        </a:p>
      </dsp:txBody>
      <dsp:txXfrm>
        <a:off x="1812038" y="3509531"/>
        <a:ext cx="836205" cy="254940"/>
      </dsp:txXfrm>
    </dsp:sp>
    <dsp:sp modelId="{DFA02C16-6090-4AC8-BA87-6FE305EF9803}">
      <dsp:nvSpPr>
        <dsp:cNvPr id="0" name=""/>
        <dsp:cNvSpPr/>
      </dsp:nvSpPr>
      <dsp:spPr>
        <a:xfrm>
          <a:off x="1812038" y="3828207"/>
          <a:ext cx="836205" cy="254940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Portability</a:t>
          </a:r>
        </a:p>
      </dsp:txBody>
      <dsp:txXfrm>
        <a:off x="1812038" y="3828207"/>
        <a:ext cx="836205" cy="254940"/>
      </dsp:txXfrm>
    </dsp:sp>
    <dsp:sp modelId="{46E9EB20-FB6E-4AD4-BE4E-0C5D6A476510}">
      <dsp:nvSpPr>
        <dsp:cNvPr id="0" name=""/>
        <dsp:cNvSpPr/>
      </dsp:nvSpPr>
      <dsp:spPr>
        <a:xfrm>
          <a:off x="808591" y="4624897"/>
          <a:ext cx="836205" cy="25494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Process </a:t>
          </a:r>
          <a:r>
            <a:rPr lang="en-US" sz="1000" kern="1200" dirty="0" smtClean="0"/>
            <a:t>Quality</a:t>
          </a:r>
          <a:endParaRPr lang="en-US" sz="1000" kern="1200" dirty="0"/>
        </a:p>
      </dsp:txBody>
      <dsp:txXfrm>
        <a:off x="808591" y="4624897"/>
        <a:ext cx="836205" cy="254940"/>
      </dsp:txXfrm>
    </dsp:sp>
    <dsp:sp modelId="{F9848F69-F8BA-440C-B912-1C6F828908A0}">
      <dsp:nvSpPr>
        <dsp:cNvPr id="0" name=""/>
        <dsp:cNvSpPr/>
      </dsp:nvSpPr>
      <dsp:spPr>
        <a:xfrm>
          <a:off x="1812038" y="4146883"/>
          <a:ext cx="836205" cy="254940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Suitability</a:t>
          </a:r>
        </a:p>
      </dsp:txBody>
      <dsp:txXfrm>
        <a:off x="1812038" y="4146883"/>
        <a:ext cx="836205" cy="254940"/>
      </dsp:txXfrm>
    </dsp:sp>
    <dsp:sp modelId="{C3C924DD-0DF9-486A-ABFE-82626F877093}">
      <dsp:nvSpPr>
        <dsp:cNvPr id="0" name=""/>
        <dsp:cNvSpPr/>
      </dsp:nvSpPr>
      <dsp:spPr>
        <a:xfrm>
          <a:off x="1812038" y="4465559"/>
          <a:ext cx="836205" cy="254940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Usability</a:t>
          </a:r>
        </a:p>
      </dsp:txBody>
      <dsp:txXfrm>
        <a:off x="1812038" y="4465559"/>
        <a:ext cx="836205" cy="254940"/>
      </dsp:txXfrm>
    </dsp:sp>
    <dsp:sp modelId="{5294C787-E161-46E0-A16B-05B1DF0B5F22}">
      <dsp:nvSpPr>
        <dsp:cNvPr id="0" name=""/>
        <dsp:cNvSpPr/>
      </dsp:nvSpPr>
      <dsp:spPr>
        <a:xfrm>
          <a:off x="1812038" y="4784235"/>
          <a:ext cx="836205" cy="254940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Manageability</a:t>
          </a:r>
        </a:p>
      </dsp:txBody>
      <dsp:txXfrm>
        <a:off x="1812038" y="4784235"/>
        <a:ext cx="836205" cy="254940"/>
      </dsp:txXfrm>
    </dsp:sp>
    <dsp:sp modelId="{67229680-4095-4729-80D7-2BDA6E592F69}">
      <dsp:nvSpPr>
        <dsp:cNvPr id="0" name=""/>
        <dsp:cNvSpPr/>
      </dsp:nvSpPr>
      <dsp:spPr>
        <a:xfrm>
          <a:off x="1812038" y="5102911"/>
          <a:ext cx="836205" cy="254940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Evolvability</a:t>
          </a:r>
          <a:endParaRPr lang="en-US" sz="1000" kern="1200" dirty="0"/>
        </a:p>
      </dsp:txBody>
      <dsp:txXfrm>
        <a:off x="1812038" y="5102911"/>
        <a:ext cx="836205" cy="254940"/>
      </dsp:txXfrm>
    </dsp:sp>
    <dsp:sp modelId="{D3A39DF2-E7D5-4479-83AB-76707E0D7333}">
      <dsp:nvSpPr>
        <dsp:cNvPr id="0" name=""/>
        <dsp:cNvSpPr/>
      </dsp:nvSpPr>
      <dsp:spPr>
        <a:xfrm>
          <a:off x="808591" y="4943573"/>
          <a:ext cx="836205" cy="25494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Data Quality</a:t>
          </a:r>
          <a:endParaRPr lang="en-US" sz="1000" kern="1200" dirty="0"/>
        </a:p>
      </dsp:txBody>
      <dsp:txXfrm>
        <a:off x="808591" y="4943573"/>
        <a:ext cx="836205" cy="254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60401-F76C-4401-A1CB-A837972F468A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57E7F-9859-4756-83A3-5A53E978E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CCFC-6F1E-4E21-8F39-AB4EBF7B4DF9}" type="datetime1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4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4493-08FD-4B1B-A8CC-86A8E80D072A}" type="datetime1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7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0E85-6453-45D3-A7B0-620C9BEDA356}" type="datetime1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9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3708-FB3B-4669-B311-365041FFA3D2}" type="datetime1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3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AF6C-EC75-4F9B-8079-2F608C5C2ACF}" type="datetime1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6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B55B-FB49-471F-881F-A38F11F9CA2B}" type="datetime1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3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250C-CC1E-4607-8D4C-A08C709A041A}" type="datetime1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2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30B1-A701-47F7-8590-AF209F3D5B2D}" type="datetime1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3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A7F2-5A87-4563-AD13-DF18D5DBCA45}" type="datetime1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3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B4E9-7A31-42C7-BC58-D741FF1D47C1}" type="datetime1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1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154DF-BD15-414C-9FDF-B9A95B5BF301}" type="datetime1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7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291F1-27DF-4960-9002-1FF769110E57}" type="datetime1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5A35C-4F52-4B0F-8679-26A0F8C0CD4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CMU_logo_horiz_187 red.jp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68" y="84033"/>
            <a:ext cx="2975186" cy="26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492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8937" y="1122363"/>
            <a:ext cx="10694126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Data and Model Quality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(QA for ML)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Christian </a:t>
            </a:r>
            <a:r>
              <a:rPr lang="en-US" dirty="0" err="1" smtClean="0"/>
              <a:t>Kaestner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ML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Get labeled data</a:t>
            </a:r>
          </a:p>
          <a:p>
            <a:pPr lvl="1"/>
            <a:r>
              <a:rPr lang="en-US" dirty="0" smtClean="0"/>
              <a:t>Identify and extract features</a:t>
            </a:r>
          </a:p>
          <a:p>
            <a:pPr lvl="1"/>
            <a:r>
              <a:rPr lang="en-US" dirty="0" smtClean="0"/>
              <a:t>Split data into training and evaluation set</a:t>
            </a:r>
          </a:p>
          <a:p>
            <a:pPr lvl="1"/>
            <a:r>
              <a:rPr lang="en-US" dirty="0" smtClean="0"/>
              <a:t>Learn model from training data</a:t>
            </a:r>
          </a:p>
          <a:p>
            <a:pPr lvl="1"/>
            <a:r>
              <a:rPr lang="en-US" dirty="0" smtClean="0"/>
              <a:t>Evaluate model on evaluation data</a:t>
            </a:r>
          </a:p>
          <a:p>
            <a:pPr lvl="1"/>
            <a:r>
              <a:rPr lang="en-US" dirty="0" smtClean="0"/>
              <a:t>Repeat, revising features</a:t>
            </a:r>
          </a:p>
          <a:p>
            <a:r>
              <a:rPr lang="en-US" dirty="0" smtClean="0"/>
              <a:t>With production data</a:t>
            </a:r>
          </a:p>
          <a:p>
            <a:pPr lvl="1"/>
            <a:r>
              <a:rPr lang="en-US" dirty="0" smtClean="0"/>
              <a:t>Evaluate model on production data; monitor</a:t>
            </a:r>
          </a:p>
          <a:p>
            <a:pPr lvl="1"/>
            <a:r>
              <a:rPr lang="en-US" dirty="0" smtClean="0"/>
              <a:t>Select production data for retraining</a:t>
            </a:r>
          </a:p>
          <a:p>
            <a:pPr lvl="1"/>
            <a:r>
              <a:rPr lang="en-US" dirty="0" smtClean="0"/>
              <a:t>Update model regularly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36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887675"/>
              </p:ext>
            </p:extLst>
          </p:nvPr>
        </p:nvGraphicFramePr>
        <p:xfrm>
          <a:off x="838200" y="1825625"/>
          <a:ext cx="105156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277175768"/>
                    </a:ext>
                  </a:extLst>
                </a:gridCol>
                <a:gridCol w="2614749">
                  <a:extLst>
                    <a:ext uri="{9D8B030D-6E8A-4147-A177-3AD203B41FA5}">
                      <a16:colId xmlns:a16="http://schemas.microsoft.com/office/drawing/2014/main" val="1141861864"/>
                    </a:ext>
                  </a:extLst>
                </a:gridCol>
                <a:gridCol w="1591491">
                  <a:extLst>
                    <a:ext uri="{9D8B030D-6E8A-4147-A177-3AD203B41FA5}">
                      <a16:colId xmlns:a16="http://schemas.microsoft.com/office/drawing/2014/main" val="408486264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837757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80308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RestaurantID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ReadyTime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PickupTime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2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5A;3;10;11C;C:No</a:t>
                      </a:r>
                      <a:r>
                        <a:rPr lang="en-US" baseline="0" dirty="0" smtClean="0"/>
                        <a:t> onion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18:11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18:23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18:31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92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99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17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422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3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54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6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062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48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0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46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84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158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94101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85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parameters of interest that a model may learn on</a:t>
            </a:r>
          </a:p>
          <a:p>
            <a:r>
              <a:rPr lang="en-US" dirty="0" smtClean="0"/>
              <a:t>Convert data into a useful form</a:t>
            </a:r>
          </a:p>
          <a:p>
            <a:r>
              <a:rPr lang="en-US" dirty="0" smtClean="0"/>
              <a:t>Normalize data</a:t>
            </a:r>
          </a:p>
          <a:p>
            <a:r>
              <a:rPr lang="en-US" dirty="0"/>
              <a:t>I</a:t>
            </a:r>
            <a:r>
              <a:rPr lang="en-US" dirty="0" smtClean="0"/>
              <a:t>nclude context</a:t>
            </a:r>
          </a:p>
          <a:p>
            <a:r>
              <a:rPr lang="en-US" dirty="0" smtClean="0"/>
              <a:t>Remove misleading things</a:t>
            </a:r>
          </a:p>
          <a:p>
            <a:r>
              <a:rPr lang="en-US" dirty="0" smtClean="0"/>
              <a:t>In delivery prediction: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45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13</a:t>
            </a:fld>
            <a:endParaRPr lang="en-US"/>
          </a:p>
        </p:txBody>
      </p:sp>
      <p:sp>
        <p:nvSpPr>
          <p:cNvPr id="5" name="AutoShape 2" descr="data:image/png;base64,iVBORw0KGgoAAAANSUhEUgAAA/kAAAIdCAYAAABm570sAAAgAElEQVR4Xu3XQREAAAgCQelf2h43awNWPuwcAQIECBAgQIAAAQIECBAgkBBYIoUQBAgQIECAAAECBAgQIECAwBn5S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Pproa4AAAn3SURBV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Hnd+Ah5K3lHJ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00" y="151630"/>
            <a:ext cx="12289200" cy="6537322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850671" y="3892730"/>
            <a:ext cx="1262743" cy="63572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3700" y="119107"/>
            <a:ext cx="3686175" cy="8953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Features?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5549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delivery prediction:</a:t>
            </a:r>
          </a:p>
          <a:p>
            <a:pPr lvl="1"/>
            <a:r>
              <a:rPr lang="en-US" dirty="0" smtClean="0"/>
              <a:t>Order time, day of week</a:t>
            </a:r>
          </a:p>
          <a:p>
            <a:pPr lvl="1"/>
            <a:r>
              <a:rPr lang="en-US" dirty="0" smtClean="0"/>
              <a:t>Average number of orders in that hour</a:t>
            </a:r>
          </a:p>
          <a:p>
            <a:pPr lvl="1"/>
            <a:r>
              <a:rPr lang="en-US" dirty="0" smtClean="0"/>
              <a:t>Order size</a:t>
            </a:r>
          </a:p>
          <a:p>
            <a:pPr lvl="1"/>
            <a:r>
              <a:rPr lang="en-US" dirty="0" smtClean="0"/>
              <a:t>Special requests</a:t>
            </a:r>
          </a:p>
          <a:p>
            <a:pPr lvl="1"/>
            <a:r>
              <a:rPr lang="en-US" dirty="0" smtClean="0"/>
              <a:t>Order items</a:t>
            </a:r>
          </a:p>
          <a:p>
            <a:pPr lvl="1"/>
            <a:r>
              <a:rPr lang="en-US" dirty="0" smtClean="0"/>
              <a:t>Preparation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20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Removing outliers</a:t>
            </a:r>
          </a:p>
          <a:p>
            <a:r>
              <a:rPr lang="en-US" dirty="0" smtClean="0"/>
              <a:t>Normalizing data</a:t>
            </a:r>
          </a:p>
          <a:p>
            <a:r>
              <a:rPr lang="en-US" dirty="0" smtClean="0"/>
              <a:t>Missing values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4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16</a:t>
            </a:fld>
            <a:endParaRPr lang="en-US"/>
          </a:p>
        </p:txBody>
      </p:sp>
      <p:sp>
        <p:nvSpPr>
          <p:cNvPr id="5" name="AutoShape 2" descr="data:image/png;base64,iVBORw0KGgoAAAANSUhEUgAAA/kAAAIdCAYAAABm570sAAAgAElEQVR4Xu3XQREAAAgCQelf2h43awNWPuwcAQIECBAgQIAAAQIECBAgkBBYIoUQBAgQIECAAAECBAgQIECAwBn5S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Pproa4AAAn3SURBV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Hnd+Ah5K3lHJ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00" y="151630"/>
            <a:ext cx="12289200" cy="6537322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850671" y="3892730"/>
            <a:ext cx="1262743" cy="63572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3700" y="119107"/>
            <a:ext cx="3686175" cy="8953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Data cleaning?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77863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predictor that best describes an outcome for the observed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1759407"/>
              </p:ext>
            </p:extLst>
          </p:nvPr>
        </p:nvGraphicFramePr>
        <p:xfrm>
          <a:off x="838200" y="2833643"/>
          <a:ext cx="10515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697">
                  <a:extLst>
                    <a:ext uri="{9D8B030D-6E8A-4147-A177-3AD203B41FA5}">
                      <a16:colId xmlns:a16="http://schemas.microsoft.com/office/drawing/2014/main" val="4277175768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141861864"/>
                    </a:ext>
                  </a:extLst>
                </a:gridCol>
                <a:gridCol w="1689463">
                  <a:extLst>
                    <a:ext uri="{9D8B030D-6E8A-4147-A177-3AD203B41FA5}">
                      <a16:colId xmlns:a16="http://schemas.microsoft.com/office/drawing/2014/main" val="4084862641"/>
                    </a:ext>
                  </a:extLst>
                </a:gridCol>
                <a:gridCol w="1576251">
                  <a:extLst>
                    <a:ext uri="{9D8B030D-6E8A-4147-A177-3AD203B41FA5}">
                      <a16:colId xmlns:a16="http://schemas.microsoft.com/office/drawing/2014/main" val="348377573"/>
                    </a:ext>
                  </a:extLst>
                </a:gridCol>
                <a:gridCol w="4186646">
                  <a:extLst>
                    <a:ext uri="{9D8B030D-6E8A-4147-A177-3AD203B41FA5}">
                      <a16:colId xmlns:a16="http://schemas.microsoft.com/office/drawing/2014/main" val="2380308392"/>
                    </a:ext>
                  </a:extLst>
                </a:gridCol>
              </a:tblGrid>
              <a:tr h="28470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RestaurantID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SpecialRequest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DayOfWeek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PreparationTime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23579"/>
                  </a:ext>
                </a:extLst>
              </a:tr>
              <a:tr h="284704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928391"/>
                  </a:ext>
                </a:extLst>
              </a:tr>
              <a:tr h="28470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996487"/>
                  </a:ext>
                </a:extLst>
              </a:tr>
              <a:tr h="2847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17751"/>
                  </a:ext>
                </a:extLst>
              </a:tr>
              <a:tr h="2847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422462"/>
                  </a:ext>
                </a:extLst>
              </a:tr>
              <a:tr h="2847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36506"/>
                  </a:ext>
                </a:extLst>
              </a:tr>
              <a:tr h="2847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546873"/>
                  </a:ext>
                </a:extLst>
              </a:tr>
              <a:tr h="2847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62114"/>
                  </a:ext>
                </a:extLst>
              </a:tr>
              <a:tr h="2847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062898"/>
                  </a:ext>
                </a:extLst>
              </a:tr>
              <a:tr h="2847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489104"/>
                  </a:ext>
                </a:extLst>
              </a:tr>
              <a:tr h="2847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06804"/>
                  </a:ext>
                </a:extLst>
              </a:tr>
              <a:tr h="2847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468635"/>
                  </a:ext>
                </a:extLst>
              </a:tr>
              <a:tr h="2847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846378"/>
                  </a:ext>
                </a:extLst>
              </a:tr>
              <a:tr h="2847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158087"/>
                  </a:ext>
                </a:extLst>
              </a:tr>
              <a:tr h="2847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941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690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Prediction accuracy on learned data vs</a:t>
            </a:r>
          </a:p>
          <a:p>
            <a:r>
              <a:rPr lang="en-US" dirty="0" smtClean="0"/>
              <a:t>Prediction accuracy on unseen data</a:t>
            </a:r>
          </a:p>
          <a:p>
            <a:pPr lvl="1"/>
            <a:r>
              <a:rPr lang="en-US" dirty="0" smtClean="0"/>
              <a:t>Separate learning set, not used for training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For binary predictors: false positives vs false negatives, recall, precision</a:t>
            </a:r>
          </a:p>
          <a:p>
            <a:r>
              <a:rPr lang="en-US" dirty="0" smtClean="0"/>
              <a:t>For numeric predictors: average (relative) distance between real and predicted value</a:t>
            </a:r>
          </a:p>
          <a:p>
            <a:r>
              <a:rPr lang="en-US" dirty="0" smtClean="0"/>
              <a:t>For ranking predictors: </a:t>
            </a:r>
            <a:r>
              <a:rPr lang="en-US" dirty="0" err="1" smtClean="0"/>
              <a:t>topK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40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Recall/Precision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accuracy of a model in</a:t>
            </a:r>
            <a:br>
              <a:rPr lang="en-US" dirty="0" smtClean="0"/>
            </a:br>
            <a:r>
              <a:rPr lang="en-US" dirty="0" smtClean="0"/>
              <a:t>two (relative) numbers</a:t>
            </a:r>
          </a:p>
          <a:p>
            <a:r>
              <a:rPr lang="en-US" dirty="0" smtClean="0"/>
              <a:t>Recall~: how many useful answers</a:t>
            </a:r>
          </a:p>
          <a:p>
            <a:r>
              <a:rPr lang="en-US" dirty="0" smtClean="0"/>
              <a:t>Precision~: how much noise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19</a:t>
            </a:fld>
            <a:endParaRPr lang="en-US"/>
          </a:p>
        </p:txBody>
      </p:sp>
      <p:pic>
        <p:nvPicPr>
          <p:cNvPr id="6146" name="Picture 2" descr="https://upload.wikimedia.org/wikipedia/commons/thumb/2/26/Precisionrecall.svg/350px-Precisionrecal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016" y="-138668"/>
            <a:ext cx="3850367" cy="699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79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Administrativa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Participation grades</a:t>
            </a:r>
          </a:p>
          <a:p>
            <a:r>
              <a:rPr lang="en-US" dirty="0" smtClean="0"/>
              <a:t>Homework assignments I4 and G2</a:t>
            </a:r>
          </a:p>
          <a:p>
            <a:r>
              <a:rPr lang="en-US" dirty="0" smtClean="0"/>
              <a:t>Teamwork survey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20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20</a:t>
            </a:fld>
            <a:endParaRPr lang="en-US"/>
          </a:p>
        </p:txBody>
      </p:sp>
      <p:sp>
        <p:nvSpPr>
          <p:cNvPr id="5" name="AutoShape 2" descr="data:image/png;base64,iVBORw0KGgoAAAANSUhEUgAAA/kAAAIdCAYAAABm570sAAAgAElEQVR4Xu3XQREAAAgCQelf2h43awNWPuwcAQIECBAgQIAAAQIECBAgkBBYIoUQBAgQIECAAAECBAgQIECAwBn5S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Pproa4AAAn3SURBV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Hnd+Ah5K3lHJ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00" y="151630"/>
            <a:ext cx="12289200" cy="6537322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850671" y="3892730"/>
            <a:ext cx="1262743" cy="63572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3700" y="119107"/>
            <a:ext cx="3686175" cy="8953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Evaluation Data?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61091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Underfitting</a:t>
            </a:r>
            <a:r>
              <a:rPr lang="en-US" dirty="0" smtClean="0"/>
              <a:t>, 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Overfitting: Model learns exactly the input data, but does not generalize to unseen data</a:t>
            </a:r>
          </a:p>
          <a:p>
            <a:r>
              <a:rPr lang="en-US" dirty="0" err="1" smtClean="0"/>
              <a:t>Underfitting</a:t>
            </a:r>
            <a:r>
              <a:rPr lang="en-US" dirty="0" smtClean="0"/>
              <a:t>: Model makes very general observations but poorly fits to data</a:t>
            </a:r>
          </a:p>
          <a:p>
            <a:endParaRPr lang="en-US" dirty="0"/>
          </a:p>
          <a:p>
            <a:r>
              <a:rPr lang="en-US" dirty="0" smtClean="0"/>
              <a:t>Adjust degrees of freedom in the model to balance between overfitting and </a:t>
            </a:r>
            <a:r>
              <a:rPr lang="en-US" dirty="0" err="1" smtClean="0"/>
              <a:t>underfitting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273154"/>
              </p:ext>
            </p:extLst>
          </p:nvPr>
        </p:nvGraphicFramePr>
        <p:xfrm>
          <a:off x="838200" y="1887926"/>
          <a:ext cx="3922070" cy="1770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7076">
                  <a:extLst>
                    <a:ext uri="{9D8B030D-6E8A-4147-A177-3AD203B41FA5}">
                      <a16:colId xmlns:a16="http://schemas.microsoft.com/office/drawing/2014/main" val="3584564236"/>
                    </a:ext>
                  </a:extLst>
                </a:gridCol>
                <a:gridCol w="1314994">
                  <a:extLst>
                    <a:ext uri="{9D8B030D-6E8A-4147-A177-3AD203B41FA5}">
                      <a16:colId xmlns:a16="http://schemas.microsoft.com/office/drawing/2014/main" val="3892563115"/>
                    </a:ext>
                  </a:extLst>
                </a:gridCol>
              </a:tblGrid>
              <a:tr h="376845"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922556"/>
                  </a:ext>
                </a:extLst>
              </a:tr>
              <a:tr h="376845">
                <a:tc>
                  <a:txBody>
                    <a:bodyPr/>
                    <a:lstStyle/>
                    <a:p>
                      <a:r>
                        <a:rPr lang="en-US" dirty="0" smtClean="0"/>
                        <a:t>When the earth stood…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r>
                        <a:rPr lang="en-US" baseline="0" dirty="0" smtClean="0"/>
                        <a:t> fic.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130933"/>
                  </a:ext>
                </a:extLst>
              </a:tr>
              <a:tr h="376845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Two households, both alike…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596475"/>
                  </a:ext>
                </a:extLst>
              </a:tr>
              <a:tr h="376845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Sherlock Holmes she…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Adventure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9392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25623" y="856864"/>
            <a:ext cx="160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contains “love”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8198360" y="1261332"/>
            <a:ext cx="365760" cy="336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895045" y="1261332"/>
            <a:ext cx="296092" cy="327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61073" y="1606102"/>
            <a:ext cx="10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romance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31094" y="1588685"/>
            <a:ext cx="166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contains “laser”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8844305" y="1975434"/>
            <a:ext cx="365760" cy="336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540990" y="1975434"/>
            <a:ext cx="296092" cy="327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72553" y="2302787"/>
            <a:ext cx="290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science fiction        adventure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106105" y="3570086"/>
            <a:ext cx="1830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word = when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8481926" y="3939418"/>
            <a:ext cx="365760" cy="336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178611" y="3939418"/>
            <a:ext cx="296092" cy="327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03502" y="4260007"/>
            <a:ext cx="25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 word = the        ….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7733210" y="4629339"/>
            <a:ext cx="365760" cy="336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429895" y="4629339"/>
            <a:ext cx="296092" cy="327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654786" y="4949928"/>
            <a:ext cx="259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 word = earth    …..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7055159" y="5319260"/>
            <a:ext cx="365760" cy="336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267123" y="5626395"/>
            <a:ext cx="2066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science fiction </a:t>
            </a:r>
            <a:r>
              <a:rPr lang="en-US" dirty="0" smtClean="0"/>
              <a:t>      …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7729270" y="5304570"/>
            <a:ext cx="296092" cy="327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277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Recall/Precision under different Thresholds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23</a:t>
            </a:fld>
            <a:endParaRPr lang="en-US"/>
          </a:p>
        </p:txBody>
      </p:sp>
      <p:pic>
        <p:nvPicPr>
          <p:cNvPr id="5122" name="Picture 2" descr="Image result for recall preci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87" y="1450700"/>
            <a:ext cx="11095899" cy="585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164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Recall/Precision </a:t>
            </a:r>
            <a:br>
              <a:rPr lang="en-US" dirty="0" smtClean="0"/>
            </a:br>
            <a:r>
              <a:rPr lang="en-US" dirty="0" smtClean="0"/>
              <a:t>under different Thresholds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24</a:t>
            </a:fld>
            <a:endParaRPr lang="en-US"/>
          </a:p>
        </p:txBody>
      </p:sp>
      <p:pic>
        <p:nvPicPr>
          <p:cNvPr id="4098" name="Picture 2" descr="Image result for recall preci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978" y="1538790"/>
            <a:ext cx="7620998" cy="481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534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and Evaluating in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Beyond static data sets, build telemetry</a:t>
            </a:r>
          </a:p>
          <a:p>
            <a:r>
              <a:rPr lang="en-US" dirty="0" smtClean="0"/>
              <a:t>Design challenge: identify mistakes in practice</a:t>
            </a:r>
          </a:p>
          <a:p>
            <a:endParaRPr lang="en-US" dirty="0" smtClean="0"/>
          </a:p>
          <a:p>
            <a:r>
              <a:rPr lang="en-US" dirty="0" smtClean="0"/>
              <a:t>Use sample of live data for evaluation</a:t>
            </a:r>
          </a:p>
          <a:p>
            <a:r>
              <a:rPr lang="en-US" dirty="0" smtClean="0"/>
              <a:t>Retrain models with sampled live data regularly</a:t>
            </a:r>
          </a:p>
          <a:p>
            <a:r>
              <a:rPr lang="en-US" dirty="0" smtClean="0"/>
              <a:t>Monitor performance and intervene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03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vs Data Quality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Functional correctness of source code (specification)</a:t>
            </a:r>
          </a:p>
          <a:p>
            <a:r>
              <a:rPr lang="en-US" dirty="0" smtClean="0"/>
              <a:t>Does the learner correctly implement the math to do the right predictions?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Suitability of data/model for a task (goal optimization)</a:t>
            </a:r>
          </a:p>
          <a:p>
            <a:r>
              <a:rPr lang="en-US" dirty="0" smtClean="0"/>
              <a:t>Is the data representative to learn the underlying relationship?</a:t>
            </a:r>
          </a:p>
          <a:p>
            <a:r>
              <a:rPr lang="en-US" dirty="0" smtClean="0"/>
              <a:t>Is the data sufficient to generalize a well-fitting model?</a:t>
            </a:r>
          </a:p>
          <a:p>
            <a:r>
              <a:rPr lang="en-US" dirty="0" smtClean="0"/>
              <a:t>Is the data/model misleading or biased or noisy?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90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Drift and Feedback Loops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3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28</a:t>
            </a:fld>
            <a:endParaRPr lang="en-US"/>
          </a:p>
        </p:txBody>
      </p:sp>
      <p:sp>
        <p:nvSpPr>
          <p:cNvPr id="5" name="AutoShape 2" descr="data:image/png;base64,iVBORw0KGgoAAAANSUhEUgAAA/kAAAIdCAYAAABm570sAAAgAElEQVR4Xu3XQREAAAgCQelf2h43awNWPuwcAQIECBAgQIAAAQIECBAgkBBYIoUQBAgQIECAAAECBAgQIECAwBn5S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Pproa4AAAn3SURBV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Hnd+Ah5K3lHJ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00" y="151630"/>
            <a:ext cx="12289200" cy="6537322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850671" y="3892730"/>
            <a:ext cx="1262743" cy="63572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60375" y="836023"/>
            <a:ext cx="10495008" cy="1637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Can predictions influence the delivery times?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634068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29</a:t>
            </a:fld>
            <a:endParaRPr lang="en-US"/>
          </a:p>
        </p:txBody>
      </p:sp>
      <p:sp>
        <p:nvSpPr>
          <p:cNvPr id="5" name="AutoShape 2" descr="data:image/png;base64,iVBORw0KGgoAAAANSUhEUgAAA/kAAAIdCAYAAABm570sAAAgAElEQVR4Xu3XQREAAAgCQelf2h43awNWPuwcAQIECBAgQIAAAQIECBAgkBBYIoUQBAgQIECAAAECBAgQIECAwBn5S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Pproa4AAAn3SURBV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Hnd+Ah5K3lHJ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00" y="151630"/>
            <a:ext cx="12289200" cy="6537322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850671" y="3892730"/>
            <a:ext cx="1262743" cy="63572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60375" y="836023"/>
            <a:ext cx="10495008" cy="1637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What changes in the real-world may influence delivery times?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8935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7"/>
          <p:cNvSpPr txBox="1"/>
          <p:nvPr/>
        </p:nvSpPr>
        <p:spPr>
          <a:xfrm>
            <a:off x="211873" y="117281"/>
            <a:ext cx="3161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800" kern="1200">
                <a:solidFill>
                  <a:srgbClr val="FFFFCC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800" kern="1200">
                <a:solidFill>
                  <a:srgbClr val="FFFFCC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800" kern="1200">
                <a:solidFill>
                  <a:srgbClr val="FFFFCC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800" kern="1200">
                <a:solidFill>
                  <a:srgbClr val="FFFFCC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800" kern="1200">
                <a:solidFill>
                  <a:srgbClr val="FFFFCC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00" kern="1200">
                <a:solidFill>
                  <a:srgbClr val="FFFFCC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00" kern="1200">
                <a:solidFill>
                  <a:srgbClr val="FFFFCC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00" kern="1200">
                <a:solidFill>
                  <a:srgbClr val="FFFFCC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00" kern="1200">
                <a:solidFill>
                  <a:srgbClr val="FFFFCC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tx1"/>
                </a:solidFill>
                <a:latin typeface="+mn-lt"/>
              </a:rPr>
              <a:t>Methods and Qualities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755752" y="139536"/>
            <a:ext cx="8164399" cy="1450048"/>
            <a:chOff x="2345276" y="2561766"/>
            <a:chExt cx="6951570" cy="1698068"/>
          </a:xfrm>
        </p:grpSpPr>
        <p:sp>
          <p:nvSpPr>
            <p:cNvPr id="27" name="Freeform 26"/>
            <p:cNvSpPr/>
            <p:nvPr/>
          </p:nvSpPr>
          <p:spPr>
            <a:xfrm>
              <a:off x="5442785" y="2561766"/>
              <a:ext cx="1005842" cy="321840"/>
            </a:xfrm>
            <a:custGeom>
              <a:avLst/>
              <a:gdLst>
                <a:gd name="connsiteX0" fmla="*/ 0 w 1005842"/>
                <a:gd name="connsiteY0" fmla="*/ 0 h 321840"/>
                <a:gd name="connsiteX1" fmla="*/ 1005842 w 1005842"/>
                <a:gd name="connsiteY1" fmla="*/ 0 h 321840"/>
                <a:gd name="connsiteX2" fmla="*/ 1005842 w 1005842"/>
                <a:gd name="connsiteY2" fmla="*/ 321840 h 321840"/>
                <a:gd name="connsiteX3" fmla="*/ 0 w 1005842"/>
                <a:gd name="connsiteY3" fmla="*/ 321840 h 321840"/>
                <a:gd name="connsiteX4" fmla="*/ 0 w 1005842"/>
                <a:gd name="connsiteY4" fmla="*/ 0 h 32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842" h="321840">
                  <a:moveTo>
                    <a:pt x="0" y="0"/>
                  </a:moveTo>
                  <a:lnTo>
                    <a:pt x="1005842" y="0"/>
                  </a:lnTo>
                  <a:lnTo>
                    <a:pt x="1005842" y="321840"/>
                  </a:lnTo>
                  <a:lnTo>
                    <a:pt x="0" y="3218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Methods</a:t>
              </a:r>
              <a:endParaRPr lang="en-US" sz="1200" b="1" kern="1200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5442785" y="3480979"/>
              <a:ext cx="643681" cy="321840"/>
            </a:xfrm>
            <a:custGeom>
              <a:avLst/>
              <a:gdLst>
                <a:gd name="connsiteX0" fmla="*/ 0 w 643681"/>
                <a:gd name="connsiteY0" fmla="*/ 0 h 321840"/>
                <a:gd name="connsiteX1" fmla="*/ 643681 w 643681"/>
                <a:gd name="connsiteY1" fmla="*/ 0 h 321840"/>
                <a:gd name="connsiteX2" fmla="*/ 643681 w 643681"/>
                <a:gd name="connsiteY2" fmla="*/ 321840 h 321840"/>
                <a:gd name="connsiteX3" fmla="*/ 0 w 643681"/>
                <a:gd name="connsiteY3" fmla="*/ 321840 h 321840"/>
                <a:gd name="connsiteX4" fmla="*/ 0 w 643681"/>
                <a:gd name="connsiteY4" fmla="*/ 0 h 32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681" h="321840">
                  <a:moveTo>
                    <a:pt x="0" y="0"/>
                  </a:moveTo>
                  <a:lnTo>
                    <a:pt x="643681" y="0"/>
                  </a:lnTo>
                  <a:lnTo>
                    <a:pt x="643681" y="321840"/>
                  </a:lnTo>
                  <a:lnTo>
                    <a:pt x="0" y="3218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Inspection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6213814" y="3480979"/>
              <a:ext cx="643681" cy="321840"/>
            </a:xfrm>
            <a:custGeom>
              <a:avLst/>
              <a:gdLst>
                <a:gd name="connsiteX0" fmla="*/ 0 w 643681"/>
                <a:gd name="connsiteY0" fmla="*/ 0 h 321840"/>
                <a:gd name="connsiteX1" fmla="*/ 643681 w 643681"/>
                <a:gd name="connsiteY1" fmla="*/ 0 h 321840"/>
                <a:gd name="connsiteX2" fmla="*/ 643681 w 643681"/>
                <a:gd name="connsiteY2" fmla="*/ 321840 h 321840"/>
                <a:gd name="connsiteX3" fmla="*/ 0 w 643681"/>
                <a:gd name="connsiteY3" fmla="*/ 321840 h 321840"/>
                <a:gd name="connsiteX4" fmla="*/ 0 w 643681"/>
                <a:gd name="connsiteY4" fmla="*/ 0 h 32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681" h="321840">
                  <a:moveTo>
                    <a:pt x="0" y="0"/>
                  </a:moveTo>
                  <a:lnTo>
                    <a:pt x="643681" y="0"/>
                  </a:lnTo>
                  <a:lnTo>
                    <a:pt x="643681" y="321840"/>
                  </a:lnTo>
                  <a:lnTo>
                    <a:pt x="0" y="3218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Data-Flow Analysis</a:t>
              </a:r>
              <a:endParaRPr lang="en-US" sz="1000" kern="1200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984843" y="3480979"/>
              <a:ext cx="643681" cy="321840"/>
            </a:xfrm>
            <a:custGeom>
              <a:avLst/>
              <a:gdLst>
                <a:gd name="connsiteX0" fmla="*/ 0 w 643681"/>
                <a:gd name="connsiteY0" fmla="*/ 0 h 321840"/>
                <a:gd name="connsiteX1" fmla="*/ 643681 w 643681"/>
                <a:gd name="connsiteY1" fmla="*/ 0 h 321840"/>
                <a:gd name="connsiteX2" fmla="*/ 643681 w 643681"/>
                <a:gd name="connsiteY2" fmla="*/ 321840 h 321840"/>
                <a:gd name="connsiteX3" fmla="*/ 0 w 643681"/>
                <a:gd name="connsiteY3" fmla="*/ 321840 h 321840"/>
                <a:gd name="connsiteX4" fmla="*/ 0 w 643681"/>
                <a:gd name="connsiteY4" fmla="*/ 0 h 32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681" h="321840">
                  <a:moveTo>
                    <a:pt x="0" y="0"/>
                  </a:moveTo>
                  <a:lnTo>
                    <a:pt x="643681" y="0"/>
                  </a:lnTo>
                  <a:lnTo>
                    <a:pt x="643681" y="321840"/>
                  </a:lnTo>
                  <a:lnTo>
                    <a:pt x="0" y="3218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Model checking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3129698" y="3480979"/>
              <a:ext cx="643681" cy="321840"/>
            </a:xfrm>
            <a:custGeom>
              <a:avLst/>
              <a:gdLst>
                <a:gd name="connsiteX0" fmla="*/ 0 w 643681"/>
                <a:gd name="connsiteY0" fmla="*/ 0 h 321840"/>
                <a:gd name="connsiteX1" fmla="*/ 643681 w 643681"/>
                <a:gd name="connsiteY1" fmla="*/ 0 h 321840"/>
                <a:gd name="connsiteX2" fmla="*/ 643681 w 643681"/>
                <a:gd name="connsiteY2" fmla="*/ 321840 h 321840"/>
                <a:gd name="connsiteX3" fmla="*/ 0 w 643681"/>
                <a:gd name="connsiteY3" fmla="*/ 321840 h 321840"/>
                <a:gd name="connsiteX4" fmla="*/ 0 w 643681"/>
                <a:gd name="connsiteY4" fmla="*/ 0 h 32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681" h="321840">
                  <a:moveTo>
                    <a:pt x="0" y="0"/>
                  </a:moveTo>
                  <a:lnTo>
                    <a:pt x="643681" y="0"/>
                  </a:lnTo>
                  <a:lnTo>
                    <a:pt x="643681" y="321840"/>
                  </a:lnTo>
                  <a:lnTo>
                    <a:pt x="0" y="3218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Unit Testing</a:t>
              </a:r>
              <a:endParaRPr lang="en-US" sz="1000" kern="1200" dirty="0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2345276" y="3937994"/>
              <a:ext cx="643681" cy="321840"/>
            </a:xfrm>
            <a:custGeom>
              <a:avLst/>
              <a:gdLst>
                <a:gd name="connsiteX0" fmla="*/ 0 w 643681"/>
                <a:gd name="connsiteY0" fmla="*/ 0 h 321840"/>
                <a:gd name="connsiteX1" fmla="*/ 643681 w 643681"/>
                <a:gd name="connsiteY1" fmla="*/ 0 h 321840"/>
                <a:gd name="connsiteX2" fmla="*/ 643681 w 643681"/>
                <a:gd name="connsiteY2" fmla="*/ 321840 h 321840"/>
                <a:gd name="connsiteX3" fmla="*/ 0 w 643681"/>
                <a:gd name="connsiteY3" fmla="*/ 321840 h 321840"/>
                <a:gd name="connsiteX4" fmla="*/ 0 w 643681"/>
                <a:gd name="connsiteY4" fmla="*/ 0 h 32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681" h="321840">
                  <a:moveTo>
                    <a:pt x="0" y="0"/>
                  </a:moveTo>
                  <a:lnTo>
                    <a:pt x="643681" y="0"/>
                  </a:lnTo>
                  <a:lnTo>
                    <a:pt x="643681" y="321840"/>
                  </a:lnTo>
                  <a:lnTo>
                    <a:pt x="0" y="3218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Black Box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3124131" y="3937994"/>
              <a:ext cx="643681" cy="321840"/>
            </a:xfrm>
            <a:custGeom>
              <a:avLst/>
              <a:gdLst>
                <a:gd name="connsiteX0" fmla="*/ 0 w 643681"/>
                <a:gd name="connsiteY0" fmla="*/ 0 h 321840"/>
                <a:gd name="connsiteX1" fmla="*/ 643681 w 643681"/>
                <a:gd name="connsiteY1" fmla="*/ 0 h 321840"/>
                <a:gd name="connsiteX2" fmla="*/ 643681 w 643681"/>
                <a:gd name="connsiteY2" fmla="*/ 321840 h 321840"/>
                <a:gd name="connsiteX3" fmla="*/ 0 w 643681"/>
                <a:gd name="connsiteY3" fmla="*/ 321840 h 321840"/>
                <a:gd name="connsiteX4" fmla="*/ 0 w 643681"/>
                <a:gd name="connsiteY4" fmla="*/ 0 h 32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681" h="321840">
                  <a:moveTo>
                    <a:pt x="0" y="0"/>
                  </a:moveTo>
                  <a:lnTo>
                    <a:pt x="643681" y="0"/>
                  </a:lnTo>
                  <a:lnTo>
                    <a:pt x="643681" y="321840"/>
                  </a:lnTo>
                  <a:lnTo>
                    <a:pt x="0" y="3218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White box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3902986" y="3937994"/>
              <a:ext cx="643681" cy="321840"/>
            </a:xfrm>
            <a:custGeom>
              <a:avLst/>
              <a:gdLst>
                <a:gd name="connsiteX0" fmla="*/ 0 w 643681"/>
                <a:gd name="connsiteY0" fmla="*/ 0 h 321840"/>
                <a:gd name="connsiteX1" fmla="*/ 643681 w 643681"/>
                <a:gd name="connsiteY1" fmla="*/ 0 h 321840"/>
                <a:gd name="connsiteX2" fmla="*/ 643681 w 643681"/>
                <a:gd name="connsiteY2" fmla="*/ 321840 h 321840"/>
                <a:gd name="connsiteX3" fmla="*/ 0 w 643681"/>
                <a:gd name="connsiteY3" fmla="*/ 321840 h 321840"/>
                <a:gd name="connsiteX4" fmla="*/ 0 w 643681"/>
                <a:gd name="connsiteY4" fmla="*/ 0 h 32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681" h="321840">
                  <a:moveTo>
                    <a:pt x="0" y="0"/>
                  </a:moveTo>
                  <a:lnTo>
                    <a:pt x="643681" y="0"/>
                  </a:lnTo>
                  <a:lnTo>
                    <a:pt x="643681" y="321840"/>
                  </a:lnTo>
                  <a:lnTo>
                    <a:pt x="0" y="3218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Random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4671756" y="3480979"/>
              <a:ext cx="643681" cy="321840"/>
            </a:xfrm>
            <a:custGeom>
              <a:avLst/>
              <a:gdLst>
                <a:gd name="connsiteX0" fmla="*/ 0 w 643681"/>
                <a:gd name="connsiteY0" fmla="*/ 0 h 321840"/>
                <a:gd name="connsiteX1" fmla="*/ 643681 w 643681"/>
                <a:gd name="connsiteY1" fmla="*/ 0 h 321840"/>
                <a:gd name="connsiteX2" fmla="*/ 643681 w 643681"/>
                <a:gd name="connsiteY2" fmla="*/ 321840 h 321840"/>
                <a:gd name="connsiteX3" fmla="*/ 0 w 643681"/>
                <a:gd name="connsiteY3" fmla="*/ 321840 h 321840"/>
                <a:gd name="connsiteX4" fmla="*/ 0 w 643681"/>
                <a:gd name="connsiteY4" fmla="*/ 0 h 32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681" h="321840">
                  <a:moveTo>
                    <a:pt x="0" y="0"/>
                  </a:moveTo>
                  <a:lnTo>
                    <a:pt x="643681" y="0"/>
                  </a:lnTo>
                  <a:lnTo>
                    <a:pt x="643681" y="321840"/>
                  </a:lnTo>
                  <a:lnTo>
                    <a:pt x="0" y="3218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err="1" smtClean="0"/>
                <a:t>Instrumen-tation</a:t>
              </a:r>
              <a:endParaRPr lang="en-US" sz="1000" kern="1200" dirty="0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3396660" y="3028046"/>
              <a:ext cx="1005842" cy="321840"/>
            </a:xfrm>
            <a:custGeom>
              <a:avLst/>
              <a:gdLst>
                <a:gd name="connsiteX0" fmla="*/ 0 w 1005842"/>
                <a:gd name="connsiteY0" fmla="*/ 0 h 321840"/>
                <a:gd name="connsiteX1" fmla="*/ 1005842 w 1005842"/>
                <a:gd name="connsiteY1" fmla="*/ 0 h 321840"/>
                <a:gd name="connsiteX2" fmla="*/ 1005842 w 1005842"/>
                <a:gd name="connsiteY2" fmla="*/ 321840 h 321840"/>
                <a:gd name="connsiteX3" fmla="*/ 0 w 1005842"/>
                <a:gd name="connsiteY3" fmla="*/ 321840 h 321840"/>
                <a:gd name="connsiteX4" fmla="*/ 0 w 1005842"/>
                <a:gd name="connsiteY4" fmla="*/ 0 h 32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842" h="321840">
                  <a:moveTo>
                    <a:pt x="0" y="0"/>
                  </a:moveTo>
                  <a:lnTo>
                    <a:pt x="1005842" y="0"/>
                  </a:lnTo>
                  <a:lnTo>
                    <a:pt x="1005842" y="321840"/>
                  </a:lnTo>
                  <a:lnTo>
                    <a:pt x="0" y="3218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Dynamic Analysis</a:t>
              </a:r>
              <a:endParaRPr lang="en-US" sz="1200" b="1" kern="12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779132" y="3026029"/>
              <a:ext cx="1005842" cy="321840"/>
            </a:xfrm>
            <a:custGeom>
              <a:avLst/>
              <a:gdLst>
                <a:gd name="connsiteX0" fmla="*/ 0 w 1005842"/>
                <a:gd name="connsiteY0" fmla="*/ 0 h 321840"/>
                <a:gd name="connsiteX1" fmla="*/ 1005842 w 1005842"/>
                <a:gd name="connsiteY1" fmla="*/ 0 h 321840"/>
                <a:gd name="connsiteX2" fmla="*/ 1005842 w 1005842"/>
                <a:gd name="connsiteY2" fmla="*/ 321840 h 321840"/>
                <a:gd name="connsiteX3" fmla="*/ 0 w 1005842"/>
                <a:gd name="connsiteY3" fmla="*/ 321840 h 321840"/>
                <a:gd name="connsiteX4" fmla="*/ 0 w 1005842"/>
                <a:gd name="connsiteY4" fmla="*/ 0 h 32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842" h="321840">
                  <a:moveTo>
                    <a:pt x="0" y="0"/>
                  </a:moveTo>
                  <a:lnTo>
                    <a:pt x="1005842" y="0"/>
                  </a:lnTo>
                  <a:lnTo>
                    <a:pt x="1005842" y="321840"/>
                  </a:lnTo>
                  <a:lnTo>
                    <a:pt x="0" y="3218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Static </a:t>
              </a:r>
              <a:br>
                <a:rPr lang="en-US" sz="1200" b="1" kern="1200" dirty="0" smtClean="0"/>
              </a:br>
              <a:r>
                <a:rPr lang="en-US" sz="1200" b="1" kern="1200" dirty="0" smtClean="0"/>
                <a:t>Analysis</a:t>
              </a:r>
              <a:endParaRPr lang="en-US" sz="1200" b="1" kern="1200" dirty="0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8291004" y="3028619"/>
              <a:ext cx="1005842" cy="321840"/>
            </a:xfrm>
            <a:custGeom>
              <a:avLst/>
              <a:gdLst>
                <a:gd name="connsiteX0" fmla="*/ 0 w 1005842"/>
                <a:gd name="connsiteY0" fmla="*/ 0 h 321840"/>
                <a:gd name="connsiteX1" fmla="*/ 1005842 w 1005842"/>
                <a:gd name="connsiteY1" fmla="*/ 0 h 321840"/>
                <a:gd name="connsiteX2" fmla="*/ 1005842 w 1005842"/>
                <a:gd name="connsiteY2" fmla="*/ 321840 h 321840"/>
                <a:gd name="connsiteX3" fmla="*/ 0 w 1005842"/>
                <a:gd name="connsiteY3" fmla="*/ 321840 h 321840"/>
                <a:gd name="connsiteX4" fmla="*/ 0 w 1005842"/>
                <a:gd name="connsiteY4" fmla="*/ 0 h 32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842" h="321840">
                  <a:moveTo>
                    <a:pt x="0" y="0"/>
                  </a:moveTo>
                  <a:lnTo>
                    <a:pt x="1005842" y="0"/>
                  </a:lnTo>
                  <a:lnTo>
                    <a:pt x="1005842" y="321840"/>
                  </a:lnTo>
                  <a:lnTo>
                    <a:pt x="0" y="3218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Metrics</a:t>
              </a:r>
              <a:endParaRPr lang="en-US" sz="1200" b="1" kern="12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7755871" y="3480979"/>
              <a:ext cx="643681" cy="321840"/>
            </a:xfrm>
            <a:custGeom>
              <a:avLst/>
              <a:gdLst>
                <a:gd name="connsiteX0" fmla="*/ 0 w 643681"/>
                <a:gd name="connsiteY0" fmla="*/ 0 h 321840"/>
                <a:gd name="connsiteX1" fmla="*/ 643681 w 643681"/>
                <a:gd name="connsiteY1" fmla="*/ 0 h 321840"/>
                <a:gd name="connsiteX2" fmla="*/ 643681 w 643681"/>
                <a:gd name="connsiteY2" fmla="*/ 321840 h 321840"/>
                <a:gd name="connsiteX3" fmla="*/ 0 w 643681"/>
                <a:gd name="connsiteY3" fmla="*/ 321840 h 321840"/>
                <a:gd name="connsiteX4" fmla="*/ 0 w 643681"/>
                <a:gd name="connsiteY4" fmla="*/ 0 h 32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681" h="321840">
                  <a:moveTo>
                    <a:pt x="0" y="0"/>
                  </a:moveTo>
                  <a:lnTo>
                    <a:pt x="643681" y="0"/>
                  </a:lnTo>
                  <a:lnTo>
                    <a:pt x="643681" y="321840"/>
                  </a:lnTo>
                  <a:lnTo>
                    <a:pt x="0" y="3218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Formal Verification</a:t>
              </a:r>
              <a:endParaRPr lang="en-US" sz="1000" kern="1200" dirty="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358669" y="3480979"/>
              <a:ext cx="643681" cy="321840"/>
            </a:xfrm>
            <a:custGeom>
              <a:avLst/>
              <a:gdLst>
                <a:gd name="connsiteX0" fmla="*/ 0 w 643681"/>
                <a:gd name="connsiteY0" fmla="*/ 0 h 321840"/>
                <a:gd name="connsiteX1" fmla="*/ 643681 w 643681"/>
                <a:gd name="connsiteY1" fmla="*/ 0 h 321840"/>
                <a:gd name="connsiteX2" fmla="*/ 643681 w 643681"/>
                <a:gd name="connsiteY2" fmla="*/ 321840 h 321840"/>
                <a:gd name="connsiteX3" fmla="*/ 0 w 643681"/>
                <a:gd name="connsiteY3" fmla="*/ 321840 h 321840"/>
                <a:gd name="connsiteX4" fmla="*/ 0 w 643681"/>
                <a:gd name="connsiteY4" fmla="*/ 0 h 32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681" h="321840">
                  <a:moveTo>
                    <a:pt x="0" y="0"/>
                  </a:moveTo>
                  <a:lnTo>
                    <a:pt x="643681" y="0"/>
                  </a:lnTo>
                  <a:lnTo>
                    <a:pt x="643681" y="321840"/>
                  </a:lnTo>
                  <a:lnTo>
                    <a:pt x="0" y="3218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Manual Testing</a:t>
              </a:r>
              <a:endParaRPr lang="en-US" sz="1000" kern="1200" dirty="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3900727" y="3480979"/>
              <a:ext cx="643681" cy="321840"/>
            </a:xfrm>
            <a:custGeom>
              <a:avLst/>
              <a:gdLst>
                <a:gd name="connsiteX0" fmla="*/ 0 w 643681"/>
                <a:gd name="connsiteY0" fmla="*/ 0 h 321840"/>
                <a:gd name="connsiteX1" fmla="*/ 643681 w 643681"/>
                <a:gd name="connsiteY1" fmla="*/ 0 h 321840"/>
                <a:gd name="connsiteX2" fmla="*/ 643681 w 643681"/>
                <a:gd name="connsiteY2" fmla="*/ 321840 h 321840"/>
                <a:gd name="connsiteX3" fmla="*/ 0 w 643681"/>
                <a:gd name="connsiteY3" fmla="*/ 321840 h 321840"/>
                <a:gd name="connsiteX4" fmla="*/ 0 w 643681"/>
                <a:gd name="connsiteY4" fmla="*/ 0 h 32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681" h="321840">
                  <a:moveTo>
                    <a:pt x="0" y="0"/>
                  </a:moveTo>
                  <a:lnTo>
                    <a:pt x="643681" y="0"/>
                  </a:lnTo>
                  <a:lnTo>
                    <a:pt x="643681" y="321840"/>
                  </a:lnTo>
                  <a:lnTo>
                    <a:pt x="0" y="3218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System Testing</a:t>
              </a:r>
              <a:endParaRPr lang="en-US" sz="1000" kern="1200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2652951" y="3371979"/>
              <a:ext cx="2330877" cy="85725"/>
              <a:chOff x="3657967" y="1147762"/>
              <a:chExt cx="2330877" cy="85725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3659981" y="1183481"/>
                <a:ext cx="2328863" cy="952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V="1">
                <a:off x="4905743" y="1147762"/>
                <a:ext cx="0" cy="40481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V="1">
                <a:off x="3657967" y="1183481"/>
                <a:ext cx="0" cy="40481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V="1">
                <a:off x="4453305" y="1183481"/>
                <a:ext cx="0" cy="40481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V="1">
                <a:off x="5215305" y="1193006"/>
                <a:ext cx="0" cy="40481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V="1">
                <a:off x="5988844" y="1193006"/>
                <a:ext cx="0" cy="40481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2674015" y="3828691"/>
              <a:ext cx="1572736" cy="85724"/>
              <a:chOff x="3679031" y="1604474"/>
              <a:chExt cx="1572736" cy="85724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3679031" y="1642116"/>
                <a:ext cx="1569244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4453305" y="1604474"/>
                <a:ext cx="1111" cy="85724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3679031" y="1649717"/>
                <a:ext cx="0" cy="40481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V="1">
                <a:off x="5251767" y="1649717"/>
                <a:ext cx="0" cy="40481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746229" y="3376650"/>
              <a:ext cx="2330877" cy="85725"/>
              <a:chOff x="6751245" y="1152433"/>
              <a:chExt cx="2330877" cy="85725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6753259" y="1188152"/>
                <a:ext cx="2328863" cy="952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7275112" y="1152433"/>
                <a:ext cx="0" cy="40481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6751245" y="1188152"/>
                <a:ext cx="0" cy="40481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7546583" y="1188152"/>
                <a:ext cx="0" cy="40481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8308583" y="1197677"/>
                <a:ext cx="0" cy="40481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9082122" y="1197677"/>
                <a:ext cx="0" cy="40481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3898713" y="2926681"/>
              <a:ext cx="4879658" cy="85725"/>
              <a:chOff x="4903729" y="702464"/>
              <a:chExt cx="4879658" cy="85725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4905743" y="738183"/>
                <a:ext cx="4877644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149725" y="702464"/>
                <a:ext cx="0" cy="40481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4903729" y="738183"/>
                <a:ext cx="0" cy="40481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9783387" y="738183"/>
                <a:ext cx="0" cy="40481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7301281" y="747708"/>
                <a:ext cx="0" cy="40481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7" name="Diagram 66"/>
          <p:cNvGraphicFramePr/>
          <p:nvPr/>
        </p:nvGraphicFramePr>
        <p:xfrm>
          <a:off x="111373" y="1348070"/>
          <a:ext cx="4162519" cy="5361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3945924" y="5801150"/>
            <a:ext cx="2998573" cy="81383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93704" y="5772129"/>
            <a:ext cx="3854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Deep Dive:</a:t>
            </a:r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Testing of intelligent systems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1820504" y="6421584"/>
            <a:ext cx="2125420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512525" y="1754659"/>
            <a:ext cx="0" cy="401747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771974" y="3163519"/>
            <a:ext cx="1561129" cy="2637631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771974" y="1499286"/>
            <a:ext cx="2014210" cy="4301864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762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30</a:t>
            </a:fld>
            <a:endParaRPr lang="en-US"/>
          </a:p>
        </p:txBody>
      </p:sp>
      <p:sp>
        <p:nvSpPr>
          <p:cNvPr id="5" name="AutoShape 2" descr="data:image/png;base64,iVBORw0KGgoAAAANSUhEUgAAA/kAAAIdCAYAAABm570sAAAgAElEQVR4Xu3XQREAAAgCQelf2h43awNWPuwcAQIECBAgQIAAAQIECBAgkBBYIoUQBAgQIECAAAECBAgQIECAwBn5S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Pproa4AAAn3SURBV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Hnd+Ah5K3lHJ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00" y="151630"/>
            <a:ext cx="12289200" cy="6537322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850671" y="3892730"/>
            <a:ext cx="1262743" cy="63572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60375" y="836023"/>
            <a:ext cx="10495008" cy="1637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Can a restaurant game the predictions?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80768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Drift and Feedback Loop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Predictions depend on data, data changes</a:t>
            </a:r>
          </a:p>
          <a:p>
            <a:r>
              <a:rPr lang="en-US" dirty="0" smtClean="0"/>
              <a:t>Data may change; changes might be subtle: Data drift</a:t>
            </a:r>
          </a:p>
          <a:p>
            <a:pPr lvl="1"/>
            <a:r>
              <a:rPr lang="en-US" dirty="0" smtClean="0"/>
              <a:t>e.g., new restaurants, seasons, restaurant popularity, staff shortage</a:t>
            </a:r>
          </a:p>
          <a:p>
            <a:r>
              <a:rPr lang="en-US" dirty="0" smtClean="0"/>
              <a:t>Predictions can affect user behavior and thus data: feedback loops</a:t>
            </a:r>
          </a:p>
          <a:p>
            <a:pPr lvl="1"/>
            <a:r>
              <a:rPr lang="en-US" dirty="0" smtClean="0"/>
              <a:t>e.g., restaurant hiring more cooks in response to demand</a:t>
            </a:r>
          </a:p>
          <a:p>
            <a:r>
              <a:rPr lang="en-US" dirty="0" smtClean="0"/>
              <a:t>Adversaries and gaming</a:t>
            </a:r>
          </a:p>
          <a:p>
            <a:pPr lvl="1"/>
            <a:r>
              <a:rPr lang="en-US" dirty="0" smtClean="0"/>
              <a:t>e.g., </a:t>
            </a:r>
            <a:r>
              <a:rPr lang="en-US" dirty="0"/>
              <a:t>prioritizing </a:t>
            </a:r>
            <a:r>
              <a:rPr lang="en-US" dirty="0" smtClean="0"/>
              <a:t>delivery orders during learning period, underreporting preparation times, …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2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Data Drift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performance on live data, monitor accuracy</a:t>
            </a:r>
          </a:p>
          <a:p>
            <a:pPr lvl="1"/>
            <a:r>
              <a:rPr lang="en-US" dirty="0" smtClean="0"/>
              <a:t>anomalies, slow degradation</a:t>
            </a:r>
          </a:p>
          <a:p>
            <a:r>
              <a:rPr lang="en-US" dirty="0" smtClean="0"/>
              <a:t>Test for changes in input data and features</a:t>
            </a:r>
          </a:p>
          <a:p>
            <a:pPr lvl="1"/>
            <a:r>
              <a:rPr lang="en-US" dirty="0" smtClean="0"/>
              <a:t>schema conformance</a:t>
            </a:r>
          </a:p>
          <a:p>
            <a:pPr lvl="1"/>
            <a:r>
              <a:rPr lang="en-US" dirty="0" smtClean="0"/>
              <a:t>value distribution aligning with distribution in learning set?</a:t>
            </a:r>
          </a:p>
          <a:p>
            <a:pPr lvl="1"/>
            <a:r>
              <a:rPr lang="en-US" dirty="0" smtClean="0"/>
              <a:t>various statistical methods</a:t>
            </a:r>
          </a:p>
          <a:p>
            <a:r>
              <a:rPr lang="en-US" dirty="0" smtClean="0"/>
              <a:t>Anticipate, test and monitor!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88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Feedback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Deliberate design: Analyze problem and environment for likely feedback loops</a:t>
            </a:r>
          </a:p>
          <a:p>
            <a:r>
              <a:rPr lang="en-US" dirty="0" smtClean="0"/>
              <a:t>Architecture analysis: Which models use outputs of other models?</a:t>
            </a:r>
          </a:p>
          <a:p>
            <a:r>
              <a:rPr lang="en-US" dirty="0" smtClean="0"/>
              <a:t>Perform risk modeling, e.g., fault trees</a:t>
            </a:r>
          </a:p>
          <a:p>
            <a:r>
              <a:rPr lang="en-US" dirty="0" smtClean="0"/>
              <a:t>Think like an adversary</a:t>
            </a:r>
          </a:p>
          <a:p>
            <a:endParaRPr lang="en-US" dirty="0"/>
          </a:p>
          <a:p>
            <a:r>
              <a:rPr lang="en-US" dirty="0" smtClean="0"/>
              <a:t>Design thinking, modeling!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651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34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6" y="138702"/>
            <a:ext cx="12031448" cy="6400209"/>
          </a:xfrm>
        </p:spPr>
      </p:pic>
    </p:spTree>
    <p:extLst>
      <p:ext uri="{BB962C8B-B14F-4D97-AF65-F5344CB8AC3E}">
        <p14:creationId xmlns:p14="http://schemas.microsoft.com/office/powerpoint/2010/main" val="39043849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for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746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for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Check invariants in static and runtime data</a:t>
            </a:r>
          </a:p>
          <a:p>
            <a:r>
              <a:rPr lang="en-US" dirty="0" smtClean="0"/>
              <a:t>Conformance to schema (bugs!)</a:t>
            </a:r>
          </a:p>
          <a:p>
            <a:r>
              <a:rPr lang="en-US" dirty="0" smtClean="0"/>
              <a:t>Conformance to expected distributions (drift! outliers! attacks!)</a:t>
            </a:r>
          </a:p>
          <a:p>
            <a:r>
              <a:rPr lang="en-US" dirty="0" smtClean="0"/>
              <a:t>Expected relationships within the data (e.g., dependencies or correlations)</a:t>
            </a:r>
          </a:p>
          <a:p>
            <a:r>
              <a:rPr lang="en-US" dirty="0" smtClean="0"/>
              <a:t>Data does not contain </a:t>
            </a:r>
            <a:r>
              <a:rPr lang="en-US" dirty="0" err="1" smtClean="0"/>
              <a:t>unappropriate</a:t>
            </a:r>
            <a:r>
              <a:rPr lang="en-US" dirty="0" smtClean="0"/>
              <a:t> features (e.g., privacy)</a:t>
            </a:r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Heuristics to check for typical problems…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12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37</a:t>
            </a:fld>
            <a:endParaRPr lang="en-US"/>
          </a:p>
        </p:txBody>
      </p:sp>
      <p:sp>
        <p:nvSpPr>
          <p:cNvPr id="5" name="AutoShape 2" descr="data:image/png;base64,iVBORw0KGgoAAAANSUhEUgAAA/kAAAIdCAYAAABm570sAAAgAElEQVR4Xu3XQREAAAgCQelf2h43awNWPuwcAQIECBAgQIAAAQIECBAgkBBYIoUQBAgQIECAAAECBAgQIECAwBn5S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Pproa4AAAn3SURBV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Hnd+Ah5K3lHJ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00" y="151630"/>
            <a:ext cx="12289200" cy="6537322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850671" y="3892730"/>
            <a:ext cx="1262743" cy="63572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3700" y="119107"/>
            <a:ext cx="3686175" cy="8953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What to Test?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97616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 of Data and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 reproducibility</a:t>
            </a:r>
          </a:p>
          <a:p>
            <a:r>
              <a:rPr lang="en-US" dirty="0" smtClean="0"/>
              <a:t>Treat data and models and configuration like code/binaries – version control, reproducible builds (feature extraction, learning, …)</a:t>
            </a:r>
          </a:p>
          <a:p>
            <a:r>
              <a:rPr lang="en-US" dirty="0" smtClean="0"/>
              <a:t>Document and version parameters (“configuration as code”)</a:t>
            </a:r>
          </a:p>
          <a:p>
            <a:r>
              <a:rPr lang="en-US" dirty="0" smtClean="0"/>
              <a:t>Archive and version models with unique names</a:t>
            </a:r>
          </a:p>
          <a:p>
            <a:r>
              <a:rPr lang="en-US" dirty="0" smtClean="0"/>
              <a:t>Challenge: large data sets, pointer to cloud databases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788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39</a:t>
            </a:fld>
            <a:endParaRPr lang="en-US"/>
          </a:p>
        </p:txBody>
      </p:sp>
      <p:sp>
        <p:nvSpPr>
          <p:cNvPr id="5" name="AutoShape 2" descr="data:image/png;base64,iVBORw0KGgoAAAANSUhEUgAAA/kAAAIdCAYAAABm570sAAAgAElEQVR4Xu3XQREAAAgCQelf2h43awNWPuwcAQIECBAgQIAAAQIECBAgkBBYIoUQBAgQIECAAAECBAgQIECAwBn5S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Pproa4AAAn3SURBV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Hnd+Ah5K3lHJ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00" y="151630"/>
            <a:ext cx="12289200" cy="6537322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850671" y="3892730"/>
            <a:ext cx="1262743" cy="63572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3700" y="119107"/>
            <a:ext cx="3686175" cy="8953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What to Version?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1912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challenges of testing AI components of a system</a:t>
            </a:r>
          </a:p>
          <a:p>
            <a:r>
              <a:rPr lang="en-US" dirty="0" smtClean="0"/>
              <a:t>Understand the basic steps of a machine learning pipeline</a:t>
            </a:r>
          </a:p>
          <a:p>
            <a:r>
              <a:rPr lang="en-US" dirty="0" smtClean="0"/>
              <a:t>Apply measures of model quality</a:t>
            </a:r>
          </a:p>
          <a:p>
            <a:r>
              <a:rPr lang="en-US" dirty="0"/>
              <a:t>Select mechanisms to assure data quality in </a:t>
            </a:r>
            <a:r>
              <a:rPr lang="en-US" dirty="0" smtClean="0"/>
              <a:t>production, e.g., detect drift</a:t>
            </a:r>
            <a:endParaRPr lang="en-US" dirty="0"/>
          </a:p>
          <a:p>
            <a:r>
              <a:rPr lang="en-US" dirty="0" smtClean="0"/>
              <a:t>Describe opportunities for QA automation in a machine learning pipeline</a:t>
            </a:r>
          </a:p>
          <a:p>
            <a:r>
              <a:rPr lang="en-US" dirty="0" smtClean="0"/>
              <a:t>Apply basic tests for sensitivity, fairness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7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ML 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feature extraction code on static data and production data</a:t>
            </a:r>
          </a:p>
          <a:p>
            <a:r>
              <a:rPr lang="en-US" dirty="0" smtClean="0"/>
              <a:t>Code review of model specifications and feature extraction code</a:t>
            </a:r>
          </a:p>
          <a:p>
            <a:r>
              <a:rPr lang="en-US" dirty="0" smtClean="0"/>
              <a:t>Test the effect of stale models</a:t>
            </a:r>
          </a:p>
          <a:p>
            <a:r>
              <a:rPr lang="en-US" dirty="0" smtClean="0"/>
              <a:t>Test against simpler baseline models and heuristics</a:t>
            </a:r>
          </a:p>
          <a:p>
            <a:r>
              <a:rPr lang="en-US" dirty="0" smtClean="0"/>
              <a:t>Test model quality on specific important datasets</a:t>
            </a:r>
          </a:p>
          <a:p>
            <a:r>
              <a:rPr lang="en-US" dirty="0" smtClean="0"/>
              <a:t>Test reproducibility of training</a:t>
            </a:r>
          </a:p>
          <a:p>
            <a:r>
              <a:rPr lang="en-US" dirty="0" smtClean="0"/>
              <a:t>Integration test of full pipeline from data to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545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Model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that different model variants and versions can be used for different tasks/consumers</a:t>
            </a:r>
          </a:p>
          <a:p>
            <a:r>
              <a:rPr lang="en-US" dirty="0" smtClean="0"/>
              <a:t>Canary testing for model deployment</a:t>
            </a:r>
          </a:p>
          <a:p>
            <a:r>
              <a:rPr lang="en-US" dirty="0" smtClean="0"/>
              <a:t>Test how fast and safely a model can be rolled back</a:t>
            </a:r>
          </a:p>
          <a:p>
            <a:r>
              <a:rPr lang="en-US" dirty="0" smtClean="0"/>
              <a:t>Measure model age, detect staleness</a:t>
            </a:r>
          </a:p>
          <a:p>
            <a:r>
              <a:rPr lang="en-US" dirty="0" smtClean="0"/>
              <a:t>Monitor prediction quality in production</a:t>
            </a:r>
          </a:p>
          <a:p>
            <a:r>
              <a:rPr lang="en-US" dirty="0" smtClean="0"/>
              <a:t>Monitor training and evaluation latency and model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5853797"/>
            <a:ext cx="10264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Further reading: </a:t>
            </a:r>
            <a:r>
              <a:rPr lang="en-US" i="1" dirty="0"/>
              <a:t>The ML Test Score: A Rubric for ML Production Readiness and Technical Debt Reduction</a:t>
            </a:r>
            <a:r>
              <a:rPr lang="en-US" dirty="0"/>
              <a:t> </a:t>
            </a:r>
            <a:r>
              <a:rPr lang="en-US" dirty="0" smtClean="0"/>
              <a:t>by </a:t>
            </a:r>
            <a:br>
              <a:rPr lang="en-US" dirty="0" smtClean="0"/>
            </a:br>
            <a:r>
              <a:rPr lang="en-US" dirty="0" smtClean="0"/>
              <a:t>Eric </a:t>
            </a:r>
            <a:r>
              <a:rPr lang="en-US" dirty="0" err="1"/>
              <a:t>Breck</a:t>
            </a:r>
            <a:r>
              <a:rPr lang="en-US" dirty="0"/>
              <a:t>, </a:t>
            </a:r>
            <a:r>
              <a:rPr lang="en-US" dirty="0" err="1"/>
              <a:t>Shanqing</a:t>
            </a:r>
            <a:r>
              <a:rPr lang="en-US" dirty="0"/>
              <a:t> </a:t>
            </a:r>
            <a:r>
              <a:rPr lang="en-US" dirty="0" err="1"/>
              <a:t>Cai</a:t>
            </a:r>
            <a:r>
              <a:rPr lang="en-US" dirty="0"/>
              <a:t>, Eric Nielsen, Michael </a:t>
            </a:r>
            <a:r>
              <a:rPr lang="en-US" dirty="0" err="1"/>
              <a:t>Salib</a:t>
            </a:r>
            <a:r>
              <a:rPr lang="en-US" dirty="0"/>
              <a:t>, D. </a:t>
            </a:r>
            <a:r>
              <a:rPr lang="en-US" dirty="0" err="1" smtClean="0"/>
              <a:t>Sculley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702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Analysis and Fairness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660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to detect which model parameters are important</a:t>
            </a:r>
          </a:p>
          <a:p>
            <a:r>
              <a:rPr lang="en-US" dirty="0" smtClean="0"/>
              <a:t>Analysis of a model by testing the model with different inputs</a:t>
            </a:r>
          </a:p>
          <a:p>
            <a:r>
              <a:rPr lang="en-US" dirty="0" smtClean="0"/>
              <a:t>Origin in policy and physics models:</a:t>
            </a:r>
          </a:p>
          <a:p>
            <a:pPr lvl="1"/>
            <a:r>
              <a:rPr lang="en-US" dirty="0" smtClean="0"/>
              <a:t>Also “what if”-analysis</a:t>
            </a:r>
          </a:p>
          <a:p>
            <a:pPr lvl="1"/>
            <a:r>
              <a:rPr lang="en-US" dirty="0" smtClean="0"/>
              <a:t>e.g., which parameters are really important for high-leverage decisions; where should we focus our energy in discussion and research?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43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594349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Further reading: </a:t>
            </a:r>
            <a:r>
              <a:rPr lang="en-US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Saltelli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Andrea, et al. 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Global sensitivity analysis: the primer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 John Wiley &amp; Sons, 2008.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5135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Analysis: Typical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One at a time method:</a:t>
            </a:r>
          </a:p>
          <a:p>
            <a:pPr lvl="1"/>
            <a:r>
              <a:rPr lang="en-US" dirty="0" smtClean="0"/>
              <a:t>Pick random values and get output of model</a:t>
            </a:r>
          </a:p>
          <a:p>
            <a:pPr lvl="1"/>
            <a:r>
              <a:rPr lang="en-US" dirty="0" smtClean="0"/>
              <a:t>Flip a single feature in all values and get output of model</a:t>
            </a:r>
          </a:p>
          <a:p>
            <a:pPr lvl="1"/>
            <a:r>
              <a:rPr lang="en-US" dirty="0" smtClean="0"/>
              <a:t>Observe typical difference between two values</a:t>
            </a:r>
          </a:p>
          <a:p>
            <a:pPr lvl="1"/>
            <a:r>
              <a:rPr lang="en-US" dirty="0" smtClean="0"/>
              <a:t>Repeat for other features</a:t>
            </a:r>
          </a:p>
          <a:p>
            <a:r>
              <a:rPr lang="en-US" dirty="0" smtClean="0"/>
              <a:t>Random sampling:</a:t>
            </a:r>
          </a:p>
          <a:p>
            <a:pPr lvl="1"/>
            <a:r>
              <a:rPr lang="en-US" dirty="0" smtClean="0"/>
              <a:t>Learn a simpler (interpretable) model from random samples</a:t>
            </a:r>
          </a:p>
          <a:p>
            <a:pPr lvl="1"/>
            <a:r>
              <a:rPr lang="en-US" dirty="0" smtClean="0"/>
              <a:t>Identify important model parameters</a:t>
            </a:r>
          </a:p>
          <a:p>
            <a:r>
              <a:rPr lang="en-US" dirty="0" smtClean="0"/>
              <a:t>Many other sampling strategies exist to cover large spaces (see “design of experiments”)</a:t>
            </a:r>
            <a:endParaRPr lang="en-US" dirty="0"/>
          </a:p>
          <a:p>
            <a:r>
              <a:rPr lang="en-US" dirty="0" smtClean="0"/>
              <a:t>Some features will have no or little influence, some parameters very consistent large effects, others very noisy effects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5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elle 31"/>
          <p:cNvGraphicFramePr>
            <a:graphicFrameLocks noGrp="1"/>
          </p:cNvGraphicFramePr>
          <p:nvPr>
            <p:extLst/>
          </p:nvPr>
        </p:nvGraphicFramePr>
        <p:xfrm>
          <a:off x="7031484" y="1387397"/>
          <a:ext cx="599728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/>
          </p:nvPr>
        </p:nvGraphicFramePr>
        <p:xfrm>
          <a:off x="4437976" y="1380825"/>
          <a:ext cx="599728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>
            <p:extLst/>
          </p:nvPr>
        </p:nvGraphicFramePr>
        <p:xfrm>
          <a:off x="5035246" y="1375834"/>
          <a:ext cx="599728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/>
          </p:nvPr>
        </p:nvGraphicFramePr>
        <p:xfrm>
          <a:off x="5801933" y="1386750"/>
          <a:ext cx="599728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0</a:t>
                      </a:r>
                      <a:endParaRPr lang="en-US" u="non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>
            <p:extLst/>
          </p:nvPr>
        </p:nvGraphicFramePr>
        <p:xfrm>
          <a:off x="6416137" y="1386750"/>
          <a:ext cx="599728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/>
          </p:nvPr>
        </p:nvGraphicFramePr>
        <p:xfrm>
          <a:off x="3861912" y="1380825"/>
          <a:ext cx="599728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/>
          </p:nvPr>
        </p:nvGraphicFramePr>
        <p:xfrm>
          <a:off x="3285848" y="1380825"/>
          <a:ext cx="599728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40114-90FC-4E19-8C4C-06BDED22E5E1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2686120" y="1380825"/>
          <a:ext cx="599728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5972" y="1336086"/>
            <a:ext cx="51484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5589" y="1394112"/>
            <a:ext cx="388042" cy="325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Nach links gekrümmter Pfeil 7"/>
          <p:cNvSpPr/>
          <p:nvPr/>
        </p:nvSpPr>
        <p:spPr>
          <a:xfrm>
            <a:off x="4648200" y="1404223"/>
            <a:ext cx="257276" cy="288925"/>
          </a:xfrm>
          <a:prstGeom prst="curved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2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10" descr="Image result for page 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262" y="1404993"/>
            <a:ext cx="288032" cy="28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" name="Tabelle 32"/>
          <p:cNvGraphicFramePr>
            <a:graphicFrameLocks noGrp="1"/>
          </p:cNvGraphicFramePr>
          <p:nvPr>
            <p:extLst/>
          </p:nvPr>
        </p:nvGraphicFramePr>
        <p:xfrm>
          <a:off x="9744744" y="1412776"/>
          <a:ext cx="599728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Perf.</a:t>
                      </a:r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10.3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55.8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21.9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59.3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29.3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45.6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6" name="Textfeld 35"/>
          <p:cNvSpPr txBox="1"/>
          <p:nvPr/>
        </p:nvSpPr>
        <p:spPr>
          <a:xfrm>
            <a:off x="2991544" y="964155"/>
            <a:ext cx="2081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Individual Options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5796875" y="159024"/>
            <a:ext cx="2879634" cy="842141"/>
            <a:chOff x="4272875" y="159023"/>
            <a:chExt cx="2879634" cy="842141"/>
          </a:xfrm>
        </p:grpSpPr>
        <p:sp>
          <p:nvSpPr>
            <p:cNvPr id="46" name="Rechteck 45"/>
            <p:cNvSpPr/>
            <p:nvPr/>
          </p:nvSpPr>
          <p:spPr>
            <a:xfrm>
              <a:off x="4272875" y="159023"/>
              <a:ext cx="287963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2400" b="1" dirty="0" err="1">
                  <a:latin typeface="Calibri" panose="020F0502020204030204" pitchFamily="34" charset="0"/>
                </a:rPr>
                <a:t>Exponential</a:t>
              </a:r>
              <a:r>
                <a:rPr lang="de-DE" sz="2400" b="1" dirty="0">
                  <a:latin typeface="Calibri" panose="020F0502020204030204" pitchFamily="34" charset="0"/>
                </a:rPr>
                <a:t> </a:t>
              </a:r>
              <a:r>
                <a:rPr lang="de-DE" sz="2400" b="1" dirty="0" err="1">
                  <a:latin typeface="Calibri" panose="020F0502020204030204" pitchFamily="34" charset="0"/>
                </a:rPr>
                <a:t>number</a:t>
              </a:r>
              <a:r>
                <a:rPr lang="de-DE" sz="2400" b="1" dirty="0">
                  <a:latin typeface="Calibri" panose="020F0502020204030204" pitchFamily="34" charset="0"/>
                </a:rPr>
                <a:t>!</a:t>
              </a:r>
            </a:p>
          </p:txBody>
        </p:sp>
        <p:sp>
          <p:nvSpPr>
            <p:cNvPr id="54" name="Pfeil nach rechts 53"/>
            <p:cNvSpPr/>
            <p:nvPr/>
          </p:nvSpPr>
          <p:spPr bwMode="auto">
            <a:xfrm rot="18952487">
              <a:off x="4944093" y="685238"/>
              <a:ext cx="313470" cy="315926"/>
            </a:xfrm>
            <a:prstGeom prst="rightArrow">
              <a:avLst>
                <a:gd name="adj1" fmla="val 50000"/>
                <a:gd name="adj2" fmla="val 53734"/>
              </a:avLst>
            </a:prstGeom>
            <a:noFill/>
            <a:ln w="381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lg" len="lg"/>
            </a:ln>
            <a:effectLst>
              <a:outerShdw blurRad="38100" sx="102000" sy="1020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rtlCol="0" anchor="ctr"/>
            <a:lstStyle/>
            <a:p>
              <a:pPr algn="ctr"/>
              <a:endParaRPr lang="en-US" sz="2000">
                <a:latin typeface="Calibri" panose="020F0502020204030204" pitchFamily="34" charset="0"/>
              </a:endParaRPr>
            </a:p>
          </p:txBody>
        </p:sp>
      </p:grpSp>
      <p:pic>
        <p:nvPicPr>
          <p:cNvPr id="57" name="Picture 2" descr="SPLConqueror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778" y="6019800"/>
            <a:ext cx="1543256" cy="61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feld 88"/>
          <p:cNvSpPr txBox="1"/>
          <p:nvPr/>
        </p:nvSpPr>
        <p:spPr>
          <a:xfrm rot="16200000">
            <a:off x="1558245" y="2801833"/>
            <a:ext cx="1703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Configurations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11826" y="6553200"/>
            <a:ext cx="177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[Siegmund,FSE’15]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1683584" y="5050332"/>
            <a:ext cx="8804904" cy="369332"/>
            <a:chOff x="159584" y="5050332"/>
            <a:chExt cx="8804904" cy="369332"/>
          </a:xfrm>
        </p:grpSpPr>
        <p:sp>
          <p:nvSpPr>
            <p:cNvPr id="86" name="Textfeld 85"/>
            <p:cNvSpPr txBox="1"/>
            <p:nvPr/>
          </p:nvSpPr>
          <p:spPr>
            <a:xfrm>
              <a:off x="8380674" y="5050332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dirty="0">
                  <a:latin typeface="Calibri" panose="020F0502020204030204" pitchFamily="34" charset="0"/>
                </a:rPr>
                <a:t>21%</a:t>
              </a:r>
              <a:endParaRPr lang="de-DE" baseline="-25000" dirty="0">
                <a:latin typeface="Calibri" panose="020F0502020204030204" pitchFamily="34" charset="0"/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159584" y="5077035"/>
              <a:ext cx="3882112" cy="315926"/>
              <a:chOff x="159584" y="5077035"/>
              <a:chExt cx="3882112" cy="315926"/>
            </a:xfrm>
          </p:grpSpPr>
          <p:sp>
            <p:nvSpPr>
              <p:cNvPr id="59" name="Textfeld 58"/>
              <p:cNvSpPr txBox="1"/>
              <p:nvPr/>
            </p:nvSpPr>
            <p:spPr>
              <a:xfrm>
                <a:off x="1227890" y="5085184"/>
                <a:ext cx="5581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Calibri" panose="020F0502020204030204" pitchFamily="34" charset="0"/>
                  </a:rPr>
                  <a:t>-24.3</a:t>
                </a:r>
                <a:endParaRPr lang="en-US" sz="1400" baseline="-25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60" name="Textfeld 59"/>
              <p:cNvSpPr txBox="1"/>
              <p:nvPr/>
            </p:nvSpPr>
            <p:spPr>
              <a:xfrm>
                <a:off x="1891988" y="5085184"/>
                <a:ext cx="5036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Calibri" panose="020F0502020204030204" pitchFamily="34" charset="0"/>
                  </a:rPr>
                  <a:t>15.3</a:t>
                </a:r>
                <a:endParaRPr lang="en-US" sz="1400" baseline="-25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61" name="Textfeld 60"/>
              <p:cNvSpPr txBox="1"/>
              <p:nvPr/>
            </p:nvSpPr>
            <p:spPr>
              <a:xfrm>
                <a:off x="2538454" y="5085184"/>
                <a:ext cx="4667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Calibri" panose="020F0502020204030204" pitchFamily="34" charset="0"/>
                  </a:rPr>
                  <a:t>-2.5</a:t>
                </a:r>
                <a:endParaRPr lang="en-US" sz="1400" baseline="-25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62" name="Textfeld 61"/>
              <p:cNvSpPr txBox="1"/>
              <p:nvPr/>
            </p:nvSpPr>
            <p:spPr>
              <a:xfrm>
                <a:off x="3111180" y="5085184"/>
                <a:ext cx="412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Calibri" panose="020F0502020204030204" pitchFamily="34" charset="0"/>
                  </a:rPr>
                  <a:t>5.4</a:t>
                </a:r>
                <a:endParaRPr lang="en-US" sz="1400" baseline="-25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63" name="Textfeld 62"/>
              <p:cNvSpPr txBox="1"/>
              <p:nvPr/>
            </p:nvSpPr>
            <p:spPr>
              <a:xfrm>
                <a:off x="3629404" y="5085184"/>
                <a:ext cx="412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Calibri" panose="020F0502020204030204" pitchFamily="34" charset="0"/>
                  </a:rPr>
                  <a:t>0.3</a:t>
                </a:r>
                <a:endParaRPr lang="en-US" sz="1400" baseline="-25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64" name="Pfeil nach rechts 63"/>
              <p:cNvSpPr/>
              <p:nvPr/>
            </p:nvSpPr>
            <p:spPr bwMode="auto">
              <a:xfrm>
                <a:off x="159584" y="5077035"/>
                <a:ext cx="313470" cy="315926"/>
              </a:xfrm>
              <a:prstGeom prst="rightArrow">
                <a:avLst>
                  <a:gd name="adj1" fmla="val 50000"/>
                  <a:gd name="adj2" fmla="val 53734"/>
                </a:avLst>
              </a:prstGeom>
              <a:noFill/>
              <a:ln w="38100" cap="flat" cmpd="sng" algn="ctr">
                <a:solidFill>
                  <a:srgbClr val="FF9900"/>
                </a:solidFill>
                <a:prstDash val="solid"/>
                <a:round/>
                <a:headEnd type="none" w="med" len="med"/>
                <a:tailEnd type="none" w="lg" len="lg"/>
              </a:ln>
              <a:effectLst>
                <a:outerShdw blurRad="38100" sx="102000" sy="102000" algn="ctr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rtlCol="0" anchor="ctr"/>
              <a:lstStyle/>
              <a:p>
                <a:pPr algn="ctr"/>
                <a:endParaRPr lang="en-US" sz="2000">
                  <a:latin typeface="Calibri" panose="020F0502020204030204" pitchFamily="34" charset="0"/>
                </a:endParaRPr>
              </a:p>
            </p:txBody>
          </p:sp>
          <p:sp>
            <p:nvSpPr>
              <p:cNvPr id="74" name="Textfeld 58"/>
              <p:cNvSpPr txBox="1"/>
              <p:nvPr/>
            </p:nvSpPr>
            <p:spPr>
              <a:xfrm>
                <a:off x="609600" y="5085184"/>
                <a:ext cx="5036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Calibri" panose="020F0502020204030204" pitchFamily="34" charset="0"/>
                  </a:rPr>
                  <a:t>36.5</a:t>
                </a:r>
                <a:endParaRPr lang="en-US" sz="1400" baseline="-25000" dirty="0"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1676400" y="5494603"/>
            <a:ext cx="8812088" cy="369332"/>
            <a:chOff x="152400" y="5494603"/>
            <a:chExt cx="8812088" cy="369332"/>
          </a:xfrm>
        </p:grpSpPr>
        <p:sp>
          <p:nvSpPr>
            <p:cNvPr id="87" name="Textfeld 86"/>
            <p:cNvSpPr txBox="1"/>
            <p:nvPr/>
          </p:nvSpPr>
          <p:spPr>
            <a:xfrm>
              <a:off x="8497694" y="549460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dirty="0">
                  <a:latin typeface="Calibri" panose="020F0502020204030204" pitchFamily="34" charset="0"/>
                </a:rPr>
                <a:t>6%</a:t>
              </a:r>
              <a:endParaRPr lang="de-DE" baseline="-25000" dirty="0">
                <a:latin typeface="Calibri" panose="020F0502020204030204" pitchFamily="34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152400" y="5517232"/>
              <a:ext cx="5935165" cy="324017"/>
              <a:chOff x="152400" y="5517232"/>
              <a:chExt cx="5935165" cy="324017"/>
            </a:xfrm>
          </p:grpSpPr>
          <p:sp>
            <p:nvSpPr>
              <p:cNvPr id="65" name="Textfeld 64"/>
              <p:cNvSpPr txBox="1"/>
              <p:nvPr/>
            </p:nvSpPr>
            <p:spPr>
              <a:xfrm>
                <a:off x="1220706" y="5525381"/>
                <a:ext cx="5581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Calibri" panose="020F0502020204030204" pitchFamily="34" charset="0"/>
                  </a:rPr>
                  <a:t>-21.1</a:t>
                </a:r>
                <a:endParaRPr lang="en-US" sz="1400" baseline="-25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66" name="Textfeld 65"/>
              <p:cNvSpPr txBox="1"/>
              <p:nvPr/>
            </p:nvSpPr>
            <p:spPr>
              <a:xfrm>
                <a:off x="1976176" y="5525381"/>
                <a:ext cx="412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Calibri" panose="020F0502020204030204" pitchFamily="34" charset="0"/>
                  </a:rPr>
                  <a:t>5.3</a:t>
                </a:r>
                <a:endParaRPr lang="en-US" sz="1400" baseline="-25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67" name="Textfeld 66"/>
              <p:cNvSpPr txBox="1"/>
              <p:nvPr/>
            </p:nvSpPr>
            <p:spPr>
              <a:xfrm>
                <a:off x="2531270" y="5525381"/>
                <a:ext cx="4667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Calibri" panose="020F0502020204030204" pitchFamily="34" charset="0"/>
                  </a:rPr>
                  <a:t>-2.4</a:t>
                </a:r>
                <a:endParaRPr lang="en-US" sz="1400" baseline="-25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68" name="Textfeld 67"/>
              <p:cNvSpPr txBox="1"/>
              <p:nvPr/>
            </p:nvSpPr>
            <p:spPr>
              <a:xfrm>
                <a:off x="3103996" y="5525381"/>
                <a:ext cx="412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Calibri" panose="020F0502020204030204" pitchFamily="34" charset="0"/>
                  </a:rPr>
                  <a:t>3.5</a:t>
                </a:r>
                <a:endParaRPr lang="en-US" sz="1400" baseline="-25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3622220" y="5525381"/>
                <a:ext cx="412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Calibri" panose="020F0502020204030204" pitchFamily="34" charset="0"/>
                  </a:rPr>
                  <a:t>0.2</a:t>
                </a:r>
                <a:endParaRPr lang="en-US" sz="1400" baseline="-25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70" name="Pfeil nach rechts 69"/>
              <p:cNvSpPr/>
              <p:nvPr/>
            </p:nvSpPr>
            <p:spPr bwMode="auto">
              <a:xfrm>
                <a:off x="152400" y="5517232"/>
                <a:ext cx="313470" cy="315926"/>
              </a:xfrm>
              <a:prstGeom prst="rightArrow">
                <a:avLst>
                  <a:gd name="adj1" fmla="val 50000"/>
                  <a:gd name="adj2" fmla="val 53734"/>
                </a:avLst>
              </a:prstGeom>
              <a:noFill/>
              <a:ln w="38100" cap="flat" cmpd="sng" algn="ctr">
                <a:solidFill>
                  <a:srgbClr val="FF9900"/>
                </a:solidFill>
                <a:prstDash val="solid"/>
                <a:round/>
                <a:headEnd type="none" w="med" len="med"/>
                <a:tailEnd type="none" w="lg" len="lg"/>
              </a:ln>
              <a:effectLst>
                <a:outerShdw blurRad="38100" sx="102000" sy="102000" algn="ctr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rtlCol="0" anchor="ctr"/>
              <a:lstStyle/>
              <a:p>
                <a:pPr algn="ctr"/>
                <a:endParaRPr lang="en-US" sz="2000">
                  <a:latin typeface="Calibri" panose="020F0502020204030204" pitchFamily="34" charset="0"/>
                </a:endParaRPr>
              </a:p>
            </p:txBody>
          </p:sp>
          <p:sp>
            <p:nvSpPr>
              <p:cNvPr id="71" name="Textfeld 70"/>
              <p:cNvSpPr txBox="1"/>
              <p:nvPr/>
            </p:nvSpPr>
            <p:spPr>
              <a:xfrm>
                <a:off x="4413875" y="5533472"/>
                <a:ext cx="5036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Calibri" panose="020F0502020204030204" pitchFamily="34" charset="0"/>
                  </a:rPr>
                  <a:t>26.1</a:t>
                </a:r>
                <a:endParaRPr lang="en-US" sz="1400" baseline="-25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72" name="Textfeld 71"/>
              <p:cNvSpPr txBox="1"/>
              <p:nvPr/>
            </p:nvSpPr>
            <p:spPr>
              <a:xfrm>
                <a:off x="5063009" y="5533472"/>
                <a:ext cx="4667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Calibri" panose="020F0502020204030204" pitchFamily="34" charset="0"/>
                  </a:rPr>
                  <a:t>-5.4</a:t>
                </a:r>
                <a:endParaRPr lang="en-US" sz="1400" baseline="-25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73" name="Textfeld 72"/>
              <p:cNvSpPr txBox="1"/>
              <p:nvPr/>
            </p:nvSpPr>
            <p:spPr>
              <a:xfrm>
                <a:off x="5583901" y="5533472"/>
                <a:ext cx="5036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Calibri" panose="020F0502020204030204" pitchFamily="34" charset="0"/>
                  </a:rPr>
                  <a:t>0.01</a:t>
                </a:r>
                <a:endParaRPr lang="en-US" sz="1400" baseline="-25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75" name="Textfeld 58"/>
              <p:cNvSpPr txBox="1"/>
              <p:nvPr/>
            </p:nvSpPr>
            <p:spPr>
              <a:xfrm>
                <a:off x="620008" y="5525381"/>
                <a:ext cx="5036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Calibri" panose="020F0502020204030204" pitchFamily="34" charset="0"/>
                  </a:rPr>
                  <a:t>30.4</a:t>
                </a:r>
                <a:endParaRPr lang="en-US" sz="1400" baseline="-25000" dirty="0">
                  <a:latin typeface="Calibri" panose="020F0502020204030204" pitchFamily="34" charset="0"/>
                </a:endParaRPr>
              </a:p>
            </p:txBody>
          </p:sp>
        </p:grpSp>
      </p:grpSp>
      <p:pic>
        <p:nvPicPr>
          <p:cNvPr id="76" name="Picture 75" descr="DimTreeIconHierarchy.png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819400" y="1402421"/>
            <a:ext cx="381000" cy="309563"/>
          </a:xfrm>
          <a:prstGeom prst="rect">
            <a:avLst/>
          </a:prstGeom>
        </p:spPr>
      </p:pic>
      <p:grpSp>
        <p:nvGrpSpPr>
          <p:cNvPr id="93" name="Group 92"/>
          <p:cNvGrpSpPr/>
          <p:nvPr/>
        </p:nvGrpSpPr>
        <p:grpSpPr>
          <a:xfrm>
            <a:off x="2189276" y="4469050"/>
            <a:ext cx="8659253" cy="400110"/>
            <a:chOff x="665275" y="4469050"/>
            <a:chExt cx="8659253" cy="400110"/>
          </a:xfrm>
        </p:grpSpPr>
        <p:grpSp>
          <p:nvGrpSpPr>
            <p:cNvPr id="82" name="Group 81"/>
            <p:cNvGrpSpPr/>
            <p:nvPr/>
          </p:nvGrpSpPr>
          <p:grpSpPr>
            <a:xfrm>
              <a:off x="665275" y="4469050"/>
              <a:ext cx="3354679" cy="400110"/>
              <a:chOff x="665275" y="4469050"/>
              <a:chExt cx="3354679" cy="400110"/>
            </a:xfrm>
          </p:grpSpPr>
          <p:sp>
            <p:nvSpPr>
              <p:cNvPr id="35" name="Textfeld 34"/>
              <p:cNvSpPr txBox="1"/>
              <p:nvPr/>
            </p:nvSpPr>
            <p:spPr>
              <a:xfrm>
                <a:off x="1263801" y="4469050"/>
                <a:ext cx="4074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</a:rPr>
                  <a:t>β</a:t>
                </a:r>
                <a:r>
                  <a:rPr lang="en-US" sz="2000" baseline="-25000" dirty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7" name="Textfeld 36"/>
              <p:cNvSpPr txBox="1"/>
              <p:nvPr/>
            </p:nvSpPr>
            <p:spPr>
              <a:xfrm>
                <a:off x="1850968" y="4469050"/>
                <a:ext cx="4074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</a:rPr>
                  <a:t>β</a:t>
                </a:r>
                <a:r>
                  <a:rPr lang="en-US" sz="2000" baseline="-25000" dirty="0">
                    <a:latin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38" name="Textfeld 37"/>
              <p:cNvSpPr txBox="1"/>
              <p:nvPr/>
            </p:nvSpPr>
            <p:spPr>
              <a:xfrm>
                <a:off x="2438135" y="4469050"/>
                <a:ext cx="4074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</a:rPr>
                  <a:t>β</a:t>
                </a:r>
                <a:r>
                  <a:rPr lang="en-US" sz="2000" baseline="-25000" dirty="0">
                    <a:latin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39" name="Textfeld 38"/>
              <p:cNvSpPr txBox="1"/>
              <p:nvPr/>
            </p:nvSpPr>
            <p:spPr>
              <a:xfrm>
                <a:off x="3025302" y="4469050"/>
                <a:ext cx="4074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</a:rPr>
                  <a:t>β</a:t>
                </a:r>
                <a:r>
                  <a:rPr lang="en-US" sz="2000" baseline="-25000" dirty="0">
                    <a:latin typeface="Calibri" panose="020F0502020204030204" pitchFamily="34" charset="0"/>
                  </a:rPr>
                  <a:t>4</a:t>
                </a:r>
              </a:p>
            </p:txBody>
          </p:sp>
          <p:sp>
            <p:nvSpPr>
              <p:cNvPr id="40" name="Textfeld 39"/>
              <p:cNvSpPr txBox="1"/>
              <p:nvPr/>
            </p:nvSpPr>
            <p:spPr>
              <a:xfrm>
                <a:off x="3612470" y="4469050"/>
                <a:ext cx="4074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</a:rPr>
                  <a:t>β</a:t>
                </a:r>
                <a:r>
                  <a:rPr lang="en-US" sz="2000" baseline="-25000" dirty="0">
                    <a:latin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58" name="Textfeld 34"/>
              <p:cNvSpPr txBox="1"/>
              <p:nvPr/>
            </p:nvSpPr>
            <p:spPr>
              <a:xfrm>
                <a:off x="665275" y="4469050"/>
                <a:ext cx="4074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</a:rPr>
                  <a:t>β</a:t>
                </a:r>
                <a:r>
                  <a:rPr lang="en-US" sz="2000" baseline="-25000" dirty="0">
                    <a:latin typeface="Calibri" panose="020F0502020204030204" pitchFamily="34" charset="0"/>
                  </a:rPr>
                  <a:t>0</a:t>
                </a:r>
              </a:p>
            </p:txBody>
          </p:sp>
        </p:grpSp>
        <p:sp>
          <p:nvSpPr>
            <p:cNvPr id="85" name="Rechteck 84"/>
            <p:cNvSpPr/>
            <p:nvPr/>
          </p:nvSpPr>
          <p:spPr>
            <a:xfrm>
              <a:off x="7884665" y="4509120"/>
              <a:ext cx="1439863" cy="288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Error: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802424" y="964156"/>
            <a:ext cx="1788999" cy="3905005"/>
            <a:chOff x="4278423" y="964155"/>
            <a:chExt cx="1788999" cy="3905005"/>
          </a:xfrm>
        </p:grpSpPr>
        <p:pic>
          <p:nvPicPr>
            <p:cNvPr id="24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78519" y="1474581"/>
              <a:ext cx="257423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89401" y="1461751"/>
              <a:ext cx="218585" cy="183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83915" y="1474581"/>
              <a:ext cx="257423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94797" y="1461751"/>
              <a:ext cx="218585" cy="183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8" name="Nach links gekrümmter Pfeil 27"/>
            <p:cNvSpPr/>
            <p:nvPr/>
          </p:nvSpPr>
          <p:spPr>
            <a:xfrm>
              <a:off x="5938784" y="1489995"/>
              <a:ext cx="128638" cy="185196"/>
            </a:xfrm>
            <a:prstGeom prst="curvedLef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 sz="280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4376847" y="4469050"/>
              <a:ext cx="1647487" cy="400110"/>
              <a:chOff x="4376847" y="4469050"/>
              <a:chExt cx="1647487" cy="400110"/>
            </a:xfrm>
          </p:grpSpPr>
          <p:sp>
            <p:nvSpPr>
              <p:cNvPr id="41" name="Textfeld 40"/>
              <p:cNvSpPr txBox="1"/>
              <p:nvPr/>
            </p:nvSpPr>
            <p:spPr>
              <a:xfrm>
                <a:off x="4376847" y="4469050"/>
                <a:ext cx="4074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</a:rPr>
                  <a:t>β</a:t>
                </a:r>
                <a:r>
                  <a:rPr lang="en-US" sz="2000" baseline="-25000" dirty="0">
                    <a:latin typeface="Calibri" panose="020F0502020204030204" pitchFamily="34" charset="0"/>
                  </a:rPr>
                  <a:t>6</a:t>
                </a:r>
              </a:p>
            </p:txBody>
          </p:sp>
          <p:sp>
            <p:nvSpPr>
              <p:cNvPr id="42" name="Textfeld 41"/>
              <p:cNvSpPr txBox="1"/>
              <p:nvPr/>
            </p:nvSpPr>
            <p:spPr>
              <a:xfrm>
                <a:off x="4996221" y="4469050"/>
                <a:ext cx="4074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</a:rPr>
                  <a:t>β</a:t>
                </a:r>
                <a:r>
                  <a:rPr lang="en-US" sz="2000" baseline="-25000" dirty="0">
                    <a:latin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43" name="Textfeld 42"/>
              <p:cNvSpPr txBox="1"/>
              <p:nvPr/>
            </p:nvSpPr>
            <p:spPr>
              <a:xfrm>
                <a:off x="5616850" y="4469050"/>
                <a:ext cx="4074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</a:rPr>
                  <a:t>β</a:t>
                </a:r>
                <a:r>
                  <a:rPr lang="en-US" sz="2000" baseline="-25000" dirty="0">
                    <a:latin typeface="Calibri" panose="020F0502020204030204" pitchFamily="34" charset="0"/>
                  </a:rPr>
                  <a:t>8</a:t>
                </a:r>
              </a:p>
            </p:txBody>
          </p:sp>
        </p:grpSp>
        <p:sp>
          <p:nvSpPr>
            <p:cNvPr id="47" name="Textfeld 46"/>
            <p:cNvSpPr txBox="1"/>
            <p:nvPr/>
          </p:nvSpPr>
          <p:spPr>
            <a:xfrm>
              <a:off x="4278423" y="964155"/>
              <a:ext cx="14262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</a:rPr>
                <a:t>Interactions</a:t>
              </a:r>
            </a:p>
          </p:txBody>
        </p:sp>
        <p:pic>
          <p:nvPicPr>
            <p:cNvPr id="7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96304" y="1492968"/>
              <a:ext cx="218585" cy="183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" name="Picture 77" descr="DimTreeIconHierarchy.png"/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367704" y="1495424"/>
              <a:ext cx="228600" cy="185738"/>
            </a:xfrm>
            <a:prstGeom prst="rect">
              <a:avLst/>
            </a:prstGeom>
          </p:spPr>
        </p:pic>
      </p:grpSp>
      <p:sp>
        <p:nvSpPr>
          <p:cNvPr id="79" name="Rectangle 78"/>
          <p:cNvSpPr/>
          <p:nvPr/>
        </p:nvSpPr>
        <p:spPr>
          <a:xfrm>
            <a:off x="1981200" y="6029980"/>
            <a:ext cx="7772400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p = 36.5 – 24.3*index + 15.3*</a:t>
            </a:r>
            <a:r>
              <a:rPr lang="en-US" sz="2800" dirty="0" err="1"/>
              <a:t>encr</a:t>
            </a:r>
            <a:r>
              <a:rPr lang="en-US" sz="2800" dirty="0"/>
              <a:t> – 2.5*</a:t>
            </a:r>
            <a:r>
              <a:rPr lang="en-US" sz="2800" dirty="0" err="1"/>
              <a:t>compr</a:t>
            </a:r>
            <a:r>
              <a:rPr lang="en-US" sz="2800" dirty="0"/>
              <a:t> + … 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981200" y="6019800"/>
            <a:ext cx="7772400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p = </a:t>
            </a:r>
            <a:r>
              <a:rPr lang="en-US" sz="2800" dirty="0">
                <a:latin typeface="Calibri" panose="020F0502020204030204" pitchFamily="34" charset="0"/>
              </a:rPr>
              <a:t>β</a:t>
            </a:r>
            <a:r>
              <a:rPr lang="en-US" sz="2800" baseline="-25000" dirty="0">
                <a:latin typeface="Calibri" panose="020F0502020204030204" pitchFamily="34" charset="0"/>
              </a:rPr>
              <a:t>0</a:t>
            </a:r>
            <a:r>
              <a:rPr lang="en-US" sz="2800" dirty="0"/>
              <a:t> + </a:t>
            </a:r>
            <a:r>
              <a:rPr lang="en-US" sz="2800" dirty="0">
                <a:latin typeface="Calibri" panose="020F0502020204030204" pitchFamily="34" charset="0"/>
              </a:rPr>
              <a:t>β</a:t>
            </a:r>
            <a:r>
              <a:rPr lang="en-US" sz="2800" baseline="-25000" dirty="0">
                <a:latin typeface="Calibri" panose="020F0502020204030204" pitchFamily="34" charset="0"/>
              </a:rPr>
              <a:t>1</a:t>
            </a:r>
            <a:r>
              <a:rPr lang="en-US" sz="2800" dirty="0"/>
              <a:t>*index + </a:t>
            </a:r>
            <a:r>
              <a:rPr lang="en-US" sz="2800" dirty="0">
                <a:latin typeface="Calibri" panose="020F0502020204030204" pitchFamily="34" charset="0"/>
              </a:rPr>
              <a:t>β</a:t>
            </a:r>
            <a:r>
              <a:rPr lang="en-US" sz="2800" baseline="-25000" dirty="0">
                <a:latin typeface="Calibri" panose="020F0502020204030204" pitchFamily="34" charset="0"/>
              </a:rPr>
              <a:t>2</a:t>
            </a:r>
            <a:r>
              <a:rPr lang="en-US" sz="2800" dirty="0"/>
              <a:t>*</a:t>
            </a:r>
            <a:r>
              <a:rPr lang="en-US" sz="2800" dirty="0" err="1"/>
              <a:t>encr</a:t>
            </a:r>
            <a:r>
              <a:rPr lang="en-US" sz="2800" dirty="0"/>
              <a:t> + </a:t>
            </a:r>
            <a:r>
              <a:rPr lang="en-US" sz="2800" dirty="0">
                <a:latin typeface="Calibri" panose="020F0502020204030204" pitchFamily="34" charset="0"/>
              </a:rPr>
              <a:t>β</a:t>
            </a:r>
            <a:r>
              <a:rPr lang="en-US" sz="2800" baseline="-25000" dirty="0">
                <a:latin typeface="Calibri" panose="020F0502020204030204" pitchFamily="34" charset="0"/>
              </a:rPr>
              <a:t>3</a:t>
            </a:r>
            <a:r>
              <a:rPr lang="en-US" sz="2800" dirty="0"/>
              <a:t>*</a:t>
            </a:r>
            <a:r>
              <a:rPr lang="en-US" sz="2800" dirty="0" err="1"/>
              <a:t>compr</a:t>
            </a:r>
            <a:r>
              <a:rPr lang="en-US" sz="2800" dirty="0"/>
              <a:t> + … </a:t>
            </a:r>
          </a:p>
        </p:txBody>
      </p:sp>
    </p:spTree>
    <p:extLst>
      <p:ext uri="{BB962C8B-B14F-4D97-AF65-F5344CB8AC3E}">
        <p14:creationId xmlns:p14="http://schemas.microsoft.com/office/powerpoint/2010/main" val="237571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9" grpId="1" animBg="1"/>
      <p:bldP spid="91" grpId="0" animBg="1"/>
      <p:bldP spid="91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46</a:t>
            </a:fld>
            <a:endParaRPr lang="en-US"/>
          </a:p>
        </p:txBody>
      </p:sp>
      <p:sp>
        <p:nvSpPr>
          <p:cNvPr id="5" name="AutoShape 2" descr="data:image/png;base64,iVBORw0KGgoAAAANSUhEUgAAA/kAAAIdCAYAAABm570sAAAgAElEQVR4Xu3XQREAAAgCQelf2h43awNWPuwcAQIECBAgQIAAAQIECBAgkBBYIoUQBAgQIECAAAECBAgQIECAwBn5S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Pproa4AAAn3SURBV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Hnd+Ah5K3lHJ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00" y="151630"/>
            <a:ext cx="12289200" cy="6537322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850671" y="3892730"/>
            <a:ext cx="1262743" cy="63572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3700" y="119107"/>
            <a:ext cx="3686175" cy="8953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What Features are Most Useful?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975285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much does a model depend on a specific operationalization of a feature?</a:t>
            </a:r>
          </a:p>
          <a:p>
            <a:pPr lvl="1"/>
            <a:r>
              <a:rPr lang="en-US" dirty="0" smtClean="0"/>
              <a:t>can we measure delivery time with a different method and still get similar results?</a:t>
            </a:r>
          </a:p>
          <a:p>
            <a:pPr lvl="1"/>
            <a:r>
              <a:rPr lang="en-US" dirty="0" smtClean="0"/>
              <a:t>does our feature “gender”/”income” need to be very accurate for our model to work effectively?</a:t>
            </a:r>
          </a:p>
          <a:p>
            <a:pPr lvl="1"/>
            <a:r>
              <a:rPr lang="en-US" dirty="0" smtClean="0"/>
              <a:t>how sensitive is our model to outliers?</a:t>
            </a:r>
          </a:p>
          <a:p>
            <a:r>
              <a:rPr lang="en-US" dirty="0" smtClean="0"/>
              <a:t>Evaluate model accuracy with different features or versions of feature extractors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668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4C33-5CA4-411E-BE29-A69AB38B7181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6888" y="6356350"/>
            <a:ext cx="11397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A. </a:t>
            </a:r>
            <a:r>
              <a:rPr lang="en-US" sz="800" dirty="0" err="1"/>
              <a:t>Trockman</a:t>
            </a:r>
            <a:r>
              <a:rPr lang="en-US" sz="800" dirty="0"/>
              <a:t>, S. Zhou, C. </a:t>
            </a:r>
            <a:r>
              <a:rPr lang="en-US" sz="800" dirty="0" err="1"/>
              <a:t>Kästner</a:t>
            </a:r>
            <a:r>
              <a:rPr lang="en-US" sz="800" dirty="0"/>
              <a:t>, and B. </a:t>
            </a:r>
            <a:r>
              <a:rPr lang="en-US" sz="800" dirty="0" err="1"/>
              <a:t>Vasilescu</a:t>
            </a:r>
            <a:r>
              <a:rPr lang="en-US" sz="800" dirty="0"/>
              <a:t>. Adding Sparkle to Social Coding: An Empirical Study of Repository Badges in the </a:t>
            </a:r>
            <a:r>
              <a:rPr lang="en-US" sz="800" dirty="0" err="1"/>
              <a:t>npm</a:t>
            </a:r>
            <a:r>
              <a:rPr lang="en-US" sz="800" dirty="0"/>
              <a:t> Ecosystem. In Proceedings of the 40th International Conference on Software Engineering (ICSE), New York, NY: ACM Press, May 2018.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843" y="143031"/>
            <a:ext cx="4760157" cy="60339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4573"/>
            <a:ext cx="6395587" cy="46923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2875" y="9884"/>
            <a:ext cx="5595571" cy="13849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Example Data Analytics Question: </a:t>
            </a:r>
          </a:p>
          <a:p>
            <a:r>
              <a:rPr lang="en-US" sz="2800" dirty="0" smtClean="0"/>
              <a:t>What encourages better </a:t>
            </a:r>
          </a:p>
          <a:p>
            <a:r>
              <a:rPr lang="en-US" sz="2800" dirty="0" smtClean="0"/>
              <a:t>Dependency Management Practices?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325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4C33-5CA4-411E-BE29-A69AB38B7181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6888" y="6356350"/>
            <a:ext cx="11397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A. </a:t>
            </a:r>
            <a:r>
              <a:rPr lang="en-US" sz="800" dirty="0" err="1"/>
              <a:t>Trockman</a:t>
            </a:r>
            <a:r>
              <a:rPr lang="en-US" sz="800" dirty="0"/>
              <a:t>, S. Zhou, C. </a:t>
            </a:r>
            <a:r>
              <a:rPr lang="en-US" sz="800" dirty="0" err="1"/>
              <a:t>Kästner</a:t>
            </a:r>
            <a:r>
              <a:rPr lang="en-US" sz="800" dirty="0"/>
              <a:t>, and B. </a:t>
            </a:r>
            <a:r>
              <a:rPr lang="en-US" sz="800" dirty="0" err="1"/>
              <a:t>Vasilescu</a:t>
            </a:r>
            <a:r>
              <a:rPr lang="en-US" sz="800" dirty="0"/>
              <a:t>. Adding Sparkle to Social Coding: An Empirical Study of Repository Badges in the </a:t>
            </a:r>
            <a:r>
              <a:rPr lang="en-US" sz="800" dirty="0" err="1"/>
              <a:t>npm</a:t>
            </a:r>
            <a:r>
              <a:rPr lang="en-US" sz="800" dirty="0"/>
              <a:t> Ecosystem. In Proceedings of the 40th International Conference on Software Engineering (ICSE), New York, NY: ACM Press, May 2018.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843" y="143031"/>
            <a:ext cx="4760157" cy="60339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4573"/>
            <a:ext cx="6395587" cy="46923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2875" y="9884"/>
            <a:ext cx="5595571" cy="13849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Example Data Analytics Question: </a:t>
            </a:r>
          </a:p>
          <a:p>
            <a:r>
              <a:rPr lang="en-US" sz="2800" dirty="0" smtClean="0"/>
              <a:t>What encourages better </a:t>
            </a:r>
          </a:p>
          <a:p>
            <a:r>
              <a:rPr lang="en-US" sz="2800" dirty="0" smtClean="0"/>
              <a:t>Dependency Management Practices?</a:t>
            </a:r>
            <a:endParaRPr lang="en-US" sz="2800" dirty="0"/>
          </a:p>
        </p:txBody>
      </p:sp>
      <p:sp>
        <p:nvSpPr>
          <p:cNvPr id="2" name="Oval 1"/>
          <p:cNvSpPr/>
          <p:nvPr/>
        </p:nvSpPr>
        <p:spPr>
          <a:xfrm>
            <a:off x="723900" y="3076575"/>
            <a:ext cx="676275" cy="25717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62100" y="3400425"/>
            <a:ext cx="4953000" cy="150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Many ways to operationalize “project popularity”, e.g., stars or downloads. Test whether results are robust to different </a:t>
            </a:r>
            <a:r>
              <a:rPr lang="en-US" sz="2400" dirty="0" err="1" smtClean="0"/>
              <a:t>operationalizations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325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 2019: New Course: </a:t>
            </a:r>
            <a:br>
              <a:rPr lang="en-US" dirty="0" smtClean="0"/>
            </a:br>
            <a:r>
              <a:rPr lang="en-US" dirty="0" smtClean="0"/>
              <a:t>Software Engineering for AI-Enabled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changes with AI?</a:t>
            </a:r>
          </a:p>
          <a:p>
            <a:pPr lvl="1"/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Quality assurance</a:t>
            </a:r>
          </a:p>
          <a:p>
            <a:pPr lvl="1"/>
            <a:r>
              <a:rPr lang="en-US" dirty="0" smtClean="0"/>
              <a:t>Process</a:t>
            </a:r>
          </a:p>
          <a:p>
            <a:r>
              <a:rPr lang="en-US" dirty="0" smtClean="0"/>
              <a:t>Going beyond </a:t>
            </a:r>
            <a:r>
              <a:rPr lang="en-US" dirty="0" err="1" smtClean="0"/>
              <a:t>Jupyter</a:t>
            </a:r>
            <a:r>
              <a:rPr lang="en-US" dirty="0" smtClean="0"/>
              <a:t> notebooks, </a:t>
            </a:r>
            <a:br>
              <a:rPr lang="en-US" dirty="0" smtClean="0"/>
            </a:br>
            <a:r>
              <a:rPr lang="en-US" dirty="0" smtClean="0"/>
              <a:t>operating AI-enabled systems in </a:t>
            </a:r>
            <a:br>
              <a:rPr lang="en-US" dirty="0" smtClean="0"/>
            </a:br>
            <a:r>
              <a:rPr lang="en-US" dirty="0" smtClean="0"/>
              <a:t>practice at scale</a:t>
            </a:r>
          </a:p>
          <a:p>
            <a:r>
              <a:rPr lang="en-US" dirty="0" smtClean="0"/>
              <a:t>Software engineering view on AI/ML craze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73332" y="6356350"/>
            <a:ext cx="3169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https://ckaestne.github.io/seai/</a:t>
            </a:r>
          </a:p>
        </p:txBody>
      </p:sp>
      <p:pic>
        <p:nvPicPr>
          <p:cNvPr id="1026" name="Picture 2" descr="Course topics 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328" y="1975915"/>
            <a:ext cx="5781312" cy="433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072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Sensitivity analysis with regard to sensitive parameters</a:t>
            </a:r>
          </a:p>
          <a:p>
            <a:pPr lvl="1"/>
            <a:r>
              <a:rPr lang="en-US" dirty="0" smtClean="0"/>
              <a:t>gender, race, …</a:t>
            </a:r>
          </a:p>
          <a:p>
            <a:r>
              <a:rPr lang="en-US" dirty="0" smtClean="0"/>
              <a:t>Evaluate loss in accuracy if sensitive features removed</a:t>
            </a:r>
          </a:p>
          <a:p>
            <a:r>
              <a:rPr lang="en-US" dirty="0" smtClean="0"/>
              <a:t>Careful with correlation</a:t>
            </a:r>
          </a:p>
          <a:p>
            <a:pPr lvl="1"/>
            <a:r>
              <a:rPr lang="en-US" dirty="0" smtClean="0"/>
              <a:t>A is sensitive, not used for learning</a:t>
            </a:r>
          </a:p>
          <a:p>
            <a:pPr lvl="1"/>
            <a:r>
              <a:rPr lang="en-US" dirty="0" smtClean="0"/>
              <a:t>B correlates with A, B used for learning</a:t>
            </a:r>
          </a:p>
          <a:p>
            <a:pPr lvl="1"/>
            <a:r>
              <a:rPr lang="en-US" dirty="0" smtClean="0"/>
              <a:t>Model likely still biased for A</a:t>
            </a:r>
          </a:p>
          <a:p>
            <a:pPr lvl="1"/>
            <a:endParaRPr lang="en-US" dirty="0"/>
          </a:p>
          <a:p>
            <a:r>
              <a:rPr lang="en-US" dirty="0" smtClean="0"/>
              <a:t>Lots of attention recently, lots of research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174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42" y="0"/>
            <a:ext cx="11890716" cy="681822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066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52</a:t>
            </a:fld>
            <a:endParaRPr lang="en-US"/>
          </a:p>
        </p:txBody>
      </p:sp>
      <p:pic>
        <p:nvPicPr>
          <p:cNvPr id="7170" name="Picture 2" descr="Image result for bias race machin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7" y="0"/>
            <a:ext cx="12036425" cy="677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842388" y="6534834"/>
            <a:ext cx="10023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https://www.infoq.com/presentations/unconscious-bias-machine-learning</a:t>
            </a:r>
          </a:p>
        </p:txBody>
      </p:sp>
    </p:spTree>
    <p:extLst>
      <p:ext uri="{BB962C8B-B14F-4D97-AF65-F5344CB8AC3E}">
        <p14:creationId xmlns:p14="http://schemas.microsoft.com/office/powerpoint/2010/main" val="3525419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53</a:t>
            </a:fld>
            <a:endParaRPr lang="en-US"/>
          </a:p>
        </p:txBody>
      </p:sp>
      <p:sp>
        <p:nvSpPr>
          <p:cNvPr id="5" name="AutoShape 2" descr="data:image/png;base64,iVBORw0KGgoAAAANSUhEUgAAA/kAAAIdCAYAAABm570sAAAgAElEQVR4Xu3XQREAAAgCQelf2h43awNWPuwcAQIECBAgQIAAAQIECBAgkBBYIoUQBAgQIECAAAECBAgQIECAwBn5S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Pproa4AAAn3SURBV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Hnd+Ah5K3lHJ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00" y="151630"/>
            <a:ext cx="12289200" cy="6537322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850671" y="3892730"/>
            <a:ext cx="1262743" cy="63572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3700" y="119107"/>
            <a:ext cx="3686175" cy="8953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Fairness Issues?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61701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Detection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020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55</a:t>
            </a:fld>
            <a:endParaRPr lang="en-US"/>
          </a:p>
        </p:txBody>
      </p:sp>
      <p:pic>
        <p:nvPicPr>
          <p:cNvPr id="11266" name="Picture 2" descr="Image result for anomaly det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5" y="542925"/>
            <a:ext cx="7429500" cy="566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5975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outliers in dataset</a:t>
            </a:r>
          </a:p>
          <a:p>
            <a:pPr lvl="1"/>
            <a:r>
              <a:rPr lang="en-US" dirty="0"/>
              <a:t>point anomalies</a:t>
            </a:r>
          </a:p>
          <a:p>
            <a:pPr lvl="1"/>
            <a:r>
              <a:rPr lang="en-US" dirty="0"/>
              <a:t>contextual anomalies</a:t>
            </a:r>
          </a:p>
          <a:p>
            <a:pPr lvl="1"/>
            <a:r>
              <a:rPr lang="en-US" dirty="0"/>
              <a:t>collective anomalies</a:t>
            </a:r>
          </a:p>
          <a:p>
            <a:r>
              <a:rPr lang="en-US" dirty="0" smtClean="0"/>
              <a:t>Anomalies can indicate bugs, attacks, new requirements, data drift, …</a:t>
            </a:r>
          </a:p>
          <a:p>
            <a:pPr lvl="1"/>
            <a:r>
              <a:rPr lang="en-US" dirty="0" smtClean="0"/>
              <a:t>intrusion detection</a:t>
            </a:r>
          </a:p>
          <a:p>
            <a:pPr lvl="1"/>
            <a:r>
              <a:rPr lang="en-US" dirty="0" smtClean="0"/>
              <a:t>fraud detection</a:t>
            </a:r>
          </a:p>
          <a:p>
            <a:pPr lvl="1"/>
            <a:r>
              <a:rPr lang="en-US" dirty="0" smtClean="0"/>
              <a:t>medical/health anomaly detection</a:t>
            </a:r>
          </a:p>
          <a:p>
            <a:pPr lvl="1"/>
            <a:r>
              <a:rPr lang="en-US" dirty="0" smtClean="0"/>
              <a:t>industrial damage detection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56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57800" y="579814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Chandola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Varun,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Arindam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Banerjee, and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Vipin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Kumar. "Anomaly detection: A survey." 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ACM computing surveys (CSUR)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41.3 (2009): 15.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678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detection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vs unsupervised learning</a:t>
            </a:r>
          </a:p>
          <a:p>
            <a:r>
              <a:rPr lang="en-US" dirty="0" smtClean="0"/>
              <a:t>Various learning techniques</a:t>
            </a:r>
          </a:p>
          <a:p>
            <a:pPr lvl="1"/>
            <a:r>
              <a:rPr lang="en-US" dirty="0" smtClean="0"/>
              <a:t>classification based</a:t>
            </a:r>
          </a:p>
          <a:p>
            <a:pPr lvl="1"/>
            <a:r>
              <a:rPr lang="en-US" dirty="0" smtClean="0"/>
              <a:t>nearest neighbor</a:t>
            </a:r>
          </a:p>
          <a:p>
            <a:pPr lvl="1"/>
            <a:r>
              <a:rPr lang="en-US" dirty="0" smtClean="0"/>
              <a:t>clustering based</a:t>
            </a:r>
          </a:p>
          <a:p>
            <a:pPr lvl="1"/>
            <a:r>
              <a:rPr lang="en-US" dirty="0" smtClean="0"/>
              <a:t>statistical techniques</a:t>
            </a:r>
          </a:p>
          <a:p>
            <a:pPr lvl="1"/>
            <a:r>
              <a:rPr lang="en-US" dirty="0" smtClean="0"/>
              <a:t>information-theoretic techniques</a:t>
            </a:r>
          </a:p>
          <a:p>
            <a:pPr lvl="1"/>
            <a:r>
              <a:rPr lang="en-US" dirty="0" smtClean="0"/>
              <a:t>spectral techniques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57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0" y="579814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Chandola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Varun,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Arindam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Banerjee, and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Vipin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Kumar. "Anomaly detection: A survey." 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ACM computing surveys (CSUR)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41.3 (2009): 15.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146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58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" y="238125"/>
            <a:ext cx="10058400" cy="622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669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59</a:t>
            </a:fld>
            <a:endParaRPr lang="en-US"/>
          </a:p>
        </p:txBody>
      </p:sp>
      <p:sp>
        <p:nvSpPr>
          <p:cNvPr id="5" name="AutoShape 2" descr="data:image/png;base64,iVBORw0KGgoAAAANSUhEUgAAA/kAAAIdCAYAAABm570sAAAgAElEQVR4Xu3XQREAAAgCQelf2h43awNWPuwcAQIECBAgQIAAAQIECBAgkBBYIoUQBAgQIECAAAECBAgQIECAwBn5S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Pproa4AAAn3SURBV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Hnd+Ah5K3lHJ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00" y="151630"/>
            <a:ext cx="12289200" cy="6537322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850671" y="3892730"/>
            <a:ext cx="1262743" cy="63572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3700" y="119107"/>
            <a:ext cx="3686175" cy="8953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Anomaly Detection?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1433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5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QA for ML/AI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402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 components make mistakes</a:t>
            </a:r>
          </a:p>
          <a:p>
            <a:pPr lvl="1"/>
            <a:r>
              <a:rPr lang="en-US" dirty="0" smtClean="0"/>
              <a:t>What are the consequences of mistakes? Worst case outcomes?</a:t>
            </a:r>
          </a:p>
          <a:p>
            <a:pPr lvl="1"/>
            <a:r>
              <a:rPr lang="en-US" dirty="0" smtClean="0"/>
              <a:t>How can they be mitigated? </a:t>
            </a:r>
          </a:p>
          <a:p>
            <a:pPr lvl="1"/>
            <a:r>
              <a:rPr lang="en-US" dirty="0" smtClean="0"/>
              <a:t>How reliable are those mitigation strategies?</a:t>
            </a:r>
          </a:p>
          <a:p>
            <a:r>
              <a:rPr lang="en-US" dirty="0" smtClean="0"/>
              <a:t>Requirements and risk analysis</a:t>
            </a:r>
          </a:p>
          <a:p>
            <a:r>
              <a:rPr lang="en-US" dirty="0" smtClean="0"/>
              <a:t>Review of requirements</a:t>
            </a:r>
          </a:p>
          <a:p>
            <a:r>
              <a:rPr lang="en-US" dirty="0" smtClean="0"/>
              <a:t>Think like an adversary</a:t>
            </a:r>
          </a:p>
          <a:p>
            <a:r>
              <a:rPr lang="en-US" dirty="0" smtClean="0"/>
              <a:t>Fault tree analysis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942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Coverage of the input space in training data?</a:t>
            </a:r>
          </a:p>
          <a:p>
            <a:r>
              <a:rPr lang="en-US" dirty="0" smtClean="0"/>
              <a:t>Coverage of connections in neural network?</a:t>
            </a:r>
          </a:p>
          <a:p>
            <a:r>
              <a:rPr lang="en-US" dirty="0" smtClean="0"/>
              <a:t>Representativeness of learning data or static testing data of real-world data?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903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Hyperparameter</a:t>
            </a:r>
            <a:r>
              <a:rPr lang="en-US" dirty="0" smtClean="0"/>
              <a:t>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learning techniques have parameters</a:t>
            </a:r>
          </a:p>
          <a:p>
            <a:r>
              <a:rPr lang="en-US" dirty="0" smtClean="0"/>
              <a:t>Parameters can influence performance significantly</a:t>
            </a:r>
          </a:p>
          <a:p>
            <a:r>
              <a:rPr lang="en-US" dirty="0" smtClean="0"/>
              <a:t>Tuning techniques exist, often more effective than changing modeling technique</a:t>
            </a:r>
          </a:p>
          <a:p>
            <a:r>
              <a:rPr lang="en-US" dirty="0" smtClean="0"/>
              <a:t>Track model parameters like code/configuration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978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 2019: New Course: </a:t>
            </a:r>
            <a:br>
              <a:rPr lang="en-US" dirty="0" smtClean="0"/>
            </a:br>
            <a:r>
              <a:rPr lang="en-US" dirty="0" smtClean="0"/>
              <a:t>Software Engineering for AI-Enabled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changes with AI?</a:t>
            </a:r>
          </a:p>
          <a:p>
            <a:pPr lvl="1"/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Quality assurance</a:t>
            </a:r>
          </a:p>
          <a:p>
            <a:pPr lvl="1"/>
            <a:r>
              <a:rPr lang="en-US" dirty="0" smtClean="0"/>
              <a:t>Process</a:t>
            </a:r>
          </a:p>
          <a:p>
            <a:r>
              <a:rPr lang="en-US" dirty="0" smtClean="0"/>
              <a:t>Going beyond </a:t>
            </a:r>
            <a:r>
              <a:rPr lang="en-US" dirty="0" err="1" smtClean="0"/>
              <a:t>Jupyter</a:t>
            </a:r>
            <a:r>
              <a:rPr lang="en-US" dirty="0" smtClean="0"/>
              <a:t> notebooks, </a:t>
            </a:r>
            <a:br>
              <a:rPr lang="en-US" dirty="0" smtClean="0"/>
            </a:br>
            <a:r>
              <a:rPr lang="en-US" dirty="0" smtClean="0"/>
              <a:t>operating AI-enabled systems in </a:t>
            </a:r>
            <a:br>
              <a:rPr lang="en-US" dirty="0" smtClean="0"/>
            </a:br>
            <a:r>
              <a:rPr lang="en-US" dirty="0" smtClean="0"/>
              <a:t>practice at scale</a:t>
            </a:r>
          </a:p>
          <a:p>
            <a:r>
              <a:rPr lang="en-US" dirty="0" smtClean="0"/>
              <a:t>Software engineering view on AI/ML craze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64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73332" y="6356350"/>
            <a:ext cx="3169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https://ckaestne.github.io/seai/</a:t>
            </a:r>
          </a:p>
        </p:txBody>
      </p:sp>
      <p:pic>
        <p:nvPicPr>
          <p:cNvPr id="1026" name="Picture 2" descr="Course topics 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328" y="1975915"/>
            <a:ext cx="5781312" cy="433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911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AI-enabled systems optimize for goals; no clear specification/oracle</a:t>
            </a:r>
          </a:p>
          <a:p>
            <a:r>
              <a:rPr lang="en-US" dirty="0" err="1" smtClean="0"/>
              <a:t>Learning+evaluation</a:t>
            </a:r>
            <a:r>
              <a:rPr lang="en-US" dirty="0" smtClean="0"/>
              <a:t> on static data set vs live data</a:t>
            </a:r>
          </a:p>
          <a:p>
            <a:r>
              <a:rPr lang="en-US" dirty="0" smtClean="0"/>
              <a:t>Key problems: data drift, feedback loops, adversaries</a:t>
            </a:r>
          </a:p>
          <a:p>
            <a:r>
              <a:rPr lang="en-US" dirty="0" smtClean="0"/>
              <a:t>Evaluation of data and model quality, testing of entire pipelines</a:t>
            </a:r>
          </a:p>
          <a:p>
            <a:r>
              <a:rPr lang="en-US" dirty="0" smtClean="0"/>
              <a:t>Sensitivity analysis and anomaly detection </a:t>
            </a:r>
            <a:r>
              <a:rPr lang="en-US" smtClean="0"/>
              <a:t>are powerful tools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4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7</a:t>
            </a:fld>
            <a:endParaRPr lang="en-US"/>
          </a:p>
        </p:txBody>
      </p:sp>
      <p:sp>
        <p:nvSpPr>
          <p:cNvPr id="5" name="AutoShape 2" descr="data:image/png;base64,iVBORw0KGgoAAAANSUhEUgAAA/kAAAIdCAYAAABm570sAAAgAElEQVR4Xu3XQREAAAgCQelf2h43awNWPuwcAQIECBAgQIAAAQIECBAgkBBYIoUQBAgQIECAAAECBAgQIECAwBn5S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Pproa4AAAn3SURBV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jPzII8UgQIAAAQIECBAgQIAAAQJGvg4QIECAAAECBAgQIECAAIGIgJEfeaQYBAgQIECAAAECBAgQIEDAyNcBAgQIECBAgAABAgQIECAQETDyI48UgwABAgQIECBAgAABAgQIGPk6QIAAAQIECBAgQIAAAQIEIgJGfuSRYhAgQIAAAQIECBAgQIAAASNfBwgQIECAAAECBAgQIECAQETAyI88UgwCBAgQIECAAAECBAgQIGDk6wABAgQIECBAgAABAgQIEIgIGPmRR4pBgAABAgQIECBAgAABAgSMfB0gQIAAAQIECBAgQIAAAQIRASM/8kgxCBAgQIAAAQIECBAgQICAka8DBAgQIECAAAECBAgQIEAgImDkRx4pBgECBAgQIECAAAECBAgQMPJ1gAABAgQIECBAgAABAgQIRASM/MgjxSBAgAABAgQIECBAgAABAka+DhAgQIAAAQIECBAgQIAAgYiAkR95pBgECBAgQIAAAQIECBAgQMDI1wECBAgQIECAAAECBAgQIBARMPIjjxSDAAECBAgQIECAAAECBAgY+TpAgAABAgQIECBAgAABAgQiAkZ+5JFiECBAgAABAgQIECBAgAABI18HCBAgQIAAAQIECBAgQIBARMDIjzxSDAIECBAgQIAAAQIECBAgYOTrAAECBAgQIECAAAECBAgQiAgY+ZFHikGAAAECBAgQIECAAAECBIx8HSBAgAABAgQIECBAgAABAhEBIz/ySDEIECBAgAABAgQIECBAgICRrwMECBAgQIAAAQIECBAgQCAiYORHHikGAQIECBAgQIAAAQIECBAw8nWAAAECBAgQIECAAAECBAhEBIz8yCPFIECAAAECBAgQIECAAAECRr4OECBAgAABAgQIECBAgACBiICRH3mkGAQIECBAgAABAgQIECBAwMjXAQIECBAgQIAAAQIECBAgEBEw8iOPFIMAAQIECBAgQIAAAQIECBj5OkCAAAECBAgQIECAAAECBCICRn7kkWIQIECAAAECBAgQIECAAAEjXwcIECBAgAABAgQIECBAgEBEwMiPPFIMAgQIECBAgAABAgQIECBg5OsAAQIECBAgQIAAAQIECBCICBj5kUeKQYAAAQIECBAgQIAAAQIEjHwdIECAAAECBAgQIECAAAECEQEjP/JIMQgQIECAAAECBAgQIECAgJGvAwQIECBAgAABAgQIECBAICJg5EceKQYBAgQIECBAgAABAgQIEDDydYAAAQIECBAgQIAAAQIECEQEHnd+Ah5K3lHJ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00" y="151630"/>
            <a:ext cx="12289200" cy="6537322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850671" y="3892730"/>
            <a:ext cx="1262743" cy="63572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48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Delivery Times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factors may it depend on?</a:t>
            </a:r>
          </a:p>
          <a:p>
            <a:r>
              <a:rPr lang="en-US" dirty="0" smtClean="0"/>
              <a:t>What can be used for learning and prediction?</a:t>
            </a:r>
          </a:p>
          <a:p>
            <a:r>
              <a:rPr lang="en-US" dirty="0" smtClean="0"/>
              <a:t>How to evaluate accuracy?</a:t>
            </a:r>
          </a:p>
          <a:p>
            <a:r>
              <a:rPr lang="en-US" dirty="0" smtClean="0"/>
              <a:t>One model or multiple?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6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Pipeline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A35C-4F52-4B0F-8679-26A0F8C0CD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67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2007</Words>
  <Application>Microsoft Office PowerPoint</Application>
  <PresentationFormat>Widescreen</PresentationFormat>
  <Paragraphs>516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Arial</vt:lpstr>
      <vt:lpstr>Calibri</vt:lpstr>
      <vt:lpstr>Calibri Light</vt:lpstr>
      <vt:lpstr>Office Theme</vt:lpstr>
      <vt:lpstr>Data and Model Quality (QA for ML)</vt:lpstr>
      <vt:lpstr>Administrativa</vt:lpstr>
      <vt:lpstr>PowerPoint Presentation</vt:lpstr>
      <vt:lpstr>Learning Goals</vt:lpstr>
      <vt:lpstr>Fall 2019: New Course:  Software Engineering for AI-Enabled Systems</vt:lpstr>
      <vt:lpstr>Case Study</vt:lpstr>
      <vt:lpstr>PowerPoint Presentation</vt:lpstr>
      <vt:lpstr>Predicting Delivery Times</vt:lpstr>
      <vt:lpstr>Machine Learning Pipeline</vt:lpstr>
      <vt:lpstr>Typical ML Pipeline</vt:lpstr>
      <vt:lpstr>Example Data</vt:lpstr>
      <vt:lpstr>Feature Engineering</vt:lpstr>
      <vt:lpstr>PowerPoint Presentation</vt:lpstr>
      <vt:lpstr>Feature Extraction</vt:lpstr>
      <vt:lpstr>Data Cleaning</vt:lpstr>
      <vt:lpstr>PowerPoint Presentation</vt:lpstr>
      <vt:lpstr>Learning</vt:lpstr>
      <vt:lpstr>Evaluation</vt:lpstr>
      <vt:lpstr>Recall/Precision</vt:lpstr>
      <vt:lpstr>PowerPoint Presentation</vt:lpstr>
      <vt:lpstr>Underfitting, Overfitting</vt:lpstr>
      <vt:lpstr>Overfitting example</vt:lpstr>
      <vt:lpstr>Recall/Precision under different Thresholds</vt:lpstr>
      <vt:lpstr>Comparing Recall/Precision  under different Thresholds</vt:lpstr>
      <vt:lpstr>Learning and Evaluating in Production</vt:lpstr>
      <vt:lpstr>Code vs Data Quality</vt:lpstr>
      <vt:lpstr>Data Drift and Feedback Loops</vt:lpstr>
      <vt:lpstr>PowerPoint Presentation</vt:lpstr>
      <vt:lpstr>PowerPoint Presentation</vt:lpstr>
      <vt:lpstr>PowerPoint Presentation</vt:lpstr>
      <vt:lpstr>Data Drift and Feedback Loop</vt:lpstr>
      <vt:lpstr>Detecting Data Drift</vt:lpstr>
      <vt:lpstr>Detecting Feedback Loops</vt:lpstr>
      <vt:lpstr>PowerPoint Presentation</vt:lpstr>
      <vt:lpstr>Unit Testing for Data</vt:lpstr>
      <vt:lpstr>Unit testing for data</vt:lpstr>
      <vt:lpstr>PowerPoint Presentation</vt:lpstr>
      <vt:lpstr>Versioning of Data and Models</vt:lpstr>
      <vt:lpstr>PowerPoint Presentation</vt:lpstr>
      <vt:lpstr>Test ML Pipelines</vt:lpstr>
      <vt:lpstr>Test Model Deployment</vt:lpstr>
      <vt:lpstr>Sensitivity Analysis and Fairness</vt:lpstr>
      <vt:lpstr>Sensitivity Analysis</vt:lpstr>
      <vt:lpstr>Sensitivity Analysis: Typical Process</vt:lpstr>
      <vt:lpstr>PowerPoint Presentation</vt:lpstr>
      <vt:lpstr>PowerPoint Presentation</vt:lpstr>
      <vt:lpstr>Robustness</vt:lpstr>
      <vt:lpstr>PowerPoint Presentation</vt:lpstr>
      <vt:lpstr>PowerPoint Presentation</vt:lpstr>
      <vt:lpstr>Fairness</vt:lpstr>
      <vt:lpstr>PowerPoint Presentation</vt:lpstr>
      <vt:lpstr>PowerPoint Presentation</vt:lpstr>
      <vt:lpstr>PowerPoint Presentation</vt:lpstr>
      <vt:lpstr>Anomaly Detection</vt:lpstr>
      <vt:lpstr>PowerPoint Presentation</vt:lpstr>
      <vt:lpstr>Anomaly Detection</vt:lpstr>
      <vt:lpstr>Anomaly detection techniques</vt:lpstr>
      <vt:lpstr>PowerPoint Presentation</vt:lpstr>
      <vt:lpstr>PowerPoint Presentation</vt:lpstr>
      <vt:lpstr>More QA for ML/AI</vt:lpstr>
      <vt:lpstr>Risk Analysis</vt:lpstr>
      <vt:lpstr>Test Coverage</vt:lpstr>
      <vt:lpstr>Hyperparameter Tuning</vt:lpstr>
      <vt:lpstr>Fall 2019: New Course:  Software Engineering for AI-Enabled Systems</vt:lpstr>
      <vt:lpstr>Summary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ckaestne</dc:creator>
  <cp:lastModifiedBy>ckaestne</cp:lastModifiedBy>
  <cp:revision>60</cp:revision>
  <dcterms:created xsi:type="dcterms:W3CDTF">2018-04-12T18:49:32Z</dcterms:created>
  <dcterms:modified xsi:type="dcterms:W3CDTF">2019-02-21T14:00:33Z</dcterms:modified>
</cp:coreProperties>
</file>