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62" r:id="rId6"/>
    <p:sldId id="266" r:id="rId7"/>
    <p:sldId id="264" r:id="rId8"/>
    <p:sldId id="268" r:id="rId9"/>
    <p:sldId id="267" r:id="rId10"/>
    <p:sldId id="263" r:id="rId11"/>
    <p:sldId id="280" r:id="rId12"/>
    <p:sldId id="282" r:id="rId13"/>
    <p:sldId id="275" r:id="rId14"/>
    <p:sldId id="278" r:id="rId15"/>
    <p:sldId id="279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1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5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3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2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8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17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0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84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E5AC5-A415-4D1C-804A-89412E0362BF}" type="datetimeFigureOut">
              <a:rPr lang="zh-CN" altLang="en-US" smtClean="0"/>
              <a:t>2021/7/5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C9E2D-5EB1-4E79-B3EB-3E13B42E66E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926424" y="6080288"/>
            <a:ext cx="192306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平行时空团队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4" y="34300"/>
            <a:ext cx="2400299" cy="6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2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约链</a:t>
            </a:r>
            <a:endParaRPr lang="zh-CN" altLang="en-US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构建一个全人类共同参与、共同认可的信用价值体系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43" y="1993710"/>
            <a:ext cx="1580219" cy="15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677347" y="3364121"/>
            <a:ext cx="10515600" cy="2679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底层逻辑</a:t>
            </a:r>
            <a:r>
              <a:rPr lang="zh-CN" altLang="en-US" dirty="0" smtClean="0"/>
              <a:t>：将</a:t>
            </a:r>
            <a:r>
              <a:rPr lang="zh-CN" altLang="en-US" dirty="0" smtClean="0"/>
              <a:t>企业内部的契约通过区块链的共识和历史数据外化到整个社会。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159604" y="1744532"/>
            <a:ext cx="229699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约链</a:t>
            </a:r>
            <a:endParaRPr lang="zh-CN" altLang="en-US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405" y="2059698"/>
            <a:ext cx="1580219" cy="15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54663" y="1951349"/>
            <a:ext cx="2036189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信用双花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79389" y="9426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应用场景分析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2425830" y="2923105"/>
            <a:ext cx="25232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朋友借款一圈</a:t>
            </a:r>
            <a:r>
              <a:rPr lang="zh-CN" altLang="en-US" sz="1400" dirty="0" smtClean="0"/>
              <a:t>，人间</a:t>
            </a:r>
            <a:r>
              <a:rPr lang="zh-CN" altLang="en-US" sz="1400" dirty="0"/>
              <a:t>消失</a:t>
            </a:r>
            <a:r>
              <a:rPr lang="zh-CN" altLang="en-US" sz="1400" dirty="0" smtClean="0"/>
              <a:t>；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工厂老板欠下一堆尾款，带着小姨子跑了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194981" y="1951349"/>
            <a:ext cx="2036189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先款后货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优势不对等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6066148" y="2923105"/>
            <a:ext cx="252324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先付款还是先发货呢？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554663" y="3955855"/>
            <a:ext cx="2036189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传统信用无流动性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25830" y="4927611"/>
            <a:ext cx="25232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在淘宝做到了皇冠店，在京东，拼多多，亚马逊还要再来一遍；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在朋友间的好信誉，在同事，同学，生意场还要建立一遍。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6194981" y="3955855"/>
            <a:ext cx="2036189" cy="8861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契约环境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66148" y="4927611"/>
            <a:ext cx="25232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小官司不值得打；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大官司不敢打</a:t>
            </a:r>
            <a:r>
              <a:rPr lang="en-US" altLang="zh-CN" sz="1400" dirty="0" smtClean="0"/>
              <a:t>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240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068721" y="3477243"/>
            <a:ext cx="2970826" cy="768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 smtClean="0"/>
              <a:t>解决方案</a:t>
            </a:r>
            <a:endParaRPr lang="zh-CN" altLang="en-US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5159604" y="1744532"/>
            <a:ext cx="229699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约链</a:t>
            </a:r>
            <a:endParaRPr lang="zh-CN" altLang="en-US" sz="8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405" y="2059698"/>
            <a:ext cx="1580219" cy="15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4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902265" y="107513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契约链正常信用抵押交易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04" b="72172"/>
          <a:stretch/>
        </p:blipFill>
        <p:spPr>
          <a:xfrm>
            <a:off x="1834676" y="704850"/>
            <a:ext cx="8388824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11" b="30298"/>
          <a:stretch/>
        </p:blipFill>
        <p:spPr>
          <a:xfrm>
            <a:off x="1310801" y="-1295401"/>
            <a:ext cx="9869644" cy="77905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43565" y="89733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契约链需要仲裁的交易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53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53"/>
          <a:stretch/>
        </p:blipFill>
        <p:spPr>
          <a:xfrm>
            <a:off x="1536226" y="438150"/>
            <a:ext cx="9869644" cy="64198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842065" y="65603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契约链仲裁流程</a:t>
            </a:r>
            <a:endParaRPr lang="en-US" altLang="zh-CN" b="1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601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技术路线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基础契约结构网络</a:t>
            </a:r>
            <a:endParaRPr lang="en-US" altLang="zh-CN" dirty="0" smtClean="0"/>
          </a:p>
          <a:p>
            <a:r>
              <a:rPr lang="zh-CN" altLang="en-US" dirty="0" smtClean="0"/>
              <a:t>仲裁挖矿奖励</a:t>
            </a:r>
            <a:endParaRPr lang="en-US" altLang="zh-CN" dirty="0" smtClean="0"/>
          </a:p>
          <a:p>
            <a:r>
              <a:rPr lang="zh-CN" altLang="en-US" dirty="0" smtClean="0"/>
              <a:t>契约信任系统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6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为什么有的企业能发展成巨无霸？</a:t>
            </a:r>
            <a:endParaRPr lang="en-US" altLang="zh-CN" sz="4800" dirty="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像沃尔玛，像苹果，亚马逊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而有的企业却一直以个体户为主</a:t>
            </a:r>
            <a:r>
              <a:rPr lang="en-US" altLang="zh-CN" sz="4800" dirty="0" smtClean="0"/>
              <a:t>?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像街边摊，像楼房漏水</a:t>
            </a:r>
          </a:p>
        </p:txBody>
      </p:sp>
    </p:spTree>
    <p:extLst>
      <p:ext uri="{BB962C8B-B14F-4D97-AF65-F5344CB8AC3E}">
        <p14:creationId xmlns:p14="http://schemas.microsoft.com/office/powerpoint/2010/main" val="267507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企业的边界在哪里？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6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53287" y="1150069"/>
            <a:ext cx="4034672" cy="9521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46050" y="985098"/>
            <a:ext cx="4034672" cy="9521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0" b="18730"/>
          <a:stretch/>
        </p:blipFill>
        <p:spPr>
          <a:xfrm>
            <a:off x="1524000" y="1944914"/>
            <a:ext cx="9144000" cy="36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2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t="61283" r="19364" b="6964"/>
          <a:stretch/>
        </p:blipFill>
        <p:spPr>
          <a:xfrm>
            <a:off x="1310325" y="1894786"/>
            <a:ext cx="10052318" cy="30919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53287" y="1150069"/>
            <a:ext cx="4034672" cy="9521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46050" y="985098"/>
            <a:ext cx="4034672" cy="9521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3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7"/>
          <a:stretch/>
        </p:blipFill>
        <p:spPr bwMode="auto">
          <a:xfrm>
            <a:off x="6421188" y="3135085"/>
            <a:ext cx="5515730" cy="32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422399" y="1935388"/>
            <a:ext cx="97770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企业的存在，可以降低资源配置的成本</a:t>
            </a:r>
            <a:endParaRPr lang="zh-CN" altLang="en-US" sz="4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28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57"/>
          <a:stretch/>
        </p:blipFill>
        <p:spPr bwMode="auto">
          <a:xfrm>
            <a:off x="6421188" y="3135085"/>
            <a:ext cx="5515730" cy="32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54742" y="1514474"/>
            <a:ext cx="1122935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企业会扩张到这样一个状态：</a:t>
            </a:r>
            <a:endParaRPr lang="en-US" altLang="zh-CN" sz="4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内部员工协作的成本</a:t>
            </a:r>
            <a:endParaRPr lang="en-US" altLang="zh-CN" sz="4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            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大于公开市场上完成</a:t>
            </a:r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该</a:t>
            </a:r>
            <a:r>
              <a:rPr lang="zh-CN" altLang="en-US" sz="40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任务的成本</a:t>
            </a:r>
            <a:endParaRPr lang="en-US" altLang="zh-CN" sz="40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4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13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2212" y="1430353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而如果公开市场中的价格非常低，企业就会变得非常小。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32171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企业内部因为有一份长期契约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35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279</Words>
  <Application>Microsoft Office PowerPoint</Application>
  <PresentationFormat>宽屏</PresentationFormat>
  <Paragraphs>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华文新魏</vt:lpstr>
      <vt:lpstr>微软雅黑 Light</vt:lpstr>
      <vt:lpstr>Arial</vt:lpstr>
      <vt:lpstr>Office 主题​​</vt:lpstr>
      <vt:lpstr>约链</vt:lpstr>
      <vt:lpstr>为什么有的企业能发展成巨无霸？</vt:lpstr>
      <vt:lpstr>而有的企业却一直以个体户为主?</vt:lpstr>
      <vt:lpstr>企业的边界在哪里？</vt:lpstr>
      <vt:lpstr>PowerPoint 演示文稿</vt:lpstr>
      <vt:lpstr>PowerPoint 演示文稿</vt:lpstr>
      <vt:lpstr>PowerPoint 演示文稿</vt:lpstr>
      <vt:lpstr>PowerPoint 演示文稿</vt:lpstr>
      <vt:lpstr>而如果公开市场中的价格非常低，企业就会变得非常小。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技术路线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契约链</dc:title>
  <dc:creator>三 川</dc:creator>
  <cp:lastModifiedBy>三 川</cp:lastModifiedBy>
  <cp:revision>94</cp:revision>
  <dcterms:created xsi:type="dcterms:W3CDTF">2021-06-28T11:21:59Z</dcterms:created>
  <dcterms:modified xsi:type="dcterms:W3CDTF">2021-07-05T10:42:46Z</dcterms:modified>
</cp:coreProperties>
</file>