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Playfair Display"/>
      <p:regular r:id="rId27"/>
      <p:bold r:id="rId28"/>
      <p:italic r:id="rId29"/>
      <p:boldItalic r:id="rId30"/>
    </p:embeddedFont>
    <p:embeddedFont>
      <p:font typeface="Montserrat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PlayfairDisplay-bold.fntdata"/><Relationship Id="rId27" Type="http://schemas.openxmlformats.org/officeDocument/2006/relationships/font" Target="fonts/PlayfairDisplay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layfairDisplay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regular.fntdata"/><Relationship Id="rId30" Type="http://schemas.openxmlformats.org/officeDocument/2006/relationships/font" Target="fonts/PlayfairDisplay-boldItalic.fntdata"/><Relationship Id="rId11" Type="http://schemas.openxmlformats.org/officeDocument/2006/relationships/slide" Target="slides/slide7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6.xml"/><Relationship Id="rId32" Type="http://schemas.openxmlformats.org/officeDocument/2006/relationships/font" Target="fonts/Montserrat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Shape 4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512700" y="1991850"/>
            <a:ext cx="8118599" cy="1159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7200"/>
            </a:lvl1pPr>
            <a:lvl2pPr lvl="1" algn="ctr">
              <a:spcBef>
                <a:spcPts val="0"/>
              </a:spcBef>
              <a:buSzPct val="100000"/>
              <a:defRPr sz="7200"/>
            </a:lvl2pPr>
            <a:lvl3pPr lvl="2" algn="ctr">
              <a:spcBef>
                <a:spcPts val="0"/>
              </a:spcBef>
              <a:buSzPct val="100000"/>
              <a:defRPr sz="7200"/>
            </a:lvl3pPr>
            <a:lvl4pPr lvl="3" algn="ctr">
              <a:spcBef>
                <a:spcPts val="0"/>
              </a:spcBef>
              <a:buSzPct val="100000"/>
              <a:defRPr sz="7200"/>
            </a:lvl4pPr>
            <a:lvl5pPr lvl="4" algn="ctr">
              <a:spcBef>
                <a:spcPts val="0"/>
              </a:spcBef>
              <a:buSzPct val="100000"/>
              <a:defRPr sz="7200"/>
            </a:lvl5pPr>
            <a:lvl6pPr lvl="5" algn="ctr">
              <a:spcBef>
                <a:spcPts val="0"/>
              </a:spcBef>
              <a:buSzPct val="100000"/>
              <a:defRPr sz="7200"/>
            </a:lvl6pPr>
            <a:lvl7pPr lvl="6" algn="ctr">
              <a:spcBef>
                <a:spcPts val="0"/>
              </a:spcBef>
              <a:buSzPct val="100000"/>
              <a:defRPr sz="7200"/>
            </a:lvl7pPr>
            <a:lvl8pPr lvl="7" algn="ctr">
              <a:spcBef>
                <a:spcPts val="0"/>
              </a:spcBef>
              <a:buSzPct val="100000"/>
              <a:defRPr sz="7200"/>
            </a:lvl8pPr>
            <a:lvl9pPr lvl="8" algn="ctr">
              <a:spcBef>
                <a:spcPts val="0"/>
              </a:spcBef>
              <a:buSzPct val="100000"/>
              <a:defRPr sz="7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851725" y="1583350"/>
            <a:ext cx="5440500" cy="1159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2135200" y="3812000"/>
            <a:ext cx="4873500" cy="1331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None/>
              <a:defRPr/>
            </a:lvl1pPr>
            <a:lvl2pPr lvl="1" rtl="0" algn="ctr">
              <a:spcBef>
                <a:spcPts val="0"/>
              </a:spcBef>
              <a:buSzPct val="100000"/>
              <a:buNone/>
              <a:defRPr sz="3000"/>
            </a:lvl2pPr>
            <a:lvl3pPr lvl="2" rtl="0" algn="ctr">
              <a:spcBef>
                <a:spcPts val="0"/>
              </a:spcBef>
              <a:buSzPct val="100000"/>
              <a:buNone/>
              <a:defRPr sz="3000"/>
            </a:lvl3pPr>
            <a:lvl4pPr lvl="3" rtl="0" algn="ctr">
              <a:spcBef>
                <a:spcPts val="0"/>
              </a:spcBef>
              <a:buSzPct val="100000"/>
              <a:buNone/>
              <a:defRPr sz="3000"/>
            </a:lvl4pPr>
            <a:lvl5pPr lvl="4" rtl="0" algn="ctr">
              <a:spcBef>
                <a:spcPts val="0"/>
              </a:spcBef>
              <a:buSzPct val="100000"/>
              <a:buNone/>
              <a:defRPr sz="3000"/>
            </a:lvl5pPr>
            <a:lvl6pPr lvl="5" rtl="0" algn="ctr">
              <a:spcBef>
                <a:spcPts val="0"/>
              </a:spcBef>
              <a:buSzPct val="100000"/>
              <a:buNone/>
              <a:defRPr sz="3000"/>
            </a:lvl6pPr>
            <a:lvl7pPr lvl="6" rtl="0" algn="ctr">
              <a:spcBef>
                <a:spcPts val="0"/>
              </a:spcBef>
              <a:buSzPct val="100000"/>
              <a:buNone/>
              <a:defRPr sz="3000"/>
            </a:lvl7pPr>
            <a:lvl8pPr lvl="7" rtl="0" algn="ctr">
              <a:spcBef>
                <a:spcPts val="0"/>
              </a:spcBef>
              <a:buSzPct val="100000"/>
              <a:buNone/>
              <a:defRPr sz="3000"/>
            </a:lvl8pPr>
            <a:lvl9pPr lvl="8" rtl="0" algn="ctr">
              <a:spcBef>
                <a:spcPts val="0"/>
              </a:spcBef>
              <a:buSzPct val="100000"/>
              <a:buNone/>
              <a:defRPr sz="3000"/>
            </a:lvl9pPr>
          </a:lstStyle>
          <a:p/>
        </p:txBody>
      </p:sp>
      <p:cxnSp>
        <p:nvCxnSpPr>
          <p:cNvPr id="14" name="Shape 14"/>
          <p:cNvCxnSpPr/>
          <p:nvPr/>
        </p:nvCxnSpPr>
        <p:spPr>
          <a:xfrm rot="10800000">
            <a:off x="4169399" y="3812000"/>
            <a:ext cx="805200" cy="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" type="body"/>
          </p:nvPr>
        </p:nvSpPr>
        <p:spPr>
          <a:xfrm>
            <a:off x="658050" y="3685800"/>
            <a:ext cx="5860500" cy="819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 algn="ctr">
              <a:spcBef>
                <a:spcPts val="0"/>
              </a:spcBef>
              <a:buSzPct val="100000"/>
              <a:defRPr sz="3000"/>
            </a:lvl2pPr>
            <a:lvl3pPr lvl="2" rtl="0" algn="ctr">
              <a:spcBef>
                <a:spcPts val="0"/>
              </a:spcBef>
              <a:buSzPct val="100000"/>
              <a:defRPr sz="3000"/>
            </a:lvl3pPr>
            <a:lvl4pPr lvl="3" rtl="0" algn="ctr">
              <a:spcBef>
                <a:spcPts val="0"/>
              </a:spcBef>
              <a:buSzPct val="100000"/>
              <a:defRPr sz="3000"/>
            </a:lvl4pPr>
            <a:lvl5pPr lvl="4" rtl="0" algn="ctr">
              <a:spcBef>
                <a:spcPts val="0"/>
              </a:spcBef>
              <a:buSzPct val="100000"/>
              <a:defRPr sz="3000"/>
            </a:lvl5pPr>
            <a:lvl6pPr lvl="5" rtl="0" algn="ctr">
              <a:spcBef>
                <a:spcPts val="0"/>
              </a:spcBef>
              <a:buSzPct val="100000"/>
              <a:defRPr sz="3000"/>
            </a:lvl6pPr>
            <a:lvl7pPr lvl="6" rtl="0" algn="ctr">
              <a:spcBef>
                <a:spcPts val="0"/>
              </a:spcBef>
              <a:buSzPct val="100000"/>
              <a:defRPr sz="3000"/>
            </a:lvl7pPr>
            <a:lvl8pPr lvl="7" rtl="0" algn="ctr">
              <a:spcBef>
                <a:spcPts val="0"/>
              </a:spcBef>
              <a:buSzPct val="100000"/>
              <a:defRPr sz="3000"/>
            </a:lvl8pPr>
            <a:lvl9pPr lvl="8" algn="ctr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17" name="Shape 17"/>
          <p:cNvSpPr txBox="1"/>
          <p:nvPr/>
        </p:nvSpPr>
        <p:spPr>
          <a:xfrm>
            <a:off x="623811" y="44918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</a:p>
        </p:txBody>
      </p:sp>
      <p:cxnSp>
        <p:nvCxnSpPr>
          <p:cNvPr id="18" name="Shape 18"/>
          <p:cNvCxnSpPr/>
          <p:nvPr/>
        </p:nvCxnSpPr>
        <p:spPr>
          <a:xfrm rot="10800000">
            <a:off x="759503" y="1139975"/>
            <a:ext cx="805200" cy="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1272675" y="2143050"/>
            <a:ext cx="6598500" cy="857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1236500" y="3727575"/>
            <a:ext cx="6671100" cy="1198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1272675" y="2143050"/>
            <a:ext cx="6598500" cy="857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252325"/>
            <a:ext cx="8229600" cy="8909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360"/>
              </a:spcBef>
              <a:buSzPct val="100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5975" y="0"/>
            <a:ext cx="9144000" cy="5143499"/>
          </a:xfrm>
          <a:prstGeom prst="rect">
            <a:avLst/>
          </a:prstGeom>
          <a:solidFill>
            <a:srgbClr val="161732">
              <a:alpha val="3654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x="1272675" y="2143050"/>
            <a:ext cx="6598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6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6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6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6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6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6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6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6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6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1236500" y="3727575"/>
            <a:ext cx="6671100" cy="1198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FFFFFF"/>
              </a:buClr>
              <a:buSzPct val="100000"/>
              <a:buFont typeface="Playfair Display"/>
              <a:defRPr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480"/>
              </a:spcBef>
              <a:buClr>
                <a:srgbClr val="FFFFFF"/>
              </a:buClr>
              <a:buSzPct val="100000"/>
              <a:buFont typeface="Playfair Display"/>
              <a:defRPr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480"/>
              </a:spcBef>
              <a:buClr>
                <a:srgbClr val="FFFFFF"/>
              </a:buClr>
              <a:buSzPct val="100000"/>
              <a:buFont typeface="Playfair Display"/>
              <a:defRPr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360"/>
              </a:spcBef>
              <a:buClr>
                <a:srgbClr val="FFFFFF"/>
              </a:buClr>
              <a:buSzPct val="100000"/>
              <a:buFont typeface="Playfair Display"/>
              <a:defRPr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360"/>
              </a:spcBef>
              <a:buClr>
                <a:srgbClr val="FFFFFF"/>
              </a:buClr>
              <a:buSzPct val="100000"/>
              <a:buFont typeface="Playfair Display"/>
              <a:defRPr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360"/>
              </a:spcBef>
              <a:buClr>
                <a:srgbClr val="FFFFFF"/>
              </a:buClr>
              <a:buSzPct val="100000"/>
              <a:buFont typeface="Playfair Display"/>
              <a:defRPr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360"/>
              </a:spcBef>
              <a:buClr>
                <a:srgbClr val="FFFFFF"/>
              </a:buClr>
              <a:buSzPct val="100000"/>
              <a:buFont typeface="Playfair Display"/>
              <a:defRPr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360"/>
              </a:spcBef>
              <a:buClr>
                <a:srgbClr val="FFFFFF"/>
              </a:buClr>
              <a:buSzPct val="100000"/>
              <a:buFont typeface="Playfair Display"/>
              <a:defRPr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360"/>
              </a:spcBef>
              <a:buClr>
                <a:srgbClr val="FFFFFF"/>
              </a:buClr>
              <a:buSzPct val="100000"/>
              <a:buFont typeface="Playfair Display"/>
              <a:defRPr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jpg"/><Relationship Id="rId4" Type="http://schemas.openxmlformats.org/officeDocument/2006/relationships/hyperlink" Target="http://www.google.com/sheets/about/" TargetMode="External"/><Relationship Id="rId5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Relationship Id="rId4" Type="http://schemas.openxmlformats.org/officeDocument/2006/relationships/hyperlink" Target="#slide=id.g35ed75ccf_0141" TargetMode="External"/><Relationship Id="rId5" Type="http://schemas.openxmlformats.org/officeDocument/2006/relationships/hyperlink" Target="http://www.slidescarnival.com/help-use-presentation-template" TargetMode="External"/><Relationship Id="rId6" Type="http://schemas.openxmlformats.org/officeDocument/2006/relationships/hyperlink" Target="http://creativecommons.org/licenses/by/4.0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jpg"/><Relationship Id="rId4" Type="http://schemas.openxmlformats.org/officeDocument/2006/relationships/hyperlink" Target="https://www.google.com/fonts#UsePlace:use/Collection:Playfair+Display:400,700,900,400italic,700italic,900italic|Montserrat:400,700" TargetMode="External"/><Relationship Id="rId5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jpg"/><Relationship Id="rId4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ctrTitle"/>
          </p:nvPr>
        </p:nvSpPr>
        <p:spPr>
          <a:xfrm>
            <a:off x="512700" y="1991850"/>
            <a:ext cx="8118599" cy="115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This is your presentation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title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514725" y="561583"/>
            <a:ext cx="8171735" cy="3892834"/>
          </a:xfrm>
          <a:custGeom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161732">
              <a:alpha val="3654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type="title"/>
          </p:nvPr>
        </p:nvSpPr>
        <p:spPr>
          <a:xfrm>
            <a:off x="1272675" y="2143050"/>
            <a:ext cx="65985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Maps</a:t>
            </a:r>
          </a:p>
        </p:txBody>
      </p:sp>
      <p:sp>
        <p:nvSpPr>
          <p:cNvPr id="96" name="Shape 96"/>
          <p:cNvSpPr/>
          <p:nvPr/>
        </p:nvSpPr>
        <p:spPr>
          <a:xfrm>
            <a:off x="1833450" y="1601906"/>
            <a:ext cx="701999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>
                <a:solidFill>
                  <a:srgbClr val="6E7C9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our office</a:t>
            </a:r>
          </a:p>
        </p:txBody>
      </p:sp>
      <p:cxnSp>
        <p:nvCxnSpPr>
          <p:cNvPr id="97" name="Shape 97"/>
          <p:cNvCxnSpPr/>
          <p:nvPr/>
        </p:nvCxnSpPr>
        <p:spPr>
          <a:xfrm>
            <a:off x="1272675" y="1804400"/>
            <a:ext cx="0" cy="115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oval"/>
            <a:tailEnd len="lg" w="lg" type="none"/>
          </a:ln>
        </p:spPr>
      </p:cxnSp>
      <p:cxnSp>
        <p:nvCxnSpPr>
          <p:cNvPr id="98" name="Shape 98"/>
          <p:cNvCxnSpPr/>
          <p:nvPr/>
        </p:nvCxnSpPr>
        <p:spPr>
          <a:xfrm>
            <a:off x="2993000" y="3113950"/>
            <a:ext cx="0" cy="115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oval"/>
            <a:tailEnd len="lg" w="lg" type="none"/>
          </a:ln>
        </p:spPr>
      </p:cxnSp>
      <p:cxnSp>
        <p:nvCxnSpPr>
          <p:cNvPr id="99" name="Shape 99"/>
          <p:cNvCxnSpPr/>
          <p:nvPr/>
        </p:nvCxnSpPr>
        <p:spPr>
          <a:xfrm>
            <a:off x="3955400" y="1553775"/>
            <a:ext cx="0" cy="115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oval"/>
            <a:tailEnd len="lg" w="lg" type="none"/>
          </a:ln>
        </p:spPr>
      </p:cxnSp>
      <p:cxnSp>
        <p:nvCxnSpPr>
          <p:cNvPr id="100" name="Shape 100"/>
          <p:cNvCxnSpPr/>
          <p:nvPr/>
        </p:nvCxnSpPr>
        <p:spPr>
          <a:xfrm>
            <a:off x="4628500" y="3679100"/>
            <a:ext cx="0" cy="115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oval"/>
            <a:tailEnd len="lg" w="lg" type="none"/>
          </a:ln>
        </p:spPr>
      </p:cxnSp>
      <p:cxnSp>
        <p:nvCxnSpPr>
          <p:cNvPr id="101" name="Shape 101"/>
          <p:cNvCxnSpPr/>
          <p:nvPr/>
        </p:nvCxnSpPr>
        <p:spPr>
          <a:xfrm>
            <a:off x="6840625" y="2027250"/>
            <a:ext cx="0" cy="115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oval"/>
            <a:tailEnd len="lg" w="lg" type="none"/>
          </a:ln>
        </p:spPr>
      </p:cxnSp>
      <p:cxnSp>
        <p:nvCxnSpPr>
          <p:cNvPr id="102" name="Shape 102"/>
          <p:cNvCxnSpPr/>
          <p:nvPr/>
        </p:nvCxnSpPr>
        <p:spPr>
          <a:xfrm>
            <a:off x="7560025" y="3752475"/>
            <a:ext cx="0" cy="115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oval"/>
            <a:tailEnd len="lg" w="lg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4294967295" type="ctrTitle"/>
          </p:nvPr>
        </p:nvSpPr>
        <p:spPr>
          <a:xfrm>
            <a:off x="685800" y="1991850"/>
            <a:ext cx="7772400" cy="115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0"/>
              <a:t>89,526,124</a:t>
            </a:r>
          </a:p>
        </p:txBody>
      </p:sp>
      <p:sp>
        <p:nvSpPr>
          <p:cNvPr id="108" name="Shape 108"/>
          <p:cNvSpPr txBox="1"/>
          <p:nvPr>
            <p:ph idx="4294967295" type="body"/>
          </p:nvPr>
        </p:nvSpPr>
        <p:spPr>
          <a:xfrm>
            <a:off x="1236500" y="3727575"/>
            <a:ext cx="6671100" cy="1198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Whoa! That’s a big number, aren’t you proud?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1272675" y="2143050"/>
            <a:ext cx="65985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sp>
        <p:nvSpPr>
          <p:cNvPr id="114" name="Shape 114"/>
          <p:cNvSpPr txBox="1"/>
          <p:nvPr>
            <p:ph idx="4294967295" type="body"/>
          </p:nvPr>
        </p:nvSpPr>
        <p:spPr>
          <a:xfrm>
            <a:off x="1098687" y="3442500"/>
            <a:ext cx="1691100" cy="1700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/>
              <a:t>1.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first</a:t>
            </a:r>
          </a:p>
        </p:txBody>
      </p:sp>
      <p:sp>
        <p:nvSpPr>
          <p:cNvPr id="115" name="Shape 115"/>
          <p:cNvSpPr txBox="1"/>
          <p:nvPr>
            <p:ph idx="4294967295" type="body"/>
          </p:nvPr>
        </p:nvSpPr>
        <p:spPr>
          <a:xfrm>
            <a:off x="3726450" y="3442500"/>
            <a:ext cx="1691100" cy="1700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/>
              <a:t>2.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second</a:t>
            </a:r>
          </a:p>
        </p:txBody>
      </p:sp>
      <p:sp>
        <p:nvSpPr>
          <p:cNvPr id="116" name="Shape 116"/>
          <p:cNvSpPr txBox="1"/>
          <p:nvPr>
            <p:ph idx="4294967295" type="body"/>
          </p:nvPr>
        </p:nvSpPr>
        <p:spPr>
          <a:xfrm>
            <a:off x="6354212" y="3442500"/>
            <a:ext cx="1691100" cy="1700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/>
              <a:t>3.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last</a:t>
            </a:r>
          </a:p>
        </p:txBody>
      </p:sp>
      <p:cxnSp>
        <p:nvCxnSpPr>
          <p:cNvPr id="117" name="Shape 117"/>
          <p:cNvCxnSpPr>
            <a:stCxn id="114" idx="3"/>
            <a:endCxn id="115" idx="1"/>
          </p:cNvCxnSpPr>
          <p:nvPr/>
        </p:nvCxnSpPr>
        <p:spPr>
          <a:xfrm>
            <a:off x="2789787" y="4292999"/>
            <a:ext cx="936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118" name="Shape 118"/>
          <p:cNvCxnSpPr>
            <a:stCxn id="115" idx="3"/>
            <a:endCxn id="116" idx="1"/>
          </p:cNvCxnSpPr>
          <p:nvPr/>
        </p:nvCxnSpPr>
        <p:spPr>
          <a:xfrm>
            <a:off x="5417550" y="4292999"/>
            <a:ext cx="936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oval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457200" y="4252325"/>
            <a:ext cx="8229600" cy="890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You can copy&amp;paste graphs from </a:t>
            </a:r>
            <a:r>
              <a:rPr lang="en" sz="1800" u="sng">
                <a:hlinkClick r:id="rId4"/>
              </a:rPr>
              <a:t>Google Sheets</a:t>
            </a:r>
          </a:p>
        </p:txBody>
      </p:sp>
      <p:pic>
        <p:nvPicPr>
          <p:cNvPr id="124" name="Shape 1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8737" y="524049"/>
            <a:ext cx="4386524" cy="36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5375409" y="489800"/>
            <a:ext cx="2075120" cy="4163909"/>
          </a:xfrm>
          <a:custGeom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 txBox="1"/>
          <p:nvPr>
            <p:ph idx="4294967295" type="body"/>
          </p:nvPr>
        </p:nvSpPr>
        <p:spPr>
          <a:xfrm>
            <a:off x="457200" y="0"/>
            <a:ext cx="4101900" cy="5143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6000">
                <a:latin typeface="Montserrat"/>
                <a:ea typeface="Montserrat"/>
                <a:cs typeface="Montserrat"/>
                <a:sym typeface="Montserrat"/>
              </a:rPr>
              <a:t>Android project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  <p:sp>
        <p:nvSpPr>
          <p:cNvPr id="131" name="Shape 131"/>
          <p:cNvSpPr/>
          <p:nvPr/>
        </p:nvSpPr>
        <p:spPr>
          <a:xfrm>
            <a:off x="5468725" y="839000"/>
            <a:ext cx="1888499" cy="3356100"/>
          </a:xfrm>
          <a:prstGeom prst="rect">
            <a:avLst/>
          </a:prstGeom>
          <a:solidFill>
            <a:srgbClr val="161732">
              <a:alpha val="36540"/>
            </a:srgbClr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>
            <a:off x="5534020" y="623036"/>
            <a:ext cx="1863608" cy="3921827"/>
          </a:xfrm>
          <a:custGeom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solidFill>
            <a:srgbClr val="161732">
              <a:alpha val="3654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</a:p>
        </p:txBody>
      </p:sp>
      <p:sp>
        <p:nvSpPr>
          <p:cNvPr id="138" name="Shape 138"/>
          <p:cNvSpPr txBox="1"/>
          <p:nvPr>
            <p:ph idx="4294967295" type="body"/>
          </p:nvPr>
        </p:nvSpPr>
        <p:spPr>
          <a:xfrm>
            <a:off x="457200" y="0"/>
            <a:ext cx="4101900" cy="5143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6000">
                <a:latin typeface="Montserrat"/>
                <a:ea typeface="Montserrat"/>
                <a:cs typeface="Montserrat"/>
                <a:sym typeface="Montserrat"/>
              </a:rPr>
              <a:t>iPhone project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4787701" y="535612"/>
            <a:ext cx="2879503" cy="4072344"/>
          </a:xfrm>
          <a:custGeom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4986400" y="910325"/>
            <a:ext cx="2493299" cy="3333599"/>
          </a:xfrm>
          <a:prstGeom prst="rect">
            <a:avLst/>
          </a:prstGeom>
          <a:solidFill>
            <a:srgbClr val="161732">
              <a:alpha val="3654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</a:p>
        </p:txBody>
      </p:sp>
      <p:sp>
        <p:nvSpPr>
          <p:cNvPr id="145" name="Shape 145"/>
          <p:cNvSpPr txBox="1"/>
          <p:nvPr>
            <p:ph idx="4294967295" type="body"/>
          </p:nvPr>
        </p:nvSpPr>
        <p:spPr>
          <a:xfrm>
            <a:off x="457200" y="0"/>
            <a:ext cx="4101900" cy="5143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6000">
                <a:latin typeface="Montserrat"/>
                <a:ea typeface="Montserrat"/>
                <a:cs typeface="Montserrat"/>
                <a:sym typeface="Montserrat"/>
              </a:rPr>
              <a:t>Tablet project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>
            <a:off x="4702150" y="1121819"/>
            <a:ext cx="3855147" cy="3001275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4863475" y="1281200"/>
            <a:ext cx="3532500" cy="2255700"/>
          </a:xfrm>
          <a:prstGeom prst="rect">
            <a:avLst/>
          </a:prstGeom>
          <a:solidFill>
            <a:srgbClr val="161732">
              <a:alpha val="3654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</a:p>
        </p:txBody>
      </p:sp>
      <p:sp>
        <p:nvSpPr>
          <p:cNvPr id="152" name="Shape 152"/>
          <p:cNvSpPr txBox="1"/>
          <p:nvPr>
            <p:ph idx="4294967295" type="body"/>
          </p:nvPr>
        </p:nvSpPr>
        <p:spPr>
          <a:xfrm>
            <a:off x="457200" y="0"/>
            <a:ext cx="4101900" cy="5143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6000">
                <a:latin typeface="Montserrat"/>
                <a:ea typeface="Montserrat"/>
                <a:cs typeface="Montserrat"/>
                <a:sym typeface="Montserrat"/>
              </a:rPr>
              <a:t>Desktop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6000">
                <a:latin typeface="Montserrat"/>
                <a:ea typeface="Montserrat"/>
                <a:cs typeface="Montserrat"/>
                <a:sym typeface="Montserrat"/>
              </a:rPr>
              <a:t>project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4294967295" type="ctrTitle"/>
          </p:nvPr>
        </p:nvSpPr>
        <p:spPr>
          <a:xfrm>
            <a:off x="1275149" y="1991850"/>
            <a:ext cx="6593700" cy="115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0"/>
              <a:t>Thanks!</a:t>
            </a:r>
          </a:p>
        </p:txBody>
      </p:sp>
      <p:sp>
        <p:nvSpPr>
          <p:cNvPr id="158" name="Shape 158"/>
          <p:cNvSpPr txBox="1"/>
          <p:nvPr>
            <p:ph idx="4294967295" type="subTitle"/>
          </p:nvPr>
        </p:nvSpPr>
        <p:spPr>
          <a:xfrm>
            <a:off x="1275150" y="3934274"/>
            <a:ext cx="6593700" cy="1209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Any questions?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You can find me at @username &amp; user@mail.me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1272675" y="2143050"/>
            <a:ext cx="65985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1236500" y="3727575"/>
            <a:ext cx="6671100" cy="1198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Special thanks to all the people who made and released these awesome resources for free: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Presentation template by </a:t>
            </a:r>
            <a:r>
              <a:rPr lang="en" u="sng">
                <a:hlinkClick r:id="rId3"/>
              </a:rPr>
              <a:t>SlidesCarnival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Photographs by </a:t>
            </a:r>
            <a:r>
              <a:rPr lang="en" u="sng">
                <a:hlinkClick r:id="rId4"/>
              </a:rPr>
              <a:t>Unsplash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1272675" y="381000"/>
            <a:ext cx="65985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Instructions for use</a:t>
            </a:r>
          </a:p>
        </p:txBody>
      </p:sp>
      <p:sp>
        <p:nvSpPr>
          <p:cNvPr id="37" name="Shape 37"/>
          <p:cNvSpPr txBox="1"/>
          <p:nvPr/>
        </p:nvSpPr>
        <p:spPr>
          <a:xfrm>
            <a:off x="950075" y="1578150"/>
            <a:ext cx="3324300" cy="17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EDIT IN GOOGLE SLIDES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Click on the button under the presentation preview that says "Use as Google Slides Theme".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You will get a copy of this document on your Google Drive and will be able to edit, add or delete slides.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You have to be signed in to your Google account.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lvl="0" rtl="0">
              <a:spcBef>
                <a:spcPts val="60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8" name="Shape 38"/>
          <p:cNvSpPr txBox="1"/>
          <p:nvPr/>
        </p:nvSpPr>
        <p:spPr>
          <a:xfrm>
            <a:off x="4724255" y="1578150"/>
            <a:ext cx="3469499" cy="17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EDIT IN POWERPOINT®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Click on the button under the presentation preview that says "Download as PowerPoint template". You will get a .pptx file that you can edit in PowerPoint.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  <a:hlinkClick r:id="rId4"/>
              </a:rPr>
              <a:t>Presentation design slide</a:t>
            </a:r>
            <a:r>
              <a:rPr lang="en"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)</a:t>
            </a:r>
          </a:p>
        </p:txBody>
      </p:sp>
      <p:sp>
        <p:nvSpPr>
          <p:cNvPr id="39" name="Shape 39"/>
          <p:cNvSpPr txBox="1"/>
          <p:nvPr/>
        </p:nvSpPr>
        <p:spPr>
          <a:xfrm>
            <a:off x="950075" y="3982125"/>
            <a:ext cx="72438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b="1" i="1" lang="en"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More info on how to use this template at </a:t>
            </a:r>
            <a:r>
              <a:rPr b="1" i="1" lang="en" sz="1200" u="sng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  <a:hlinkClick r:id="rId5"/>
              </a:rPr>
              <a:t>www.slidescarnival.com/help-use-presentation-template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i="1" lang="en"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This template is free to use under </a:t>
            </a:r>
            <a:r>
              <a:rPr i="1" lang="en" sz="1200" u="sng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  <a:hlinkClick r:id="rId6"/>
              </a:rPr>
              <a:t>Creative Commons Attribution license</a:t>
            </a:r>
            <a:r>
              <a:rPr i="1" lang="en"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. </a:t>
            </a:r>
            <a:r>
              <a:rPr i="1" lang="en"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You can keep the Credits slide or mention SlidesCarnival and other resources used in a slide footer</a:t>
            </a:r>
            <a:r>
              <a:rPr i="1" lang="en"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.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i="1" sz="12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i="1" sz="12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457200" y="1200150"/>
            <a:ext cx="8229600" cy="2664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600"/>
              <a:t>This presentation uses the following typographies and colors:</a:t>
            </a: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600"/>
              <a:t>Titles: Montserrat</a:t>
            </a: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600"/>
              <a:t>Body copy: Playfayr display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/>
              <a:t>You can download the fonts on this page: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u="sng">
                <a:hlinkClick r:id="rId4"/>
              </a:rPr>
              <a:t>https://www.google.com/fonts#UsePlace:use/Collection:Playfair+Display:400,700,900,400italic,700italic,900italic|Montserrat:400,700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/>
              <a:t>Click on the “arrow button” that appears on the top right</a:t>
            </a:r>
          </a:p>
        </p:txBody>
      </p:sp>
      <p:pic>
        <p:nvPicPr>
          <p:cNvPr id="170" name="Shape 1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1725" y="3307778"/>
            <a:ext cx="635793" cy="250031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 txBox="1"/>
          <p:nvPr>
            <p:ph type="title"/>
          </p:nvPr>
        </p:nvSpPr>
        <p:spPr>
          <a:xfrm>
            <a:off x="1272675" y="0"/>
            <a:ext cx="65985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Presentation design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542875" y="4171650"/>
            <a:ext cx="8067900" cy="537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i="1" lang="en"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Shape 177"/>
          <p:cNvGrpSpPr/>
          <p:nvPr/>
        </p:nvGrpSpPr>
        <p:grpSpPr>
          <a:xfrm>
            <a:off x="358968" y="342337"/>
            <a:ext cx="347107" cy="438983"/>
            <a:chOff x="584925" y="238125"/>
            <a:chExt cx="415200" cy="525100"/>
          </a:xfrm>
        </p:grpSpPr>
        <p:sp>
          <p:nvSpPr>
            <p:cNvPr id="178" name="Shape 178"/>
            <p:cNvSpPr/>
            <p:nvPr/>
          </p:nvSpPr>
          <p:spPr>
            <a:xfrm>
              <a:off x="621550" y="299175"/>
              <a:ext cx="378575" cy="464050"/>
            </a:xfrm>
            <a:custGeom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633750" y="238125"/>
              <a:ext cx="29350" cy="63500"/>
            </a:xfrm>
            <a:custGeom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716800" y="238125"/>
              <a:ext cx="29325" cy="63500"/>
            </a:xfrm>
            <a:custGeom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799825" y="238125"/>
              <a:ext cx="29350" cy="63500"/>
            </a:xfrm>
            <a:custGeom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882875" y="238125"/>
              <a:ext cx="29325" cy="63500"/>
            </a:xfrm>
            <a:custGeom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584925" y="261325"/>
              <a:ext cx="378575" cy="464050"/>
            </a:xfrm>
            <a:custGeom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4" name="Shape 184"/>
          <p:cNvGrpSpPr/>
          <p:nvPr/>
        </p:nvGrpSpPr>
        <p:grpSpPr>
          <a:xfrm>
            <a:off x="910226" y="406124"/>
            <a:ext cx="371622" cy="309361"/>
            <a:chOff x="1244325" y="314425"/>
            <a:chExt cx="444525" cy="370050"/>
          </a:xfrm>
        </p:grpSpPr>
        <p:sp>
          <p:nvSpPr>
            <p:cNvPr id="185" name="Shape 185"/>
            <p:cNvSpPr/>
            <p:nvPr/>
          </p:nvSpPr>
          <p:spPr>
            <a:xfrm>
              <a:off x="1388425" y="463425"/>
              <a:ext cx="143525" cy="143500"/>
            </a:xfrm>
            <a:custGeom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1244325" y="314425"/>
              <a:ext cx="444525" cy="370050"/>
            </a:xfrm>
            <a:custGeom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" name="Shape 187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188" name="Shape 188"/>
            <p:cNvSpPr/>
            <p:nvPr/>
          </p:nvSpPr>
          <p:spPr>
            <a:xfrm>
              <a:off x="1928175" y="312600"/>
              <a:ext cx="425000" cy="373700"/>
            </a:xfrm>
            <a:custGeom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1964825" y="349250"/>
              <a:ext cx="351700" cy="300425"/>
            </a:xfrm>
            <a:custGeom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90" name="Shape 190"/>
          <p:cNvSpPr/>
          <p:nvPr/>
        </p:nvSpPr>
        <p:spPr>
          <a:xfrm>
            <a:off x="2077701" y="393385"/>
            <a:ext cx="290969" cy="334859"/>
          </a:xfrm>
          <a:custGeom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/>
        </p:nvSpPr>
        <p:spPr>
          <a:xfrm>
            <a:off x="2661147" y="394409"/>
            <a:ext cx="251176" cy="332811"/>
          </a:xfrm>
          <a:custGeom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92" name="Shape 192"/>
          <p:cNvGrpSpPr/>
          <p:nvPr/>
        </p:nvGrpSpPr>
        <p:grpSpPr>
          <a:xfrm>
            <a:off x="3145962" y="388276"/>
            <a:ext cx="408386" cy="345079"/>
            <a:chOff x="3918650" y="293075"/>
            <a:chExt cx="488500" cy="412775"/>
          </a:xfrm>
        </p:grpSpPr>
        <p:sp>
          <p:nvSpPr>
            <p:cNvPr id="193" name="Shape 193"/>
            <p:cNvSpPr/>
            <p:nvPr/>
          </p:nvSpPr>
          <p:spPr>
            <a:xfrm>
              <a:off x="4085350" y="293675"/>
              <a:ext cx="154500" cy="412175"/>
            </a:xfrm>
            <a:custGeom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3918650" y="293075"/>
              <a:ext cx="153900" cy="407275"/>
            </a:xfrm>
            <a:custGeom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4253250" y="298550"/>
              <a:ext cx="153900" cy="406675"/>
            </a:xfrm>
            <a:custGeom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" name="Shape 196"/>
          <p:cNvGrpSpPr/>
          <p:nvPr/>
        </p:nvGrpSpPr>
        <p:grpSpPr>
          <a:xfrm>
            <a:off x="3745729" y="362234"/>
            <a:ext cx="335904" cy="397141"/>
            <a:chOff x="4636075" y="261925"/>
            <a:chExt cx="401800" cy="475050"/>
          </a:xfrm>
        </p:grpSpPr>
        <p:sp>
          <p:nvSpPr>
            <p:cNvPr id="197" name="Shape 197"/>
            <p:cNvSpPr/>
            <p:nvPr/>
          </p:nvSpPr>
          <p:spPr>
            <a:xfrm>
              <a:off x="4665400" y="326650"/>
              <a:ext cx="372475" cy="97100"/>
            </a:xfrm>
            <a:custGeom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4636075" y="438375"/>
              <a:ext cx="372475" cy="97125"/>
            </a:xfrm>
            <a:custGeom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4814975" y="261925"/>
              <a:ext cx="44000" cy="50100"/>
            </a:xfrm>
            <a:custGeom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4814975" y="550125"/>
              <a:ext cx="44000" cy="186850"/>
            </a:xfrm>
            <a:custGeom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01" name="Shape 201"/>
          <p:cNvSpPr/>
          <p:nvPr/>
        </p:nvSpPr>
        <p:spPr>
          <a:xfrm>
            <a:off x="4284930" y="392862"/>
            <a:ext cx="384894" cy="335904"/>
          </a:xfrm>
          <a:custGeom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02" name="Shape 202"/>
          <p:cNvGrpSpPr/>
          <p:nvPr/>
        </p:nvGrpSpPr>
        <p:grpSpPr>
          <a:xfrm>
            <a:off x="4872281" y="395423"/>
            <a:ext cx="336908" cy="330261"/>
            <a:chOff x="5983625" y="301625"/>
            <a:chExt cx="403000" cy="395050"/>
          </a:xfrm>
        </p:grpSpPr>
        <p:sp>
          <p:nvSpPr>
            <p:cNvPr id="203" name="Shape 203"/>
            <p:cNvSpPr/>
            <p:nvPr/>
          </p:nvSpPr>
          <p:spPr>
            <a:xfrm>
              <a:off x="5983625" y="319925"/>
              <a:ext cx="403000" cy="67200"/>
            </a:xfrm>
            <a:custGeom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5983625" y="664900"/>
              <a:ext cx="403000" cy="31775"/>
            </a:xfrm>
            <a:custGeom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041025" y="301625"/>
              <a:ext cx="29325" cy="63500"/>
            </a:xfrm>
            <a:custGeom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6297450" y="301625"/>
              <a:ext cx="29350" cy="63500"/>
            </a:xfrm>
            <a:custGeom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6097200" y="509200"/>
              <a:ext cx="50700" cy="53775"/>
            </a:xfrm>
            <a:custGeom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6097200" y="448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6097200" y="575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6160075" y="575150"/>
              <a:ext cx="50100" cy="48875"/>
            </a:xfrm>
            <a:custGeom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6034300" y="509200"/>
              <a:ext cx="50700" cy="53775"/>
            </a:xfrm>
            <a:custGeom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6034300" y="575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6034300" y="448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6160075" y="509200"/>
              <a:ext cx="50100" cy="53775"/>
            </a:xfrm>
            <a:custGeom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5983625" y="399300"/>
              <a:ext cx="403000" cy="272950"/>
            </a:xfrm>
            <a:custGeom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6285250" y="575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6285250" y="509200"/>
              <a:ext cx="50700" cy="53775"/>
            </a:xfrm>
            <a:custGeom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6285250" y="448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6222350" y="575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6160075" y="448150"/>
              <a:ext cx="50100" cy="48875"/>
            </a:xfrm>
            <a:custGeom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6222350" y="509200"/>
              <a:ext cx="50700" cy="53775"/>
            </a:xfrm>
            <a:custGeom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6222350" y="448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3" name="Shape 223"/>
          <p:cNvGrpSpPr/>
          <p:nvPr/>
        </p:nvGrpSpPr>
        <p:grpSpPr>
          <a:xfrm>
            <a:off x="5438358" y="392853"/>
            <a:ext cx="331808" cy="331306"/>
            <a:chOff x="6660750" y="298550"/>
            <a:chExt cx="396900" cy="396300"/>
          </a:xfrm>
        </p:grpSpPr>
        <p:sp>
          <p:nvSpPr>
            <p:cNvPr id="224" name="Shape 224"/>
            <p:cNvSpPr/>
            <p:nvPr/>
          </p:nvSpPr>
          <p:spPr>
            <a:xfrm>
              <a:off x="6660750" y="298550"/>
              <a:ext cx="396900" cy="396300"/>
            </a:xfrm>
            <a:custGeom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6697400" y="335200"/>
              <a:ext cx="323625" cy="323025"/>
            </a:xfrm>
            <a:custGeom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6" name="Shape 226"/>
          <p:cNvGrpSpPr/>
          <p:nvPr/>
        </p:nvGrpSpPr>
        <p:grpSpPr>
          <a:xfrm>
            <a:off x="358968" y="914538"/>
            <a:ext cx="347107" cy="420110"/>
            <a:chOff x="584925" y="922575"/>
            <a:chExt cx="415200" cy="502525"/>
          </a:xfrm>
        </p:grpSpPr>
        <p:sp>
          <p:nvSpPr>
            <p:cNvPr id="227" name="Shape 227"/>
            <p:cNvSpPr/>
            <p:nvPr/>
          </p:nvSpPr>
          <p:spPr>
            <a:xfrm>
              <a:off x="584925" y="961025"/>
              <a:ext cx="378575" cy="464075"/>
            </a:xfrm>
            <a:custGeom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621550" y="922575"/>
              <a:ext cx="378575" cy="464050"/>
            </a:xfrm>
            <a:custGeom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915850" y="922575"/>
              <a:ext cx="84275" cy="84275"/>
            </a:xfrm>
            <a:custGeom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" name="Shape 230"/>
          <p:cNvGrpSpPr/>
          <p:nvPr/>
        </p:nvGrpSpPr>
        <p:grpSpPr>
          <a:xfrm>
            <a:off x="912275" y="904840"/>
            <a:ext cx="367547" cy="437980"/>
            <a:chOff x="1246775" y="910975"/>
            <a:chExt cx="439650" cy="523900"/>
          </a:xfrm>
        </p:grpSpPr>
        <p:sp>
          <p:nvSpPr>
            <p:cNvPr id="231" name="Shape 231"/>
            <p:cNvSpPr/>
            <p:nvPr/>
          </p:nvSpPr>
          <p:spPr>
            <a:xfrm>
              <a:off x="1246775" y="970800"/>
              <a:ext cx="378575" cy="464075"/>
            </a:xfrm>
            <a:custGeom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1307825" y="910975"/>
              <a:ext cx="378600" cy="464050"/>
            </a:xfrm>
            <a:custGeom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1602125" y="910975"/>
              <a:ext cx="84300" cy="84275"/>
            </a:xfrm>
            <a:custGeom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" name="Shape 234"/>
          <p:cNvGrpSpPr/>
          <p:nvPr/>
        </p:nvGrpSpPr>
        <p:grpSpPr>
          <a:xfrm>
            <a:off x="1480399" y="975273"/>
            <a:ext cx="358351" cy="298117"/>
            <a:chOff x="1926350" y="995225"/>
            <a:chExt cx="428650" cy="356600"/>
          </a:xfrm>
        </p:grpSpPr>
        <p:sp>
          <p:nvSpPr>
            <p:cNvPr id="235" name="Shape 235"/>
            <p:cNvSpPr/>
            <p:nvPr/>
          </p:nvSpPr>
          <p:spPr>
            <a:xfrm>
              <a:off x="1926350" y="1298075"/>
              <a:ext cx="208225" cy="53750"/>
            </a:xfrm>
            <a:custGeom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2146775" y="1298075"/>
              <a:ext cx="208225" cy="53750"/>
            </a:xfrm>
            <a:custGeom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1926350" y="995225"/>
              <a:ext cx="208225" cy="332175"/>
            </a:xfrm>
            <a:custGeom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2146775" y="995225"/>
              <a:ext cx="208225" cy="332175"/>
            </a:xfrm>
            <a:custGeom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39" name="Shape 239"/>
          <p:cNvSpPr/>
          <p:nvPr/>
        </p:nvSpPr>
        <p:spPr>
          <a:xfrm>
            <a:off x="2048085" y="950287"/>
            <a:ext cx="350200" cy="348152"/>
          </a:xfrm>
          <a:custGeom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/>
          <p:nvPr/>
        </p:nvSpPr>
        <p:spPr>
          <a:xfrm>
            <a:off x="2612156" y="967656"/>
            <a:ext cx="349155" cy="313437"/>
          </a:xfrm>
          <a:custGeom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/>
          <p:nvPr/>
        </p:nvSpPr>
        <p:spPr>
          <a:xfrm>
            <a:off x="3180804" y="970206"/>
            <a:ext cx="338956" cy="308316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3755576" y="973257"/>
            <a:ext cx="316509" cy="302214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43" name="Shape 243"/>
          <p:cNvGrpSpPr/>
          <p:nvPr/>
        </p:nvGrpSpPr>
        <p:grpSpPr>
          <a:xfrm>
            <a:off x="4302631" y="952826"/>
            <a:ext cx="349155" cy="349657"/>
            <a:chOff x="5302225" y="968375"/>
            <a:chExt cx="417650" cy="418250"/>
          </a:xfrm>
        </p:grpSpPr>
        <p:sp>
          <p:nvSpPr>
            <p:cNvPr id="244" name="Shape 244"/>
            <p:cNvSpPr/>
            <p:nvPr/>
          </p:nvSpPr>
          <p:spPr>
            <a:xfrm>
              <a:off x="5333350" y="991575"/>
              <a:ext cx="152075" cy="155100"/>
            </a:xfrm>
            <a:custGeom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5302225" y="968375"/>
              <a:ext cx="417650" cy="418250"/>
            </a:xfrm>
            <a:custGeom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" name="Shape 246"/>
          <p:cNvGrpSpPr/>
          <p:nvPr/>
        </p:nvGrpSpPr>
        <p:grpSpPr>
          <a:xfrm>
            <a:off x="4824295" y="913514"/>
            <a:ext cx="432880" cy="421636"/>
            <a:chOff x="5926225" y="921350"/>
            <a:chExt cx="517800" cy="504350"/>
          </a:xfrm>
        </p:grpSpPr>
        <p:sp>
          <p:nvSpPr>
            <p:cNvPr id="247" name="Shape 247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9" name="Shape 249"/>
          <p:cNvGrpSpPr/>
          <p:nvPr/>
        </p:nvGrpSpPr>
        <p:grpSpPr>
          <a:xfrm>
            <a:off x="5402117" y="921685"/>
            <a:ext cx="404289" cy="405313"/>
            <a:chOff x="6617400" y="931125"/>
            <a:chExt cx="483600" cy="484825"/>
          </a:xfrm>
        </p:grpSpPr>
        <p:sp>
          <p:nvSpPr>
            <p:cNvPr id="250" name="Shape 250"/>
            <p:cNvSpPr/>
            <p:nvPr/>
          </p:nvSpPr>
          <p:spPr>
            <a:xfrm>
              <a:off x="6843925" y="1183900"/>
              <a:ext cx="121525" cy="232050"/>
            </a:xfrm>
            <a:custGeom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6617400" y="931125"/>
              <a:ext cx="483600" cy="259500"/>
            </a:xfrm>
            <a:custGeom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" name="Shape 252"/>
          <p:cNvGrpSpPr/>
          <p:nvPr/>
        </p:nvGrpSpPr>
        <p:grpSpPr>
          <a:xfrm>
            <a:off x="337525" y="1551047"/>
            <a:ext cx="389994" cy="273622"/>
            <a:chOff x="559275" y="1683950"/>
            <a:chExt cx="466500" cy="327300"/>
          </a:xfrm>
        </p:grpSpPr>
        <p:sp>
          <p:nvSpPr>
            <p:cNvPr id="253" name="Shape 253"/>
            <p:cNvSpPr/>
            <p:nvPr/>
          </p:nvSpPr>
          <p:spPr>
            <a:xfrm>
              <a:off x="559275" y="1683950"/>
              <a:ext cx="466500" cy="197850"/>
            </a:xfrm>
            <a:custGeom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559275" y="1727925"/>
              <a:ext cx="466500" cy="283325"/>
            </a:xfrm>
            <a:custGeom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5" name="Shape 255"/>
          <p:cNvGrpSpPr/>
          <p:nvPr/>
        </p:nvGrpSpPr>
        <p:grpSpPr>
          <a:xfrm>
            <a:off x="901051" y="1496958"/>
            <a:ext cx="389994" cy="381822"/>
            <a:chOff x="1233350" y="1619250"/>
            <a:chExt cx="466500" cy="456725"/>
          </a:xfrm>
        </p:grpSpPr>
        <p:sp>
          <p:nvSpPr>
            <p:cNvPr id="256" name="Shape 256"/>
            <p:cNvSpPr/>
            <p:nvPr/>
          </p:nvSpPr>
          <p:spPr>
            <a:xfrm>
              <a:off x="1233350" y="1619250"/>
              <a:ext cx="466500" cy="456725"/>
            </a:xfrm>
            <a:custGeom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1382325" y="1792025"/>
              <a:ext cx="168550" cy="12250"/>
            </a:xfrm>
            <a:custGeom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1382325" y="1825000"/>
              <a:ext cx="168550" cy="12250"/>
            </a:xfrm>
            <a:custGeom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1382325" y="1858575"/>
              <a:ext cx="70850" cy="12250"/>
            </a:xfrm>
            <a:custGeom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" name="Shape 260"/>
          <p:cNvGrpSpPr/>
          <p:nvPr/>
        </p:nvGrpSpPr>
        <p:grpSpPr>
          <a:xfrm>
            <a:off x="1476825" y="1505109"/>
            <a:ext cx="365499" cy="365499"/>
            <a:chOff x="1922075" y="1629000"/>
            <a:chExt cx="437200" cy="437200"/>
          </a:xfrm>
        </p:grpSpPr>
        <p:sp>
          <p:nvSpPr>
            <p:cNvPr id="261" name="Shape 261"/>
            <p:cNvSpPr/>
            <p:nvPr/>
          </p:nvSpPr>
          <p:spPr>
            <a:xfrm>
              <a:off x="2208425" y="1629000"/>
              <a:ext cx="150850" cy="150850"/>
            </a:xfrm>
            <a:custGeom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1922075" y="1686400"/>
              <a:ext cx="379800" cy="379800"/>
            </a:xfrm>
            <a:custGeom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3" name="Shape 263"/>
          <p:cNvGrpSpPr/>
          <p:nvPr/>
        </p:nvGrpSpPr>
        <p:grpSpPr>
          <a:xfrm>
            <a:off x="2038826" y="1503583"/>
            <a:ext cx="368550" cy="368550"/>
            <a:chOff x="2594325" y="1627175"/>
            <a:chExt cx="440850" cy="440850"/>
          </a:xfrm>
        </p:grpSpPr>
        <p:sp>
          <p:nvSpPr>
            <p:cNvPr id="264" name="Shape 264"/>
            <p:cNvSpPr/>
            <p:nvPr/>
          </p:nvSpPr>
          <p:spPr>
            <a:xfrm>
              <a:off x="2594325" y="1890950"/>
              <a:ext cx="177075" cy="177075"/>
            </a:xfrm>
            <a:custGeom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2858700" y="1627175"/>
              <a:ext cx="176475" cy="176475"/>
            </a:xfrm>
            <a:custGeom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2663325" y="1702275"/>
              <a:ext cx="296750" cy="296775"/>
            </a:xfrm>
            <a:custGeom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7" name="Shape 267"/>
          <p:cNvSpPr/>
          <p:nvPr/>
        </p:nvSpPr>
        <p:spPr>
          <a:xfrm>
            <a:off x="2618781" y="1519980"/>
            <a:ext cx="335904" cy="335883"/>
          </a:xfrm>
          <a:custGeom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68" name="Shape 268"/>
          <p:cNvGrpSpPr/>
          <p:nvPr/>
        </p:nvGrpSpPr>
        <p:grpSpPr>
          <a:xfrm>
            <a:off x="3200595" y="1476016"/>
            <a:ext cx="299120" cy="423684"/>
            <a:chOff x="3984000" y="1594200"/>
            <a:chExt cx="357800" cy="506800"/>
          </a:xfrm>
        </p:grpSpPr>
        <p:sp>
          <p:nvSpPr>
            <p:cNvPr id="269" name="Shape 269"/>
            <p:cNvSpPr/>
            <p:nvPr/>
          </p:nvSpPr>
          <p:spPr>
            <a:xfrm>
              <a:off x="3984000" y="1597875"/>
              <a:ext cx="44575" cy="503125"/>
            </a:xfrm>
            <a:custGeom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4041375" y="1594200"/>
              <a:ext cx="300425" cy="229600"/>
            </a:xfrm>
            <a:custGeom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1" name="Shape 271"/>
          <p:cNvGrpSpPr/>
          <p:nvPr/>
        </p:nvGrpSpPr>
        <p:grpSpPr>
          <a:xfrm>
            <a:off x="3716637" y="1566868"/>
            <a:ext cx="394090" cy="241980"/>
            <a:chOff x="4601275" y="1702875"/>
            <a:chExt cx="471400" cy="289450"/>
          </a:xfrm>
        </p:grpSpPr>
        <p:sp>
          <p:nvSpPr>
            <p:cNvPr id="272" name="Shape 272"/>
            <p:cNvSpPr/>
            <p:nvPr/>
          </p:nvSpPr>
          <p:spPr>
            <a:xfrm>
              <a:off x="4816200" y="1702875"/>
              <a:ext cx="41550" cy="41550"/>
            </a:xfrm>
            <a:custGeom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5031125" y="1757225"/>
              <a:ext cx="41550" cy="41550"/>
            </a:xfrm>
            <a:custGeom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4634875" y="1756000"/>
              <a:ext cx="404225" cy="178325"/>
            </a:xfrm>
            <a:custGeom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4601275" y="1757225"/>
              <a:ext cx="41550" cy="41550"/>
            </a:xfrm>
            <a:custGeom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4673325" y="1947725"/>
              <a:ext cx="327300" cy="44600"/>
            </a:xfrm>
            <a:custGeom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7" name="Shape 277"/>
          <p:cNvGrpSpPr/>
          <p:nvPr/>
        </p:nvGrpSpPr>
        <p:grpSpPr>
          <a:xfrm>
            <a:off x="4299057" y="1507659"/>
            <a:ext cx="356303" cy="360399"/>
            <a:chOff x="5297950" y="1632050"/>
            <a:chExt cx="426200" cy="431100"/>
          </a:xfrm>
        </p:grpSpPr>
        <p:sp>
          <p:nvSpPr>
            <p:cNvPr id="278" name="Shape 278"/>
            <p:cNvSpPr/>
            <p:nvPr/>
          </p:nvSpPr>
          <p:spPr>
            <a:xfrm>
              <a:off x="5404800" y="1936125"/>
              <a:ext cx="212500" cy="127025"/>
            </a:xfrm>
            <a:custGeom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5297950" y="1632050"/>
              <a:ext cx="426200" cy="294950"/>
            </a:xfrm>
            <a:custGeom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" name="Shape 280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281" name="Shape 281"/>
            <p:cNvSpPr/>
            <p:nvPr/>
          </p:nvSpPr>
          <p:spPr>
            <a:xfrm>
              <a:off x="5970800" y="1674200"/>
              <a:ext cx="377975" cy="377950"/>
            </a:xfrm>
            <a:custGeom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6068500" y="1771875"/>
              <a:ext cx="182575" cy="182600"/>
            </a:xfrm>
            <a:custGeom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5981175" y="2005125"/>
              <a:ext cx="75125" cy="70850"/>
            </a:xfrm>
            <a:custGeom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6263875" y="2005125"/>
              <a:ext cx="74525" cy="70850"/>
            </a:xfrm>
            <a:custGeom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6147875" y="1619250"/>
              <a:ext cx="251575" cy="255850"/>
            </a:xfrm>
            <a:custGeom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6" name="Shape 286"/>
          <p:cNvGrpSpPr/>
          <p:nvPr/>
        </p:nvGrpSpPr>
        <p:grpSpPr>
          <a:xfrm>
            <a:off x="5408763" y="1492360"/>
            <a:ext cx="401718" cy="366502"/>
            <a:chOff x="6625350" y="1613750"/>
            <a:chExt cx="480525" cy="438400"/>
          </a:xfrm>
        </p:grpSpPr>
        <p:sp>
          <p:nvSpPr>
            <p:cNvPr id="287" name="Shape 287"/>
            <p:cNvSpPr/>
            <p:nvPr/>
          </p:nvSpPr>
          <p:spPr>
            <a:xfrm>
              <a:off x="6670525" y="1887275"/>
              <a:ext cx="117875" cy="164875"/>
            </a:xfrm>
            <a:custGeom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7075950" y="1754175"/>
              <a:ext cx="29925" cy="99550"/>
            </a:xfrm>
            <a:custGeom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6625350" y="1729750"/>
              <a:ext cx="97700" cy="147175"/>
            </a:xfrm>
            <a:custGeom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6736475" y="1638175"/>
              <a:ext cx="279650" cy="330325"/>
            </a:xfrm>
            <a:custGeom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7029550" y="1613750"/>
              <a:ext cx="34200" cy="379800"/>
            </a:xfrm>
            <a:custGeom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2" name="Shape 292"/>
          <p:cNvGrpSpPr/>
          <p:nvPr/>
        </p:nvGrpSpPr>
        <p:grpSpPr>
          <a:xfrm>
            <a:off x="380913" y="2088553"/>
            <a:ext cx="303217" cy="325684"/>
            <a:chOff x="611175" y="2326900"/>
            <a:chExt cx="362700" cy="389575"/>
          </a:xfrm>
        </p:grpSpPr>
        <p:sp>
          <p:nvSpPr>
            <p:cNvPr id="293" name="Shape 293"/>
            <p:cNvSpPr/>
            <p:nvPr/>
          </p:nvSpPr>
          <p:spPr>
            <a:xfrm>
              <a:off x="611175" y="2326900"/>
              <a:ext cx="362700" cy="389575"/>
            </a:xfrm>
            <a:custGeom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794950" y="2500900"/>
              <a:ext cx="24450" cy="23850"/>
            </a:xfrm>
            <a:custGeom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754650" y="2381250"/>
              <a:ext cx="75750" cy="14050"/>
            </a:xfrm>
            <a:custGeom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765025" y="2453900"/>
              <a:ext cx="31175" cy="31150"/>
            </a:xfrm>
            <a:custGeom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97" name="Shape 297"/>
          <p:cNvSpPr/>
          <p:nvPr/>
        </p:nvSpPr>
        <p:spPr>
          <a:xfrm>
            <a:off x="936309" y="2091680"/>
            <a:ext cx="319561" cy="319561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/>
          <p:nvPr/>
        </p:nvSpPr>
        <p:spPr>
          <a:xfrm>
            <a:off x="1499857" y="2091680"/>
            <a:ext cx="319561" cy="319561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/>
          <p:nvPr/>
        </p:nvSpPr>
        <p:spPr>
          <a:xfrm>
            <a:off x="2063405" y="2091680"/>
            <a:ext cx="319561" cy="319561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00" name="Shape 300"/>
          <p:cNvGrpSpPr/>
          <p:nvPr/>
        </p:nvGrpSpPr>
        <p:grpSpPr>
          <a:xfrm>
            <a:off x="2701377" y="2036491"/>
            <a:ext cx="170502" cy="425733"/>
            <a:chOff x="3386850" y="2264625"/>
            <a:chExt cx="203950" cy="509250"/>
          </a:xfrm>
        </p:grpSpPr>
        <p:sp>
          <p:nvSpPr>
            <p:cNvPr id="301" name="Shape 301"/>
            <p:cNvSpPr/>
            <p:nvPr/>
          </p:nvSpPr>
          <p:spPr>
            <a:xfrm>
              <a:off x="3386850" y="2370850"/>
              <a:ext cx="203950" cy="403025"/>
            </a:xfrm>
            <a:custGeom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3446075" y="2264625"/>
              <a:ext cx="85500" cy="94050"/>
            </a:xfrm>
            <a:custGeom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3" name="Shape 303"/>
          <p:cNvGrpSpPr/>
          <p:nvPr/>
        </p:nvGrpSpPr>
        <p:grpSpPr>
          <a:xfrm>
            <a:off x="3843750" y="2090602"/>
            <a:ext cx="139862" cy="317512"/>
            <a:chOff x="4753325" y="2329350"/>
            <a:chExt cx="167300" cy="379800"/>
          </a:xfrm>
        </p:grpSpPr>
        <p:sp>
          <p:nvSpPr>
            <p:cNvPr id="304" name="Shape 304"/>
            <p:cNvSpPr/>
            <p:nvPr/>
          </p:nvSpPr>
          <p:spPr>
            <a:xfrm>
              <a:off x="4753325" y="2424600"/>
              <a:ext cx="167300" cy="284550"/>
            </a:xfrm>
            <a:custGeom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4798500" y="2329350"/>
              <a:ext cx="76950" cy="84275"/>
            </a:xfrm>
            <a:custGeom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6" name="Shape 306"/>
          <p:cNvGrpSpPr/>
          <p:nvPr/>
        </p:nvGrpSpPr>
        <p:grpSpPr>
          <a:xfrm>
            <a:off x="3277653" y="2038519"/>
            <a:ext cx="145004" cy="421657"/>
            <a:chOff x="4076175" y="2267050"/>
            <a:chExt cx="173450" cy="504375"/>
          </a:xfrm>
        </p:grpSpPr>
        <p:sp>
          <p:nvSpPr>
            <p:cNvPr id="307" name="Shape 307"/>
            <p:cNvSpPr/>
            <p:nvPr/>
          </p:nvSpPr>
          <p:spPr>
            <a:xfrm>
              <a:off x="4122600" y="2267050"/>
              <a:ext cx="80600" cy="91625"/>
            </a:xfrm>
            <a:custGeom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4076175" y="2370250"/>
              <a:ext cx="173450" cy="401175"/>
            </a:xfrm>
            <a:custGeom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09" name="Shape 309"/>
          <p:cNvSpPr/>
          <p:nvPr/>
        </p:nvSpPr>
        <p:spPr>
          <a:xfrm>
            <a:off x="4317598" y="2083007"/>
            <a:ext cx="319561" cy="336908"/>
          </a:xfrm>
          <a:custGeom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10" name="Shape 310"/>
          <p:cNvGrpSpPr/>
          <p:nvPr/>
        </p:nvGrpSpPr>
        <p:grpSpPr>
          <a:xfrm>
            <a:off x="4865133" y="2089055"/>
            <a:ext cx="351203" cy="324660"/>
            <a:chOff x="5975075" y="2327500"/>
            <a:chExt cx="420100" cy="388350"/>
          </a:xfrm>
        </p:grpSpPr>
        <p:sp>
          <p:nvSpPr>
            <p:cNvPr id="311" name="Shape 311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3" name="Shape 313"/>
          <p:cNvGrpSpPr/>
          <p:nvPr/>
        </p:nvGrpSpPr>
        <p:grpSpPr>
          <a:xfrm>
            <a:off x="5496543" y="2079357"/>
            <a:ext cx="215437" cy="351203"/>
            <a:chOff x="6730350" y="2315900"/>
            <a:chExt cx="257700" cy="420100"/>
          </a:xfrm>
        </p:grpSpPr>
        <p:sp>
          <p:nvSpPr>
            <p:cNvPr id="314" name="Shape 314"/>
            <p:cNvSpPr/>
            <p:nvPr/>
          </p:nvSpPr>
          <p:spPr>
            <a:xfrm>
              <a:off x="6807900" y="26712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6807900" y="26364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6807900" y="2706075"/>
              <a:ext cx="102600" cy="29925"/>
            </a:xfrm>
            <a:custGeom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6811575" y="2463675"/>
              <a:ext cx="95275" cy="160600"/>
            </a:xfrm>
            <a:custGeom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6730350" y="2315900"/>
              <a:ext cx="257700" cy="308375"/>
            </a:xfrm>
            <a:custGeom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9" name="Shape 319"/>
          <p:cNvGrpSpPr/>
          <p:nvPr/>
        </p:nvGrpSpPr>
        <p:grpSpPr>
          <a:xfrm>
            <a:off x="477889" y="2615840"/>
            <a:ext cx="109265" cy="398165"/>
            <a:chOff x="727175" y="2957625"/>
            <a:chExt cx="130700" cy="476275"/>
          </a:xfrm>
        </p:grpSpPr>
        <p:sp>
          <p:nvSpPr>
            <p:cNvPr id="320" name="Shape 320"/>
            <p:cNvSpPr/>
            <p:nvPr/>
          </p:nvSpPr>
          <p:spPr>
            <a:xfrm>
              <a:off x="727175" y="2957625"/>
              <a:ext cx="130700" cy="476275"/>
            </a:xfrm>
            <a:custGeom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751600" y="3090125"/>
              <a:ext cx="81850" cy="319350"/>
            </a:xfrm>
            <a:custGeom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22" name="Shape 322"/>
          <p:cNvSpPr/>
          <p:nvPr/>
        </p:nvSpPr>
        <p:spPr>
          <a:xfrm>
            <a:off x="1492207" y="2600114"/>
            <a:ext cx="334859" cy="429808"/>
          </a:xfrm>
          <a:custGeom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3" name="Shape 323"/>
          <p:cNvSpPr/>
          <p:nvPr/>
        </p:nvSpPr>
        <p:spPr>
          <a:xfrm>
            <a:off x="972049" y="2600114"/>
            <a:ext cx="248083" cy="429808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24" name="Shape 324"/>
          <p:cNvGrpSpPr/>
          <p:nvPr/>
        </p:nvGrpSpPr>
        <p:grpSpPr>
          <a:xfrm>
            <a:off x="2029630" y="2628589"/>
            <a:ext cx="386942" cy="372647"/>
            <a:chOff x="2583325" y="2972875"/>
            <a:chExt cx="462850" cy="445750"/>
          </a:xfrm>
        </p:grpSpPr>
        <p:sp>
          <p:nvSpPr>
            <p:cNvPr id="325" name="Shape 325"/>
            <p:cNvSpPr/>
            <p:nvPr/>
          </p:nvSpPr>
          <p:spPr>
            <a:xfrm>
              <a:off x="2701775" y="3323350"/>
              <a:ext cx="225950" cy="95275"/>
            </a:xfrm>
            <a:custGeom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2583325" y="2972875"/>
              <a:ext cx="462850" cy="337075"/>
            </a:xfrm>
            <a:custGeom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7" name="Shape 327"/>
          <p:cNvGrpSpPr/>
          <p:nvPr/>
        </p:nvGrpSpPr>
        <p:grpSpPr>
          <a:xfrm>
            <a:off x="2579886" y="2684245"/>
            <a:ext cx="413485" cy="261354"/>
            <a:chOff x="3241525" y="3039450"/>
            <a:chExt cx="494600" cy="312625"/>
          </a:xfrm>
        </p:grpSpPr>
        <p:sp>
          <p:nvSpPr>
            <p:cNvPr id="328" name="Shape 328"/>
            <p:cNvSpPr/>
            <p:nvPr/>
          </p:nvSpPr>
          <p:spPr>
            <a:xfrm>
              <a:off x="3241525" y="3039450"/>
              <a:ext cx="494600" cy="312625"/>
            </a:xfrm>
            <a:custGeom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3384400" y="3091350"/>
              <a:ext cx="208850" cy="208825"/>
            </a:xfrm>
            <a:custGeom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30" name="Shape 330"/>
          <p:cNvSpPr/>
          <p:nvPr/>
        </p:nvSpPr>
        <p:spPr>
          <a:xfrm>
            <a:off x="3736180" y="2637380"/>
            <a:ext cx="355300" cy="355279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31" name="Shape 331"/>
          <p:cNvGrpSpPr/>
          <p:nvPr/>
        </p:nvGrpSpPr>
        <p:grpSpPr>
          <a:xfrm>
            <a:off x="4263318" y="2656678"/>
            <a:ext cx="427781" cy="316488"/>
            <a:chOff x="5255200" y="3006475"/>
            <a:chExt cx="511700" cy="378575"/>
          </a:xfrm>
        </p:grpSpPr>
        <p:sp>
          <p:nvSpPr>
            <p:cNvPr id="332" name="Shape 332"/>
            <p:cNvSpPr/>
            <p:nvPr/>
          </p:nvSpPr>
          <p:spPr>
            <a:xfrm>
              <a:off x="5255200" y="3006475"/>
              <a:ext cx="349900" cy="349875"/>
            </a:xfrm>
            <a:custGeom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5567825" y="3185975"/>
              <a:ext cx="199075" cy="199075"/>
            </a:xfrm>
            <a:custGeom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4" name="Shape 334"/>
          <p:cNvGrpSpPr/>
          <p:nvPr/>
        </p:nvGrpSpPr>
        <p:grpSpPr>
          <a:xfrm>
            <a:off x="3177103" y="2638307"/>
            <a:ext cx="346104" cy="353230"/>
            <a:chOff x="3955900" y="2984500"/>
            <a:chExt cx="414000" cy="422525"/>
          </a:xfrm>
        </p:grpSpPr>
        <p:sp>
          <p:nvSpPr>
            <p:cNvPr id="335" name="Shape 335"/>
            <p:cNvSpPr/>
            <p:nvPr/>
          </p:nvSpPr>
          <p:spPr>
            <a:xfrm>
              <a:off x="3955900" y="2984500"/>
              <a:ext cx="315700" cy="315675"/>
            </a:xfrm>
            <a:custGeom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3992525" y="3021125"/>
              <a:ext cx="242425" cy="242425"/>
            </a:xfrm>
            <a:custGeom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4215400" y="3253150"/>
              <a:ext cx="154500" cy="153875"/>
            </a:xfrm>
            <a:custGeom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38" name="Shape 338"/>
          <p:cNvSpPr/>
          <p:nvPr/>
        </p:nvSpPr>
        <p:spPr>
          <a:xfrm>
            <a:off x="341116" y="3226448"/>
            <a:ext cx="386921" cy="304241"/>
          </a:xfrm>
          <a:custGeom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9" name="Shape 339"/>
          <p:cNvSpPr/>
          <p:nvPr/>
        </p:nvSpPr>
        <p:spPr>
          <a:xfrm>
            <a:off x="4906165" y="2621035"/>
            <a:ext cx="269526" cy="387966"/>
          </a:xfrm>
          <a:custGeom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40" name="Shape 340"/>
          <p:cNvGrpSpPr/>
          <p:nvPr/>
        </p:nvGrpSpPr>
        <p:grpSpPr>
          <a:xfrm>
            <a:off x="5472049" y="2633187"/>
            <a:ext cx="264426" cy="375719"/>
            <a:chOff x="6701050" y="2978375"/>
            <a:chExt cx="316300" cy="449425"/>
          </a:xfrm>
        </p:grpSpPr>
        <p:sp>
          <p:nvSpPr>
            <p:cNvPr id="341" name="Shape 341"/>
            <p:cNvSpPr/>
            <p:nvPr/>
          </p:nvSpPr>
          <p:spPr>
            <a:xfrm>
              <a:off x="6701050" y="2978375"/>
              <a:ext cx="316300" cy="78175"/>
            </a:xfrm>
            <a:custGeom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6713875" y="3068750"/>
              <a:ext cx="290650" cy="359050"/>
            </a:xfrm>
            <a:custGeom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3" name="Shape 343"/>
          <p:cNvGrpSpPr/>
          <p:nvPr/>
        </p:nvGrpSpPr>
        <p:grpSpPr>
          <a:xfrm>
            <a:off x="907677" y="3251847"/>
            <a:ext cx="376743" cy="253203"/>
            <a:chOff x="1241275" y="3718400"/>
            <a:chExt cx="450650" cy="302875"/>
          </a:xfrm>
        </p:grpSpPr>
        <p:sp>
          <p:nvSpPr>
            <p:cNvPr id="344" name="Shape 344"/>
            <p:cNvSpPr/>
            <p:nvPr/>
          </p:nvSpPr>
          <p:spPr>
            <a:xfrm>
              <a:off x="1241275" y="3718400"/>
              <a:ext cx="450650" cy="302875"/>
            </a:xfrm>
            <a:custGeom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1293175" y="3895475"/>
              <a:ext cx="174050" cy="12225"/>
            </a:xfrm>
            <a:custGeom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1293175" y="3935775"/>
              <a:ext cx="122750" cy="12225"/>
            </a:xfrm>
            <a:custGeom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1570375" y="3901575"/>
              <a:ext cx="62300" cy="40325"/>
            </a:xfrm>
            <a:custGeom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" name="Shape 348"/>
          <p:cNvGrpSpPr/>
          <p:nvPr/>
        </p:nvGrpSpPr>
        <p:grpSpPr>
          <a:xfrm>
            <a:off x="1476324" y="3232452"/>
            <a:ext cx="366502" cy="292495"/>
            <a:chOff x="1921475" y="3695200"/>
            <a:chExt cx="438400" cy="349875"/>
          </a:xfrm>
        </p:grpSpPr>
        <p:sp>
          <p:nvSpPr>
            <p:cNvPr id="349" name="Shape 349"/>
            <p:cNvSpPr/>
            <p:nvPr/>
          </p:nvSpPr>
          <p:spPr>
            <a:xfrm>
              <a:off x="2246900" y="3992550"/>
              <a:ext cx="52525" cy="52525"/>
            </a:xfrm>
            <a:custGeom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2033800" y="3992550"/>
              <a:ext cx="52550" cy="52525"/>
            </a:xfrm>
            <a:custGeom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1921475" y="3695200"/>
              <a:ext cx="438400" cy="297975"/>
            </a:xfrm>
            <a:custGeom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2" name="Shape 352"/>
          <p:cNvGrpSpPr/>
          <p:nvPr/>
        </p:nvGrpSpPr>
        <p:grpSpPr>
          <a:xfrm>
            <a:off x="2043424" y="3227854"/>
            <a:ext cx="359354" cy="301189"/>
            <a:chOff x="2599825" y="3689700"/>
            <a:chExt cx="429850" cy="360275"/>
          </a:xfrm>
        </p:grpSpPr>
        <p:sp>
          <p:nvSpPr>
            <p:cNvPr id="353" name="Shape 353"/>
            <p:cNvSpPr/>
            <p:nvPr/>
          </p:nvSpPr>
          <p:spPr>
            <a:xfrm>
              <a:off x="2599825" y="3689700"/>
              <a:ext cx="429850" cy="169150"/>
            </a:xfrm>
            <a:custGeom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2599825" y="3861275"/>
              <a:ext cx="429850" cy="188700"/>
            </a:xfrm>
            <a:custGeom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5" name="Shape 355"/>
          <p:cNvGrpSpPr/>
          <p:nvPr/>
        </p:nvGrpSpPr>
        <p:grpSpPr>
          <a:xfrm>
            <a:off x="2624298" y="3196713"/>
            <a:ext cx="324660" cy="338956"/>
            <a:chOff x="3294650" y="3652450"/>
            <a:chExt cx="388350" cy="405450"/>
          </a:xfrm>
        </p:grpSpPr>
        <p:sp>
          <p:nvSpPr>
            <p:cNvPr id="356" name="Shape 356"/>
            <p:cNvSpPr/>
            <p:nvPr/>
          </p:nvSpPr>
          <p:spPr>
            <a:xfrm>
              <a:off x="3294650" y="3681775"/>
              <a:ext cx="376150" cy="376125"/>
            </a:xfrm>
            <a:custGeom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3494925" y="3760525"/>
              <a:ext cx="188075" cy="97100"/>
            </a:xfrm>
            <a:custGeom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3494925" y="3652450"/>
              <a:ext cx="161200" cy="188100"/>
            </a:xfrm>
            <a:custGeom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9" name="Shape 359"/>
          <p:cNvGrpSpPr/>
          <p:nvPr/>
        </p:nvGrpSpPr>
        <p:grpSpPr>
          <a:xfrm>
            <a:off x="3160780" y="3239600"/>
            <a:ext cx="378749" cy="277698"/>
            <a:chOff x="3936375" y="3703750"/>
            <a:chExt cx="453050" cy="332175"/>
          </a:xfrm>
        </p:grpSpPr>
        <p:sp>
          <p:nvSpPr>
            <p:cNvPr id="360" name="Shape 360"/>
            <p:cNvSpPr/>
            <p:nvPr/>
          </p:nvSpPr>
          <p:spPr>
            <a:xfrm>
              <a:off x="3936375" y="3703750"/>
              <a:ext cx="453050" cy="332175"/>
            </a:xfrm>
            <a:custGeom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3988875" y="3864325"/>
              <a:ext cx="77575" cy="133125"/>
            </a:xfrm>
            <a:custGeom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4259350" y="3864325"/>
              <a:ext cx="77575" cy="133125"/>
            </a:xfrm>
            <a:custGeom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4078625" y="3717800"/>
              <a:ext cx="77575" cy="279650"/>
            </a:xfrm>
            <a:custGeom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4168375" y="3788625"/>
              <a:ext cx="78175" cy="208825"/>
            </a:xfrm>
            <a:custGeom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5" name="Shape 365"/>
          <p:cNvGrpSpPr/>
          <p:nvPr/>
        </p:nvGrpSpPr>
        <p:grpSpPr>
          <a:xfrm>
            <a:off x="3724307" y="3239600"/>
            <a:ext cx="378749" cy="277698"/>
            <a:chOff x="4610450" y="3703750"/>
            <a:chExt cx="453050" cy="332175"/>
          </a:xfrm>
        </p:grpSpPr>
        <p:sp>
          <p:nvSpPr>
            <p:cNvPr id="366" name="Shape 366"/>
            <p:cNvSpPr/>
            <p:nvPr/>
          </p:nvSpPr>
          <p:spPr>
            <a:xfrm>
              <a:off x="4610450" y="3703750"/>
              <a:ext cx="453050" cy="332175"/>
            </a:xfrm>
            <a:custGeom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4642200" y="3730000"/>
              <a:ext cx="389550" cy="249150"/>
            </a:xfrm>
            <a:custGeom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8" name="Shape 368"/>
          <p:cNvGrpSpPr/>
          <p:nvPr/>
        </p:nvGrpSpPr>
        <p:grpSpPr>
          <a:xfrm>
            <a:off x="4301105" y="3211531"/>
            <a:ext cx="352206" cy="333835"/>
            <a:chOff x="5300400" y="3670175"/>
            <a:chExt cx="421300" cy="399325"/>
          </a:xfrm>
        </p:grpSpPr>
        <p:sp>
          <p:nvSpPr>
            <p:cNvPr id="369" name="Shape 369"/>
            <p:cNvSpPr/>
            <p:nvPr/>
          </p:nvSpPr>
          <p:spPr>
            <a:xfrm>
              <a:off x="5300400" y="3708025"/>
              <a:ext cx="421300" cy="267450"/>
            </a:xfrm>
            <a:custGeom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5498825" y="3670175"/>
              <a:ext cx="24450" cy="25650"/>
            </a:xfrm>
            <a:custGeom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5366325" y="3987675"/>
              <a:ext cx="61100" cy="81825"/>
            </a:xfrm>
            <a:custGeom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5594700" y="3987675"/>
              <a:ext cx="61075" cy="81825"/>
            </a:xfrm>
            <a:custGeom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5324825" y="3732450"/>
              <a:ext cx="372475" cy="218600"/>
            </a:xfrm>
            <a:custGeom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74" name="Shape 374"/>
          <p:cNvSpPr/>
          <p:nvPr/>
        </p:nvSpPr>
        <p:spPr>
          <a:xfrm>
            <a:off x="4844905" y="3182556"/>
            <a:ext cx="392042" cy="392021"/>
          </a:xfrm>
          <a:custGeom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75" name="Shape 375"/>
          <p:cNvGrpSpPr/>
          <p:nvPr/>
        </p:nvGrpSpPr>
        <p:grpSpPr>
          <a:xfrm>
            <a:off x="5433258" y="3207435"/>
            <a:ext cx="342007" cy="342028"/>
            <a:chOff x="6654650" y="3665275"/>
            <a:chExt cx="409100" cy="409125"/>
          </a:xfrm>
        </p:grpSpPr>
        <p:sp>
          <p:nvSpPr>
            <p:cNvPr id="376" name="Shape 376"/>
            <p:cNvSpPr/>
            <p:nvPr/>
          </p:nvSpPr>
          <p:spPr>
            <a:xfrm>
              <a:off x="6808525" y="3819150"/>
              <a:ext cx="211875" cy="211900"/>
            </a:xfrm>
            <a:custGeom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6654650" y="3665275"/>
              <a:ext cx="409100" cy="409125"/>
            </a:xfrm>
            <a:custGeom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8" name="Shape 378"/>
          <p:cNvGrpSpPr/>
          <p:nvPr/>
        </p:nvGrpSpPr>
        <p:grpSpPr>
          <a:xfrm>
            <a:off x="347222" y="3756666"/>
            <a:ext cx="370598" cy="370619"/>
            <a:chOff x="570875" y="4322250"/>
            <a:chExt cx="443300" cy="443325"/>
          </a:xfrm>
        </p:grpSpPr>
        <p:sp>
          <p:nvSpPr>
            <p:cNvPr id="379" name="Shape 379"/>
            <p:cNvSpPr/>
            <p:nvPr/>
          </p:nvSpPr>
          <p:spPr>
            <a:xfrm>
              <a:off x="570875" y="4322250"/>
              <a:ext cx="443300" cy="443325"/>
            </a:xfrm>
            <a:custGeom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597725" y="4665400"/>
              <a:ext cx="73300" cy="73300"/>
            </a:xfrm>
            <a:custGeom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654525" y="4708150"/>
              <a:ext cx="47025" cy="47025"/>
            </a:xfrm>
            <a:custGeom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581250" y="4634875"/>
              <a:ext cx="47050" cy="47050"/>
            </a:xfrm>
            <a:custGeom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83" name="Shape 383"/>
          <p:cNvSpPr/>
          <p:nvPr/>
        </p:nvSpPr>
        <p:spPr>
          <a:xfrm>
            <a:off x="895468" y="3828789"/>
            <a:ext cx="401238" cy="226660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84" name="Shape 384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385" name="Shape 385"/>
            <p:cNvSpPr/>
            <p:nvPr/>
          </p:nvSpPr>
          <p:spPr>
            <a:xfrm>
              <a:off x="2187075" y="4509100"/>
              <a:ext cx="114800" cy="114800"/>
            </a:xfrm>
            <a:custGeom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1979475" y="4542675"/>
              <a:ext cx="156925" cy="156950"/>
            </a:xfrm>
            <a:custGeom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2041125" y="4289300"/>
              <a:ext cx="240000" cy="509225"/>
            </a:xfrm>
            <a:custGeom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8" name="Shape 388"/>
          <p:cNvGrpSpPr/>
          <p:nvPr/>
        </p:nvGrpSpPr>
        <p:grpSpPr>
          <a:xfrm>
            <a:off x="2064345" y="3734721"/>
            <a:ext cx="318014" cy="414509"/>
            <a:chOff x="2624850" y="4296000"/>
            <a:chExt cx="380400" cy="495825"/>
          </a:xfrm>
        </p:grpSpPr>
        <p:sp>
          <p:nvSpPr>
            <p:cNvPr id="389" name="Shape 389"/>
            <p:cNvSpPr/>
            <p:nvPr/>
          </p:nvSpPr>
          <p:spPr>
            <a:xfrm>
              <a:off x="2845875" y="4296000"/>
              <a:ext cx="126425" cy="125800"/>
            </a:xfrm>
            <a:custGeom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2635850" y="4316150"/>
              <a:ext cx="369400" cy="475675"/>
            </a:xfrm>
            <a:custGeom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2624850" y="4357675"/>
              <a:ext cx="171600" cy="171600"/>
            </a:xfrm>
            <a:custGeom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2" name="Shape 392"/>
          <p:cNvSpPr/>
          <p:nvPr/>
        </p:nvSpPr>
        <p:spPr>
          <a:xfrm>
            <a:off x="3180302" y="3772126"/>
            <a:ext cx="339959" cy="339980"/>
          </a:xfrm>
          <a:custGeom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3" name="Shape 393"/>
          <p:cNvSpPr/>
          <p:nvPr/>
        </p:nvSpPr>
        <p:spPr>
          <a:xfrm>
            <a:off x="2616754" y="3793571"/>
            <a:ext cx="339959" cy="297093"/>
          </a:xfrm>
          <a:custGeom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4" name="Shape 394"/>
          <p:cNvSpPr/>
          <p:nvPr/>
        </p:nvSpPr>
        <p:spPr>
          <a:xfrm>
            <a:off x="3742304" y="3770601"/>
            <a:ext cx="343052" cy="343031"/>
          </a:xfrm>
          <a:custGeom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95" name="Shape 395"/>
          <p:cNvGrpSpPr/>
          <p:nvPr/>
        </p:nvGrpSpPr>
        <p:grpSpPr>
          <a:xfrm>
            <a:off x="4280686" y="3775560"/>
            <a:ext cx="393045" cy="332832"/>
            <a:chOff x="5275975" y="4344850"/>
            <a:chExt cx="470150" cy="398125"/>
          </a:xfrm>
        </p:grpSpPr>
        <p:sp>
          <p:nvSpPr>
            <p:cNvPr id="396" name="Shape 396"/>
            <p:cNvSpPr/>
            <p:nvPr/>
          </p:nvSpPr>
          <p:spPr>
            <a:xfrm>
              <a:off x="5661250" y="4690450"/>
              <a:ext cx="65950" cy="52525"/>
            </a:xfrm>
            <a:custGeom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5294900" y="4690450"/>
              <a:ext cx="65950" cy="52525"/>
            </a:xfrm>
            <a:custGeom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5275975" y="4344850"/>
              <a:ext cx="470150" cy="334025"/>
            </a:xfrm>
            <a:custGeom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9" name="Shape 399"/>
          <p:cNvSpPr/>
          <p:nvPr/>
        </p:nvSpPr>
        <p:spPr>
          <a:xfrm>
            <a:off x="4864300" y="3765501"/>
            <a:ext cx="353251" cy="353230"/>
          </a:xfrm>
          <a:custGeom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00" name="Shape 400"/>
          <p:cNvGrpSpPr/>
          <p:nvPr/>
        </p:nvGrpSpPr>
        <p:grpSpPr>
          <a:xfrm>
            <a:off x="5423038" y="3748515"/>
            <a:ext cx="362447" cy="386921"/>
            <a:chOff x="6642425" y="4312500"/>
            <a:chExt cx="433550" cy="462825"/>
          </a:xfrm>
        </p:grpSpPr>
        <p:sp>
          <p:nvSpPr>
            <p:cNvPr id="401" name="Shape 401"/>
            <p:cNvSpPr/>
            <p:nvPr/>
          </p:nvSpPr>
          <p:spPr>
            <a:xfrm>
              <a:off x="6642425" y="4687375"/>
              <a:ext cx="433550" cy="39125"/>
            </a:xfrm>
            <a:custGeom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6642425" y="4736225"/>
              <a:ext cx="433550" cy="39100"/>
            </a:xfrm>
            <a:custGeom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6684575" y="4312500"/>
              <a:ext cx="349875" cy="377350"/>
            </a:xfrm>
            <a:custGeom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04" name="Shape 404"/>
          <p:cNvSpPr/>
          <p:nvPr/>
        </p:nvSpPr>
        <p:spPr>
          <a:xfrm>
            <a:off x="299775" y="4368343"/>
            <a:ext cx="465526" cy="274646"/>
          </a:xfrm>
          <a:custGeom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05" name="Shape 405"/>
          <p:cNvGrpSpPr/>
          <p:nvPr/>
        </p:nvGrpSpPr>
        <p:grpSpPr>
          <a:xfrm>
            <a:off x="910226" y="4322763"/>
            <a:ext cx="371622" cy="365499"/>
            <a:chOff x="1244325" y="4999400"/>
            <a:chExt cx="444525" cy="437200"/>
          </a:xfrm>
        </p:grpSpPr>
        <p:sp>
          <p:nvSpPr>
            <p:cNvPr id="406" name="Shape 406"/>
            <p:cNvSpPr/>
            <p:nvPr/>
          </p:nvSpPr>
          <p:spPr>
            <a:xfrm>
              <a:off x="1244325" y="5161200"/>
              <a:ext cx="374925" cy="222275"/>
            </a:xfrm>
            <a:custGeom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1244325" y="5397500"/>
              <a:ext cx="444525" cy="39100"/>
            </a:xfrm>
            <a:custGeom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1451925" y="4999400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1407975" y="4999400"/>
              <a:ext cx="31150" cy="129450"/>
            </a:xfrm>
            <a:custGeom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1495900" y="4999400"/>
              <a:ext cx="30550" cy="129450"/>
            </a:xfrm>
            <a:custGeom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1" name="Shape 411"/>
          <p:cNvGrpSpPr/>
          <p:nvPr/>
        </p:nvGrpSpPr>
        <p:grpSpPr>
          <a:xfrm>
            <a:off x="1506942" y="4311018"/>
            <a:ext cx="305265" cy="388969"/>
            <a:chOff x="1958100" y="4985350"/>
            <a:chExt cx="365150" cy="465275"/>
          </a:xfrm>
        </p:grpSpPr>
        <p:sp>
          <p:nvSpPr>
            <p:cNvPr id="412" name="Shape 412"/>
            <p:cNvSpPr/>
            <p:nvPr/>
          </p:nvSpPr>
          <p:spPr>
            <a:xfrm>
              <a:off x="1958100" y="4985350"/>
              <a:ext cx="365150" cy="465275"/>
            </a:xfrm>
            <a:custGeom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1977625" y="5237525"/>
              <a:ext cx="113600" cy="213100"/>
            </a:xfrm>
            <a:custGeom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2190125" y="5237525"/>
              <a:ext cx="113575" cy="213100"/>
            </a:xfrm>
            <a:custGeom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5" name="Shape 415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416" name="Shape 416"/>
            <p:cNvSpPr/>
            <p:nvPr/>
          </p:nvSpPr>
          <p:spPr>
            <a:xfrm>
              <a:off x="2820225" y="5222250"/>
              <a:ext cx="202750" cy="211275"/>
            </a:xfrm>
            <a:custGeom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2606525" y="5003050"/>
              <a:ext cx="203975" cy="208225"/>
            </a:xfrm>
            <a:custGeom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2605300" y="5008550"/>
              <a:ext cx="418900" cy="418875"/>
            </a:xfrm>
            <a:custGeom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9" name="Shape 419"/>
          <p:cNvGrpSpPr/>
          <p:nvPr/>
        </p:nvGrpSpPr>
        <p:grpSpPr>
          <a:xfrm>
            <a:off x="2577336" y="4333485"/>
            <a:ext cx="418585" cy="344055"/>
            <a:chOff x="3238475" y="5012225"/>
            <a:chExt cx="500700" cy="411550"/>
          </a:xfrm>
        </p:grpSpPr>
        <p:sp>
          <p:nvSpPr>
            <p:cNvPr id="420" name="Shape 420"/>
            <p:cNvSpPr/>
            <p:nvPr/>
          </p:nvSpPr>
          <p:spPr>
            <a:xfrm>
              <a:off x="3238475" y="5315050"/>
              <a:ext cx="500700" cy="108725"/>
            </a:xfrm>
            <a:custGeom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3282450" y="5160575"/>
              <a:ext cx="412750" cy="140475"/>
            </a:xfrm>
            <a:custGeom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3473550" y="5012225"/>
              <a:ext cx="30550" cy="129450"/>
            </a:xfrm>
            <a:custGeom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3429575" y="5012225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3516900" y="5012225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5" name="Shape 425"/>
          <p:cNvGrpSpPr/>
          <p:nvPr/>
        </p:nvGrpSpPr>
        <p:grpSpPr>
          <a:xfrm>
            <a:off x="3683970" y="4296722"/>
            <a:ext cx="459423" cy="417561"/>
            <a:chOff x="4562200" y="4968250"/>
            <a:chExt cx="549550" cy="499475"/>
          </a:xfrm>
        </p:grpSpPr>
        <p:sp>
          <p:nvSpPr>
            <p:cNvPr id="426" name="Shape 426"/>
            <p:cNvSpPr/>
            <p:nvPr/>
          </p:nvSpPr>
          <p:spPr>
            <a:xfrm>
              <a:off x="4842450" y="5242400"/>
              <a:ext cx="213125" cy="225325"/>
            </a:xfrm>
            <a:custGeom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4617775" y="5241800"/>
              <a:ext cx="212500" cy="225925"/>
            </a:xfrm>
            <a:custGeom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4631200" y="4968250"/>
              <a:ext cx="411550" cy="236325"/>
            </a:xfrm>
            <a:custGeom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4562200" y="5094025"/>
              <a:ext cx="274800" cy="226550"/>
            </a:xfrm>
            <a:custGeom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4836975" y="5094025"/>
              <a:ext cx="274775" cy="226550"/>
            </a:xfrm>
            <a:custGeom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1" name="Shape 431"/>
          <p:cNvGrpSpPr/>
          <p:nvPr/>
        </p:nvGrpSpPr>
        <p:grpSpPr>
          <a:xfrm>
            <a:off x="3190897" y="4320214"/>
            <a:ext cx="318516" cy="370076"/>
            <a:chOff x="3972400" y="4996350"/>
            <a:chExt cx="381000" cy="442675"/>
          </a:xfrm>
        </p:grpSpPr>
        <p:sp>
          <p:nvSpPr>
            <p:cNvPr id="432" name="Shape 432"/>
            <p:cNvSpPr/>
            <p:nvPr/>
          </p:nvSpPr>
          <p:spPr>
            <a:xfrm>
              <a:off x="4157400" y="4996350"/>
              <a:ext cx="86725" cy="103200"/>
            </a:xfrm>
            <a:custGeom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3972400" y="5048250"/>
              <a:ext cx="381000" cy="390775"/>
            </a:xfrm>
            <a:custGeom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4" name="Shape 434"/>
          <p:cNvGrpSpPr/>
          <p:nvPr/>
        </p:nvGrpSpPr>
        <p:grpSpPr>
          <a:xfrm>
            <a:off x="4251593" y="4289073"/>
            <a:ext cx="451251" cy="432859"/>
            <a:chOff x="5241175" y="4959100"/>
            <a:chExt cx="539775" cy="517775"/>
          </a:xfrm>
        </p:grpSpPr>
        <p:sp>
          <p:nvSpPr>
            <p:cNvPr id="435" name="Shape 435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41" name="Shape 441"/>
          <p:cNvSpPr/>
          <p:nvPr/>
        </p:nvSpPr>
        <p:spPr>
          <a:xfrm>
            <a:off x="4842355" y="4395911"/>
            <a:ext cx="397141" cy="219512"/>
          </a:xfrm>
          <a:custGeom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42" name="Shape 442"/>
          <p:cNvGrpSpPr/>
          <p:nvPr/>
        </p:nvGrpSpPr>
        <p:grpSpPr>
          <a:xfrm>
            <a:off x="5458777" y="4353382"/>
            <a:ext cx="289444" cy="332832"/>
            <a:chOff x="6685175" y="5036025"/>
            <a:chExt cx="346225" cy="398125"/>
          </a:xfrm>
        </p:grpSpPr>
        <p:sp>
          <p:nvSpPr>
            <p:cNvPr id="443" name="Shape 443"/>
            <p:cNvSpPr/>
            <p:nvPr/>
          </p:nvSpPr>
          <p:spPr>
            <a:xfrm>
              <a:off x="6743800" y="5036025"/>
              <a:ext cx="105650" cy="147775"/>
            </a:xfrm>
            <a:custGeom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6685175" y="5152025"/>
              <a:ext cx="84275" cy="117275"/>
            </a:xfrm>
            <a:custGeom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6871400" y="5038475"/>
              <a:ext cx="105650" cy="145325"/>
            </a:xfrm>
            <a:custGeom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6944050" y="5155700"/>
              <a:ext cx="87350" cy="116025"/>
            </a:xfrm>
            <a:custGeom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6727300" y="5185625"/>
              <a:ext cx="263800" cy="248525"/>
            </a:xfrm>
            <a:custGeom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8" name="Shape 448"/>
          <p:cNvGrpSpPr/>
          <p:nvPr/>
        </p:nvGrpSpPr>
        <p:grpSpPr>
          <a:xfrm>
            <a:off x="6359617" y="1877598"/>
            <a:ext cx="432570" cy="421333"/>
            <a:chOff x="5926225" y="921350"/>
            <a:chExt cx="517800" cy="504350"/>
          </a:xfrm>
        </p:grpSpPr>
        <p:sp>
          <p:nvSpPr>
            <p:cNvPr id="449" name="Shape 449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450" name="Shape 450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451" name="Shape 451"/>
          <p:cNvSpPr/>
          <p:nvPr/>
        </p:nvSpPr>
        <p:spPr>
          <a:xfrm>
            <a:off x="6553537" y="2113655"/>
            <a:ext cx="400950" cy="226497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52" name="Shape 452"/>
          <p:cNvGrpSpPr/>
          <p:nvPr/>
        </p:nvGrpSpPr>
        <p:grpSpPr>
          <a:xfrm>
            <a:off x="7244605" y="1856979"/>
            <a:ext cx="432570" cy="421333"/>
            <a:chOff x="5926225" y="921350"/>
            <a:chExt cx="517800" cy="504350"/>
          </a:xfrm>
        </p:grpSpPr>
        <p:sp>
          <p:nvSpPr>
            <p:cNvPr id="453" name="Shape 453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5" name="Shape 455"/>
          <p:cNvSpPr/>
          <p:nvPr/>
        </p:nvSpPr>
        <p:spPr>
          <a:xfrm>
            <a:off x="7438525" y="2093036"/>
            <a:ext cx="400950" cy="226497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56" name="Shape 456"/>
          <p:cNvGrpSpPr/>
          <p:nvPr/>
        </p:nvGrpSpPr>
        <p:grpSpPr>
          <a:xfrm>
            <a:off x="6359884" y="2606021"/>
            <a:ext cx="1075936" cy="1047988"/>
            <a:chOff x="5926225" y="921350"/>
            <a:chExt cx="517800" cy="504350"/>
          </a:xfrm>
        </p:grpSpPr>
        <p:sp>
          <p:nvSpPr>
            <p:cNvPr id="457" name="Shape 457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chemeClr val="dk1"/>
              </a:solidFill>
              <a:prstDash val="solid"/>
              <a:bevel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chemeClr val="dk1"/>
              </a:solidFill>
              <a:prstDash val="solid"/>
              <a:bevel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9" name="Shape 459"/>
          <p:cNvSpPr/>
          <p:nvPr/>
        </p:nvSpPr>
        <p:spPr>
          <a:xfrm>
            <a:off x="6842198" y="3193117"/>
            <a:ext cx="997288" cy="563370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FFFFFF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0" name="Shape 460"/>
          <p:cNvSpPr txBox="1"/>
          <p:nvPr/>
        </p:nvSpPr>
        <p:spPr>
          <a:xfrm>
            <a:off x="6248575" y="312075"/>
            <a:ext cx="2592000" cy="152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This means that you can:</a:t>
            </a:r>
          </a:p>
          <a:p>
            <a:pPr indent="-28575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Char char="●"/>
            </a:pPr>
            <a:r>
              <a:rPr lang="en" sz="9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Resize them without losing quality.</a:t>
            </a:r>
          </a:p>
          <a:p>
            <a:pPr indent="-28575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Char char="●"/>
            </a:pPr>
            <a:r>
              <a:rPr lang="en" sz="9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Change fill color and opacity.</a:t>
            </a:r>
          </a:p>
          <a:p>
            <a:pPr indent="-28575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Char char="●"/>
            </a:pPr>
            <a:r>
              <a:rPr lang="en" sz="9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/>
          <p:nvPr/>
        </p:nvSpPr>
        <p:spPr>
          <a:xfrm>
            <a:off x="2468650" y="761875"/>
            <a:ext cx="5137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Now you can use any emoji as an icon!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And of course it resizes without losing quality and you can change the color.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  <a:hlinkClick r:id="rId4"/>
              </a:rPr>
              <a:t>https://twitter.com/googledocs/status/730087240156643328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466" name="Shape 466"/>
          <p:cNvSpPr txBox="1"/>
          <p:nvPr/>
        </p:nvSpPr>
        <p:spPr>
          <a:xfrm>
            <a:off x="1112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6E7C90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 and many more...</a:t>
            </a:r>
          </a:p>
        </p:txBody>
      </p:sp>
      <p:sp>
        <p:nvSpPr>
          <p:cNvPr id="467" name="Shape 467"/>
          <p:cNvSpPr txBox="1"/>
          <p:nvPr/>
        </p:nvSpPr>
        <p:spPr>
          <a:xfrm>
            <a:off x="953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9600">
                <a:solidFill>
                  <a:srgbClr val="C9DAF8"/>
                </a:solidFill>
              </a:rPr>
              <a:t>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4294967295" type="ctrTitle"/>
          </p:nvPr>
        </p:nvSpPr>
        <p:spPr>
          <a:xfrm>
            <a:off x="1275149" y="1991850"/>
            <a:ext cx="6593700" cy="115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/>
              <a:t>Hello!</a:t>
            </a:r>
          </a:p>
        </p:txBody>
      </p:sp>
      <p:sp>
        <p:nvSpPr>
          <p:cNvPr id="45" name="Shape 45"/>
          <p:cNvSpPr txBox="1"/>
          <p:nvPr>
            <p:ph idx="4294967295" type="subTitle"/>
          </p:nvPr>
        </p:nvSpPr>
        <p:spPr>
          <a:xfrm>
            <a:off x="1275150" y="3934274"/>
            <a:ext cx="6593700" cy="1209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I am Jayden Smith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/>
              <a:t>I am here because I love to give presentations. </a:t>
            </a:r>
          </a:p>
          <a:p>
            <a:pPr lvl="0" algn="ctr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/>
              <a:t>You can find me at @username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ctrTitle"/>
          </p:nvPr>
        </p:nvSpPr>
        <p:spPr>
          <a:xfrm>
            <a:off x="1851725" y="1583350"/>
            <a:ext cx="5440500" cy="115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Transition headline</a:t>
            </a:r>
          </a:p>
        </p:txBody>
      </p:sp>
      <p:sp>
        <p:nvSpPr>
          <p:cNvPr id="51" name="Shape 51"/>
          <p:cNvSpPr txBox="1"/>
          <p:nvPr>
            <p:ph idx="1" type="subTitle"/>
          </p:nvPr>
        </p:nvSpPr>
        <p:spPr>
          <a:xfrm>
            <a:off x="2135200" y="3812000"/>
            <a:ext cx="4873500" cy="1331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" type="body"/>
          </p:nvPr>
        </p:nvSpPr>
        <p:spPr>
          <a:xfrm>
            <a:off x="658050" y="3685800"/>
            <a:ext cx="5860500" cy="819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Quotations are commonly printed as a means of inspiration and to invoke philosophical thoughts from the reader.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1272675" y="2143050"/>
            <a:ext cx="65985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a slide title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1236500" y="3727575"/>
            <a:ext cx="6671100" cy="1198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template is designed to work with very little content, so you shouldn’t write much more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4294967295" type="ctrTitle"/>
          </p:nvPr>
        </p:nvSpPr>
        <p:spPr>
          <a:xfrm>
            <a:off x="0" y="2116750"/>
            <a:ext cx="9144000" cy="115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0"/>
              <a:t>Big concept</a:t>
            </a:r>
          </a:p>
        </p:txBody>
      </p:sp>
      <p:sp>
        <p:nvSpPr>
          <p:cNvPr id="68" name="Shape 68"/>
          <p:cNvSpPr txBox="1"/>
          <p:nvPr>
            <p:ph idx="4294967295" type="body"/>
          </p:nvPr>
        </p:nvSpPr>
        <p:spPr>
          <a:xfrm>
            <a:off x="1236500" y="3727575"/>
            <a:ext cx="6671100" cy="1198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Bring the attention of your audience over a key concept using icons or illustrations</a:t>
            </a:r>
          </a:p>
        </p:txBody>
      </p:sp>
      <p:grpSp>
        <p:nvGrpSpPr>
          <p:cNvPr id="69" name="Shape 69"/>
          <p:cNvGrpSpPr/>
          <p:nvPr/>
        </p:nvGrpSpPr>
        <p:grpSpPr>
          <a:xfrm flipH="1">
            <a:off x="3645407" y="437552"/>
            <a:ext cx="1705251" cy="1705355"/>
            <a:chOff x="6654650" y="3665275"/>
            <a:chExt cx="409100" cy="409125"/>
          </a:xfrm>
        </p:grpSpPr>
        <p:sp>
          <p:nvSpPr>
            <p:cNvPr id="70" name="Shape 70"/>
            <p:cNvSpPr/>
            <p:nvPr/>
          </p:nvSpPr>
          <p:spPr>
            <a:xfrm>
              <a:off x="6808525" y="3819150"/>
              <a:ext cx="211875" cy="211900"/>
            </a:xfrm>
            <a:custGeom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161732">
                <a:alpha val="36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6654650" y="3665275"/>
              <a:ext cx="409100" cy="409125"/>
            </a:xfrm>
            <a:custGeom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161732">
                <a:alpha val="36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72" name="Shape 72"/>
          <p:cNvGrpSpPr/>
          <p:nvPr/>
        </p:nvGrpSpPr>
        <p:grpSpPr>
          <a:xfrm>
            <a:off x="4825778" y="621590"/>
            <a:ext cx="672929" cy="672967"/>
            <a:chOff x="570875" y="4322250"/>
            <a:chExt cx="443300" cy="443325"/>
          </a:xfrm>
        </p:grpSpPr>
        <p:sp>
          <p:nvSpPr>
            <p:cNvPr id="73" name="Shape 73"/>
            <p:cNvSpPr/>
            <p:nvPr/>
          </p:nvSpPr>
          <p:spPr>
            <a:xfrm>
              <a:off x="570875" y="4322250"/>
              <a:ext cx="443300" cy="443325"/>
            </a:xfrm>
            <a:custGeom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597725" y="4665400"/>
              <a:ext cx="73300" cy="73300"/>
            </a:xfrm>
            <a:custGeom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654525" y="4708150"/>
              <a:ext cx="47025" cy="47025"/>
            </a:xfrm>
            <a:custGeom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581250" y="4634875"/>
              <a:ext cx="47050" cy="47050"/>
            </a:xfrm>
            <a:custGeom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1272675" y="2143050"/>
            <a:ext cx="65985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picture is worth a thousand words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1236500" y="3727575"/>
            <a:ext cx="6671100" cy="1198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/>
        </p:nvSpPr>
        <p:spPr>
          <a:xfrm>
            <a:off x="3138250" y="1126800"/>
            <a:ext cx="2889899" cy="2889899"/>
          </a:xfrm>
          <a:prstGeom prst="ellipse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Gray</a:t>
            </a:r>
          </a:p>
        </p:txBody>
      </p:sp>
      <p:sp>
        <p:nvSpPr>
          <p:cNvPr id="88" name="Shape 88"/>
          <p:cNvSpPr/>
          <p:nvPr/>
        </p:nvSpPr>
        <p:spPr>
          <a:xfrm>
            <a:off x="669500" y="1126800"/>
            <a:ext cx="2889899" cy="2889899"/>
          </a:xfrm>
          <a:prstGeom prst="ellipse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White</a:t>
            </a:r>
          </a:p>
        </p:txBody>
      </p:sp>
      <p:sp>
        <p:nvSpPr>
          <p:cNvPr id="89" name="Shape 89"/>
          <p:cNvSpPr/>
          <p:nvPr/>
        </p:nvSpPr>
        <p:spPr>
          <a:xfrm>
            <a:off x="5607001" y="1126800"/>
            <a:ext cx="2889899" cy="2889899"/>
          </a:xfrm>
          <a:prstGeom prst="ellipse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Black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Kathar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