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svg" ContentType="image/svg+xml"/>
  <Override PartName="/ppt/media/image22.svg" ContentType="image/svg+xml"/>
  <Override PartName="/ppt/media/image33.svg" ContentType="image/svg+xml"/>
  <Override PartName="/ppt/media/image36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9.svg" ContentType="image/svg+xml"/>
  <Override PartName="/ppt/media/image5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7999710" cy="1079944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36" y="1767501"/>
            <a:ext cx="13500218" cy="376000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36" y="5672500"/>
            <a:ext cx="13500218" cy="260749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458" y="575000"/>
            <a:ext cx="3881313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20" y="575000"/>
            <a:ext cx="11418934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45" y="2692501"/>
            <a:ext cx="15525250" cy="4492499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45" y="7227500"/>
            <a:ext cx="15525250" cy="23624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20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647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575000"/>
            <a:ext cx="15525250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65" y="2647501"/>
            <a:ext cx="7614966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65" y="3945000"/>
            <a:ext cx="761496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647" y="2647501"/>
            <a:ext cx="7652468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647" y="3945000"/>
            <a:ext cx="7652468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20" y="575000"/>
            <a:ext cx="15525250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20" y="2875000"/>
            <a:ext cx="1552525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20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96" y="10009999"/>
            <a:ext cx="6075098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705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51.svg"/><Relationship Id="rId32" Type="http://schemas.openxmlformats.org/officeDocument/2006/relationships/image" Target="../media/image50.png"/><Relationship Id="rId31" Type="http://schemas.openxmlformats.org/officeDocument/2006/relationships/image" Target="../media/image49.svg"/><Relationship Id="rId30" Type="http://schemas.openxmlformats.org/officeDocument/2006/relationships/image" Target="../media/image48.png"/><Relationship Id="rId3" Type="http://schemas.openxmlformats.org/officeDocument/2006/relationships/image" Target="../media/image21.png"/><Relationship Id="rId29" Type="http://schemas.openxmlformats.org/officeDocument/2006/relationships/image" Target="../media/image47.png"/><Relationship Id="rId28" Type="http://schemas.openxmlformats.org/officeDocument/2006/relationships/image" Target="../media/image46.png"/><Relationship Id="rId27" Type="http://schemas.openxmlformats.org/officeDocument/2006/relationships/image" Target="../media/image45.svg"/><Relationship Id="rId26" Type="http://schemas.openxmlformats.org/officeDocument/2006/relationships/image" Target="../media/image44.png"/><Relationship Id="rId25" Type="http://schemas.openxmlformats.org/officeDocument/2006/relationships/image" Target="../media/image43.svg"/><Relationship Id="rId24" Type="http://schemas.openxmlformats.org/officeDocument/2006/relationships/image" Target="../media/image42.png"/><Relationship Id="rId23" Type="http://schemas.openxmlformats.org/officeDocument/2006/relationships/image" Target="../media/image41.svg"/><Relationship Id="rId22" Type="http://schemas.openxmlformats.org/officeDocument/2006/relationships/image" Target="../media/image40.png"/><Relationship Id="rId21" Type="http://schemas.openxmlformats.org/officeDocument/2006/relationships/image" Target="../media/image39.png"/><Relationship Id="rId20" Type="http://schemas.openxmlformats.org/officeDocument/2006/relationships/image" Target="../media/image38.png"/><Relationship Id="rId2" Type="http://schemas.openxmlformats.org/officeDocument/2006/relationships/image" Target="../media/image20.svg"/><Relationship Id="rId19" Type="http://schemas.openxmlformats.org/officeDocument/2006/relationships/image" Target="../media/image37.png"/><Relationship Id="rId18" Type="http://schemas.openxmlformats.org/officeDocument/2006/relationships/image" Target="../media/image36.sv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sv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.xml"/><Relationship Id="rId21" Type="http://schemas.openxmlformats.org/officeDocument/2006/relationships/tags" Target="../tags/tag1.xml"/><Relationship Id="rId20" Type="http://schemas.openxmlformats.org/officeDocument/2006/relationships/image" Target="../media/image56.png"/><Relationship Id="rId2" Type="http://schemas.openxmlformats.org/officeDocument/2006/relationships/image" Target="../media/image41.svg"/><Relationship Id="rId19" Type="http://schemas.openxmlformats.org/officeDocument/2006/relationships/image" Target="../media/image55.png"/><Relationship Id="rId18" Type="http://schemas.openxmlformats.org/officeDocument/2006/relationships/image" Target="../media/image54.png"/><Relationship Id="rId17" Type="http://schemas.openxmlformats.org/officeDocument/2006/relationships/image" Target="../media/image53.png"/><Relationship Id="rId16" Type="http://schemas.openxmlformats.org/officeDocument/2006/relationships/image" Target="../media/image38.png"/><Relationship Id="rId15" Type="http://schemas.openxmlformats.org/officeDocument/2006/relationships/image" Target="../media/image23.png"/><Relationship Id="rId14" Type="http://schemas.openxmlformats.org/officeDocument/2006/relationships/image" Target="../media/image52.png"/><Relationship Id="rId13" Type="http://schemas.openxmlformats.org/officeDocument/2006/relationships/image" Target="../media/image24.png"/><Relationship Id="rId12" Type="http://schemas.openxmlformats.org/officeDocument/2006/relationships/image" Target="../media/image37.png"/><Relationship Id="rId11" Type="http://schemas.openxmlformats.org/officeDocument/2006/relationships/image" Target="../media/image33.svg"/><Relationship Id="rId10" Type="http://schemas.openxmlformats.org/officeDocument/2006/relationships/image" Target="../media/image32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4" y="2126522"/>
            <a:ext cx="40913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43" y="4789755"/>
            <a:ext cx="13711776" cy="3563042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22783" y="3501954"/>
            <a:ext cx="365766" cy="514993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66980" y="3920426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676" y="382644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863614" y="6212178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1743738" y="62750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2557821" y="5873082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863614" y="5290778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1743738" y="53536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2070768" y="5438735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863614" y="7421237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3614" y="7132943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1743738" y="719580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2557821" y="6793847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4610809" y="2788203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1862485" y="3707697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1400833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1832640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2265082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657730" y="3488619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8998730" y="407854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017780" y="478023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8998730" y="6742411"/>
            <a:ext cx="425457" cy="425457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754675" y="4006152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>
            <a:off x="11786425" y="416427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11805475" y="4865956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11786425" y="6828138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66380" y="350195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4675580" y="5660354"/>
            <a:ext cx="3384605" cy="833768"/>
          </a:xfrm>
          <a:prstGeom prst="rightArrow">
            <a:avLst>
              <a:gd name="adj1" fmla="val 50000"/>
              <a:gd name="adj2" fmla="val 105864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9521979" y="5612728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1034573" y="5585423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240691" y="693364"/>
            <a:ext cx="205108" cy="14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5954491" y="4298892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00540" y="2176780"/>
            <a:ext cx="1259840" cy="6145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6794" y="580333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5039441" y="3148253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5919565" y="321111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6733649" y="2809158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039441" y="2226854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5919565" y="2289720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6246596" y="2374811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5039441" y="435731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9441" y="4069018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5919565" y="413188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6733649" y="3729923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5121309" y="761946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6305603" y="461586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5843951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6275758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6708200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76894" y="1204500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9628660" y="4061398"/>
            <a:ext cx="804558" cy="804558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10245" y="2875199"/>
            <a:ext cx="840754" cy="840754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9657236" y="7144373"/>
            <a:ext cx="775983" cy="775983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5400000">
            <a:off x="5976081" y="514155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996212" y="457141"/>
            <a:ext cx="693431" cy="304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5976081" y="6830043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954491" y="6043900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991180" y="1608989"/>
            <a:ext cx="2673393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5702300" y="-964565"/>
            <a:ext cx="1251585" cy="3808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0265" y="601916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汇总得分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7890" y="776414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计算可靠性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476076" y="339085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91951" y="761551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0800000">
            <a:off x="8423371" y="594482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40605" y="172910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评审阶段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93850" y="5777865"/>
            <a:ext cx="8193405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0685" y="1208405"/>
            <a:ext cx="3312160" cy="309372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62275" y="1296670"/>
            <a:ext cx="647700" cy="647700"/>
          </a:xfrm>
          <a:prstGeom prst="rect">
            <a:avLst/>
          </a:prstGeom>
        </p:spPr>
      </p:pic>
      <p:pic>
        <p:nvPicPr>
          <p:cNvPr id="9" name="图片 8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8465" y="2177415"/>
            <a:ext cx="647700" cy="647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944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9070" y="475615"/>
            <a:ext cx="1380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Review Ability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612390" y="606425"/>
            <a:ext cx="1152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Students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248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709670" y="611505"/>
            <a:ext cx="1383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2427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1269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427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243705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51269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3230" y="3352165"/>
            <a:ext cx="613410" cy="61341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540" y="1363345"/>
            <a:ext cx="408940" cy="5137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730" y="2244725"/>
            <a:ext cx="408940" cy="51371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15" y="3374390"/>
            <a:ext cx="408940" cy="513715"/>
          </a:xfrm>
          <a:prstGeom prst="rect">
            <a:avLst/>
          </a:prstGeom>
        </p:spPr>
      </p:pic>
      <p:pic>
        <p:nvPicPr>
          <p:cNvPr id="67" name="图片 66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9135" y="2197100"/>
            <a:ext cx="466725" cy="466725"/>
          </a:xfrm>
          <a:prstGeom prst="rect">
            <a:avLst/>
          </a:prstGeom>
        </p:spPr>
      </p:pic>
      <p:sp>
        <p:nvSpPr>
          <p:cNvPr id="69" name="右箭头 68"/>
          <p:cNvSpPr/>
          <p:nvPr/>
        </p:nvSpPr>
        <p:spPr>
          <a:xfrm>
            <a:off x="5205095" y="237426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56200" y="1746250"/>
            <a:ext cx="143129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Randomly select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 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 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8350" y="3491230"/>
            <a:ext cx="201295" cy="33528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94535" y="1468755"/>
            <a:ext cx="374650" cy="372745"/>
          </a:xfrm>
          <a:prstGeom prst="rect">
            <a:avLst/>
          </a:prstGeom>
        </p:spPr>
      </p:pic>
      <p:cxnSp>
        <p:nvCxnSpPr>
          <p:cNvPr id="81" name="直接连接符 80"/>
          <p:cNvCxnSpPr/>
          <p:nvPr/>
        </p:nvCxnSpPr>
        <p:spPr>
          <a:xfrm>
            <a:off x="252222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73380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615430" y="1208405"/>
            <a:ext cx="846455" cy="309308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298565" y="467995"/>
            <a:ext cx="1371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Selected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/>
          <p:cNvSpPr txBox="1"/>
          <p:nvPr/>
        </p:nvSpPr>
        <p:spPr>
          <a:xfrm>
            <a:off x="6861810" y="312102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695" y="3482975"/>
            <a:ext cx="408940" cy="51371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4185" y="1363980"/>
            <a:ext cx="408940" cy="51371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0375" y="2245360"/>
            <a:ext cx="408940" cy="513715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9017635" y="1208405"/>
            <a:ext cx="846455" cy="311150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723630" y="467995"/>
            <a:ext cx="1435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Graded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/>
          <p:cNvSpPr txBox="1"/>
          <p:nvPr/>
        </p:nvSpPr>
        <p:spPr>
          <a:xfrm>
            <a:off x="9264015" y="313944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2900" y="3501390"/>
            <a:ext cx="408940" cy="51371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9565" y="1363980"/>
            <a:ext cx="408940" cy="513715"/>
          </a:xfrm>
          <a:prstGeom prst="rect">
            <a:avLst/>
          </a:prstGeom>
        </p:spPr>
      </p:pic>
      <p:sp>
        <p:nvSpPr>
          <p:cNvPr id="104" name="右箭头 103"/>
          <p:cNvSpPr/>
          <p:nvPr/>
        </p:nvSpPr>
        <p:spPr>
          <a:xfrm>
            <a:off x="7670165" y="235521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pic>
        <p:nvPicPr>
          <p:cNvPr id="105" name="图片 104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56550" y="1701800"/>
            <a:ext cx="598805" cy="59880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7639685" y="2614930"/>
            <a:ext cx="123317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Teacher propose  scores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9215755" y="2245360"/>
            <a:ext cx="538480" cy="513080"/>
            <a:chOff x="12849" y="2680"/>
            <a:chExt cx="848" cy="808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110" name="图片 109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111" name="图片 110" descr="32313537313638393b32313537313637343bb4ed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16110" y="3805555"/>
            <a:ext cx="232410" cy="232410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 rot="16200000">
            <a:off x="6247765" y="348742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010" y="6087110"/>
            <a:ext cx="434340" cy="545465"/>
          </a:xfrm>
          <a:prstGeom prst="rect">
            <a:avLst/>
          </a:prstGeom>
        </p:spPr>
      </p:pic>
      <p:sp>
        <p:nvSpPr>
          <p:cNvPr id="121" name="右箭头 120"/>
          <p:cNvSpPr/>
          <p:nvPr/>
        </p:nvSpPr>
        <p:spPr>
          <a:xfrm rot="5400000">
            <a:off x="5372100" y="5356225"/>
            <a:ext cx="54991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670685" y="468058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939415" y="4732655"/>
            <a:ext cx="888365" cy="638175"/>
            <a:chOff x="11172" y="5257"/>
            <a:chExt cx="2978" cy="1971"/>
          </a:xfrm>
        </p:grpSpPr>
        <p:pic>
          <p:nvPicPr>
            <p:cNvPr id="131" name="图片 130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132" name="文本框 131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6250" y="8277225"/>
            <a:ext cx="231775" cy="335280"/>
          </a:xfrm>
          <a:prstGeom prst="rect">
            <a:avLst/>
          </a:prstGeom>
        </p:spPr>
      </p:pic>
      <p:pic>
        <p:nvPicPr>
          <p:cNvPr id="138" name="图片 13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70530" y="129667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图片 141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895" y="694499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/>
              <p:cNvSpPr txBox="1"/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1" name="图片 150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8185" y="813816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/>
              <p:cNvSpPr txBox="1"/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图片 166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53260" y="596138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2" name="图片 1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10205" y="6091555"/>
            <a:ext cx="374650" cy="372745"/>
          </a:xfrm>
          <a:prstGeom prst="rect">
            <a:avLst/>
          </a:prstGeom>
        </p:spPr>
      </p:pic>
      <p:pic>
        <p:nvPicPr>
          <p:cNvPr id="175" name="图片 174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425" y="7035800"/>
            <a:ext cx="466725" cy="466725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1490" y="8277225"/>
            <a:ext cx="201295" cy="335280"/>
          </a:xfrm>
          <a:prstGeom prst="rect">
            <a:avLst/>
          </a:prstGeom>
        </p:spPr>
      </p:pic>
      <p:sp>
        <p:nvSpPr>
          <p:cNvPr id="179" name="文本框 178"/>
          <p:cNvSpPr txBox="1"/>
          <p:nvPr/>
        </p:nvSpPr>
        <p:spPr>
          <a:xfrm>
            <a:off x="2108835" y="78505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917825" y="784098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/>
              <p:cNvSpPr txBox="1"/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/>
              <p:cNvSpPr txBox="1"/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文本框 183"/>
          <p:cNvSpPr txBox="1"/>
          <p:nvPr/>
        </p:nvSpPr>
        <p:spPr>
          <a:xfrm>
            <a:off x="5627370" y="5368925"/>
            <a:ext cx="41421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Allocate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 submissions to every student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90" name="右箭头 189"/>
          <p:cNvSpPr/>
          <p:nvPr/>
        </p:nvSpPr>
        <p:spPr>
          <a:xfrm rot="5400000">
            <a:off x="3101340" y="434403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1" name="右箭头 190"/>
          <p:cNvSpPr/>
          <p:nvPr/>
        </p:nvSpPr>
        <p:spPr>
          <a:xfrm rot="5400000">
            <a:off x="9213850" y="435419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985635" y="618045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4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MEDIAN</a:t>
            </a:r>
            <a:endParaRPr lang="en-US" altLang="zh-CN" b="1">
              <a:solidFill>
                <a:schemeClr val="accent4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4747260" y="6091555"/>
            <a:ext cx="538480" cy="533400"/>
            <a:chOff x="12849" y="4079"/>
            <a:chExt cx="848" cy="840"/>
          </a:xfrm>
        </p:grpSpPr>
        <p:pic>
          <p:nvPicPr>
            <p:cNvPr id="198" name="图片 19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00" name="图片 19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13" name="组合 212"/>
          <p:cNvGrpSpPr/>
          <p:nvPr/>
        </p:nvGrpSpPr>
        <p:grpSpPr>
          <a:xfrm>
            <a:off x="5485765" y="6095365"/>
            <a:ext cx="538480" cy="513080"/>
            <a:chOff x="12849" y="2680"/>
            <a:chExt cx="848" cy="808"/>
          </a:xfrm>
        </p:grpSpPr>
        <p:pic>
          <p:nvPicPr>
            <p:cNvPr id="214" name="图片 21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15" name="图片 214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16" name="文本框 215"/>
          <p:cNvSpPr txBox="1"/>
          <p:nvPr/>
        </p:nvSpPr>
        <p:spPr>
          <a:xfrm rot="5400000">
            <a:off x="6037580" y="625856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19" name="图片 21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260" y="6091555"/>
            <a:ext cx="434340" cy="545465"/>
          </a:xfrm>
          <a:prstGeom prst="rect">
            <a:avLst/>
          </a:prstGeom>
        </p:spPr>
      </p:pic>
      <p:cxnSp>
        <p:nvCxnSpPr>
          <p:cNvPr id="221" name="直接连接符 220"/>
          <p:cNvCxnSpPr/>
          <p:nvPr/>
        </p:nvCxnSpPr>
        <p:spPr>
          <a:xfrm flipV="1">
            <a:off x="2645410" y="628142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2601595" y="726757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2650490" y="84823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3315970" y="62852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3335020" y="72713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V="1">
            <a:off x="3350260" y="848614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 rot="16200000">
            <a:off x="6247130" y="452628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985000" y="721931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LOW</a:t>
            </a:r>
            <a:endParaRPr lang="en-US" altLang="zh-CN" b="1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 rot="5400000">
            <a:off x="6036945" y="729742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6" name="图片 23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1625" y="7130415"/>
            <a:ext cx="434340" cy="545465"/>
          </a:xfrm>
          <a:prstGeom prst="rect">
            <a:avLst/>
          </a:prstGeom>
        </p:spPr>
      </p:pic>
      <p:sp>
        <p:nvSpPr>
          <p:cNvPr id="237" name="矩形 236"/>
          <p:cNvSpPr/>
          <p:nvPr/>
        </p:nvSpPr>
        <p:spPr>
          <a:xfrm rot="16200000">
            <a:off x="6245860" y="5600065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105" y="8199755"/>
            <a:ext cx="434340" cy="545465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6983730" y="8293100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HIGH</a:t>
            </a:r>
            <a:endParaRPr lang="en-US" altLang="zh-CN" b="1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5483860" y="8208010"/>
            <a:ext cx="538480" cy="513080"/>
            <a:chOff x="12849" y="2680"/>
            <a:chExt cx="848" cy="808"/>
          </a:xfrm>
        </p:grpSpPr>
        <p:pic>
          <p:nvPicPr>
            <p:cNvPr id="241" name="图片 240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2" name="图片 241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43" name="文本框 242"/>
          <p:cNvSpPr txBox="1"/>
          <p:nvPr/>
        </p:nvSpPr>
        <p:spPr>
          <a:xfrm rot="5400000">
            <a:off x="6035675" y="83712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44" name="图片 24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765" y="7130415"/>
            <a:ext cx="434340" cy="545465"/>
          </a:xfrm>
          <a:prstGeom prst="rect">
            <a:avLst/>
          </a:prstGeom>
        </p:spPr>
      </p:pic>
      <p:grpSp>
        <p:nvGrpSpPr>
          <p:cNvPr id="245" name="组合 244"/>
          <p:cNvGrpSpPr/>
          <p:nvPr/>
        </p:nvGrpSpPr>
        <p:grpSpPr>
          <a:xfrm>
            <a:off x="4747260" y="8218805"/>
            <a:ext cx="538480" cy="513080"/>
            <a:chOff x="12849" y="2680"/>
            <a:chExt cx="848" cy="808"/>
          </a:xfrm>
        </p:grpSpPr>
        <p:pic>
          <p:nvPicPr>
            <p:cNvPr id="246" name="图片 24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7" name="图片 246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grpSp>
        <p:nvGrpSpPr>
          <p:cNvPr id="248" name="组合 247"/>
          <p:cNvGrpSpPr/>
          <p:nvPr/>
        </p:nvGrpSpPr>
        <p:grpSpPr>
          <a:xfrm>
            <a:off x="6653530" y="8218170"/>
            <a:ext cx="538480" cy="533400"/>
            <a:chOff x="12849" y="4079"/>
            <a:chExt cx="848" cy="840"/>
          </a:xfrm>
        </p:grpSpPr>
        <p:pic>
          <p:nvPicPr>
            <p:cNvPr id="249" name="图片 24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50" name="图片 24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51" name="组合 250"/>
          <p:cNvGrpSpPr/>
          <p:nvPr/>
        </p:nvGrpSpPr>
        <p:grpSpPr>
          <a:xfrm>
            <a:off x="4027805" y="7155815"/>
            <a:ext cx="538480" cy="513080"/>
            <a:chOff x="12849" y="2680"/>
            <a:chExt cx="848" cy="808"/>
          </a:xfrm>
        </p:grpSpPr>
        <p:pic>
          <p:nvPicPr>
            <p:cNvPr id="252" name="图片 25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53" name="图片 252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254" name="图片 25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7100" y="7135495"/>
            <a:ext cx="434340" cy="545465"/>
          </a:xfrm>
          <a:prstGeom prst="rect">
            <a:avLst/>
          </a:prstGeom>
        </p:spPr>
      </p:pic>
      <p:sp>
        <p:nvSpPr>
          <p:cNvPr id="255" name="右大括号 254"/>
          <p:cNvSpPr/>
          <p:nvPr/>
        </p:nvSpPr>
        <p:spPr>
          <a:xfrm rot="5400000">
            <a:off x="5302885" y="7346315"/>
            <a:ext cx="309245" cy="3259455"/>
          </a:xfrm>
          <a:prstGeom prst="rightBrace">
            <a:avLst>
              <a:gd name="adj1" fmla="val 8333"/>
              <a:gd name="adj2" fmla="val 473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3723640" y="9142095"/>
            <a:ext cx="3609340" cy="312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submissions allocated to student </a:t>
            </a:r>
            <a:r>
              <a:rPr lang="en-US" altLang="zh-CN" b="1" i="1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altLang="zh-CN" b="1" baseline="-25000"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b="1" baseline="-25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57" name="图片 256" descr="343439383331353b343531393631343bbbeeb6afc1f7b3cc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2715" y="4607560"/>
            <a:ext cx="1243330" cy="1035050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1293495" y="3582035"/>
            <a:ext cx="15513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Peer Assessment Activity</a:t>
            </a:r>
            <a:endParaRPr lang="en-US" altLang="zh-CN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59" name="圆角右箭头 258"/>
          <p:cNvSpPr/>
          <p:nvPr/>
        </p:nvSpPr>
        <p:spPr>
          <a:xfrm>
            <a:off x="596265" y="2141220"/>
            <a:ext cx="757555" cy="157289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777875" y="2874645"/>
            <a:ext cx="109093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Update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1" name="圆角右箭头 260"/>
          <p:cNvSpPr/>
          <p:nvPr/>
        </p:nvSpPr>
        <p:spPr>
          <a:xfrm rot="16200000">
            <a:off x="548640" y="5755640"/>
            <a:ext cx="1008380" cy="1082675"/>
          </a:xfrm>
          <a:prstGeom prst="bentArrow">
            <a:avLst>
              <a:gd name="adj1" fmla="val 19605"/>
              <a:gd name="adj2" fmla="val 18939"/>
              <a:gd name="adj3" fmla="val 23814"/>
              <a:gd name="adj4" fmla="val 4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304280" y="779653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66880" y="1383665"/>
            <a:ext cx="598805" cy="598805"/>
          </a:xfrm>
          <a:prstGeom prst="rect">
            <a:avLst/>
          </a:prstGeom>
        </p:spPr>
      </p:pic>
      <p:grpSp>
        <p:nvGrpSpPr>
          <p:cNvPr id="267" name="组合 266"/>
          <p:cNvGrpSpPr/>
          <p:nvPr/>
        </p:nvGrpSpPr>
        <p:grpSpPr>
          <a:xfrm>
            <a:off x="12971145" y="1468755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13835380" y="1453515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14647545" y="1453515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33225" y="339026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33225" y="487616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50370" y="6289040"/>
            <a:ext cx="613410" cy="6134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3352165"/>
            <a:ext cx="408940" cy="513715"/>
          </a:xfrm>
          <a:prstGeom prst="rect">
            <a:avLst/>
          </a:prstGeom>
        </p:spPr>
      </p:pic>
      <p:grpSp>
        <p:nvGrpSpPr>
          <p:cNvPr id="284" name="组合 283"/>
          <p:cNvGrpSpPr/>
          <p:nvPr/>
        </p:nvGrpSpPr>
        <p:grpSpPr>
          <a:xfrm>
            <a:off x="13065760" y="3445510"/>
            <a:ext cx="487680" cy="528955"/>
            <a:chOff x="22016" y="2407"/>
            <a:chExt cx="768" cy="833"/>
          </a:xfrm>
        </p:grpSpPr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6" name="图片 285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87" name="组合 286"/>
          <p:cNvGrpSpPr/>
          <p:nvPr/>
        </p:nvGrpSpPr>
        <p:grpSpPr>
          <a:xfrm>
            <a:off x="14051915" y="3374390"/>
            <a:ext cx="487680" cy="528955"/>
            <a:chOff x="22016" y="2407"/>
            <a:chExt cx="768" cy="833"/>
          </a:xfrm>
        </p:grpSpPr>
        <p:pic>
          <p:nvPicPr>
            <p:cNvPr id="288" name="图片 28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9" name="图片 288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0" name="图片 289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9665" y="4855210"/>
            <a:ext cx="408940" cy="513715"/>
          </a:xfrm>
          <a:prstGeom prst="rect">
            <a:avLst/>
          </a:prstGeom>
        </p:spPr>
      </p:pic>
      <p:grpSp>
        <p:nvGrpSpPr>
          <p:cNvPr id="291" name="组合 290"/>
          <p:cNvGrpSpPr/>
          <p:nvPr/>
        </p:nvGrpSpPr>
        <p:grpSpPr>
          <a:xfrm>
            <a:off x="13065760" y="4876165"/>
            <a:ext cx="487680" cy="528955"/>
            <a:chOff x="22016" y="2407"/>
            <a:chExt cx="768" cy="833"/>
          </a:xfrm>
        </p:grpSpPr>
        <p:pic>
          <p:nvPicPr>
            <p:cNvPr id="292" name="图片 29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93" name="图片 29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4" name="图片 2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1915" y="4891405"/>
            <a:ext cx="408940" cy="513715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71145" y="6376035"/>
            <a:ext cx="408940" cy="513715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80160" y="6388735"/>
            <a:ext cx="408940" cy="513715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6431280"/>
            <a:ext cx="408940" cy="513715"/>
          </a:xfrm>
          <a:prstGeom prst="rect">
            <a:avLst/>
          </a:prstGeom>
        </p:spPr>
      </p:pic>
      <p:sp>
        <p:nvSpPr>
          <p:cNvPr id="298" name="矩形 297"/>
          <p:cNvSpPr/>
          <p:nvPr/>
        </p:nvSpPr>
        <p:spPr>
          <a:xfrm>
            <a:off x="10158730" y="743013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10158730" y="821880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11398885" y="7439025"/>
            <a:ext cx="888365" cy="638175"/>
            <a:chOff x="11172" y="5257"/>
            <a:chExt cx="2978" cy="1971"/>
          </a:xfrm>
        </p:grpSpPr>
        <p:pic>
          <p:nvPicPr>
            <p:cNvPr id="310" name="图片 309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1" name="文本框 310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1398885" y="8322310"/>
            <a:ext cx="888365" cy="638175"/>
            <a:chOff x="11172" y="5257"/>
            <a:chExt cx="2978" cy="1971"/>
          </a:xfrm>
        </p:grpSpPr>
        <p:pic>
          <p:nvPicPr>
            <p:cNvPr id="313" name="图片 312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4" name="文本框 313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15420340" y="2162175"/>
            <a:ext cx="2934970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4644390" y="1424940"/>
            <a:ext cx="4123690" cy="82359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37405" y="3228340"/>
            <a:ext cx="4123690" cy="336296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9330" y="1579880"/>
            <a:ext cx="598805" cy="598805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 rot="16200000">
            <a:off x="7045960" y="4770755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 rot="16200000">
            <a:off x="7045960" y="351409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405245" y="1595120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7269480" y="1579880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8081645" y="1579880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325" y="346773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0435" y="444309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8215" y="5677535"/>
            <a:ext cx="613410" cy="61341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 rot="16200000">
            <a:off x="7055485" y="248793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633595" y="7071360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Calibri" panose="020F0502020204030204" charset="0"/>
                <a:cs typeface="Calibri" panose="020F0502020204030204" charset="0"/>
              </a:rPr>
              <a:t>RPG</a:t>
            </a:r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概率模型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4644390" y="8335645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真实分数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0357485" y="3228340"/>
            <a:ext cx="1757680" cy="569468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2560" y="7969885"/>
            <a:ext cx="231775" cy="335280"/>
          </a:xfrm>
          <a:prstGeom prst="rect">
            <a:avLst/>
          </a:prstGeom>
        </p:spPr>
      </p:pic>
      <p:pic>
        <p:nvPicPr>
          <p:cNvPr id="3" name="图片 2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350" y="459613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4495" y="783082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6715" y="361251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03660" y="3742690"/>
            <a:ext cx="374650" cy="37274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65149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3254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V="1">
            <a:off x="11238865" y="393255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195050" y="491871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1226800" y="817499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箭头 56"/>
          <p:cNvSpPr/>
          <p:nvPr/>
        </p:nvSpPr>
        <p:spPr>
          <a:xfrm>
            <a:off x="8986520" y="477837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 rot="5400000">
            <a:off x="6306264" y="2463165"/>
            <a:ext cx="583565" cy="4832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644515" y="376047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635625" y="47694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635625" y="598233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340475" y="3467735"/>
            <a:ext cx="538480" cy="533400"/>
            <a:chOff x="12849" y="4079"/>
            <a:chExt cx="848" cy="84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65" name="图片 64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112" name="组合 111"/>
          <p:cNvGrpSpPr/>
          <p:nvPr/>
        </p:nvGrpSpPr>
        <p:grpSpPr>
          <a:xfrm>
            <a:off x="7226300" y="3467735"/>
            <a:ext cx="538480" cy="533400"/>
            <a:chOff x="11366" y="5760"/>
            <a:chExt cx="848" cy="840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6" y="5760"/>
              <a:ext cx="644" cy="809"/>
            </a:xfrm>
            <a:prstGeom prst="rect">
              <a:avLst/>
            </a:prstGeom>
          </p:spPr>
        </p:pic>
        <p:pic>
          <p:nvPicPr>
            <p:cNvPr id="72" name="图片 71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8" y="6234"/>
              <a:ext cx="366" cy="366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6331585" y="4509770"/>
            <a:ext cx="538480" cy="533400"/>
            <a:chOff x="12849" y="4079"/>
            <a:chExt cx="848" cy="840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90" name="图片 89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0535" y="3467735"/>
            <a:ext cx="408940" cy="51371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015" y="4514215"/>
            <a:ext cx="408940" cy="5137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5615" y="4509770"/>
            <a:ext cx="408940" cy="51371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0" y="5785485"/>
            <a:ext cx="408940" cy="51371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7410" y="5785485"/>
            <a:ext cx="408940" cy="51371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010" y="5785485"/>
            <a:ext cx="408940" cy="513715"/>
          </a:xfrm>
          <a:prstGeom prst="rect">
            <a:avLst/>
          </a:prstGeom>
        </p:spPr>
      </p:pic>
      <p:sp>
        <p:nvSpPr>
          <p:cNvPr id="119" name="右箭头 118"/>
          <p:cNvSpPr/>
          <p:nvPr/>
        </p:nvSpPr>
        <p:spPr>
          <a:xfrm rot="5400000">
            <a:off x="6376749" y="6617335"/>
            <a:ext cx="442595" cy="464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2" name="右箭头 121"/>
          <p:cNvSpPr/>
          <p:nvPr/>
        </p:nvSpPr>
        <p:spPr>
          <a:xfrm rot="5400000">
            <a:off x="6334839" y="7788275"/>
            <a:ext cx="526415" cy="5073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986520" y="848741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4" name="右箭头 123"/>
          <p:cNvSpPr/>
          <p:nvPr/>
        </p:nvSpPr>
        <p:spPr>
          <a:xfrm rot="10800000">
            <a:off x="8986520" y="721868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5716905" y="187769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/>
          <p:cNvSpPr txBox="1"/>
          <p:nvPr/>
        </p:nvSpPr>
        <p:spPr>
          <a:xfrm>
            <a:off x="4933950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531995" y="848360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教师抽查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193790" y="848360"/>
            <a:ext cx="258191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有真实分数的作业集合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124440" y="2783205"/>
            <a:ext cx="22244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72000" y="2783205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学生抽查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82380" y="4171315"/>
            <a:ext cx="133731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更新抽查者的评价能力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986520" y="6714490"/>
            <a:ext cx="123317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引入评价能力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882380" y="7969885"/>
            <a:ext cx="144462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更新未抽查者评价能力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607175" y="2783205"/>
            <a:ext cx="20370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互评的作业列表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197725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503660" y="4718050"/>
            <a:ext cx="374650" cy="372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503660" y="7969885"/>
            <a:ext cx="374650" cy="3727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TQ5NWQ2ZDVhYWVkYjcwYzkxMTljZTQzY2Y1NWQ2OTg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230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Times New Roman</vt:lpstr>
      <vt:lpstr>Calibri</vt:lpstr>
      <vt:lpstr>MS Mincho</vt:lpstr>
      <vt:lpstr>微软雅黑</vt:lpstr>
      <vt:lpstr>Arial Unicode MS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? ? ?</cp:lastModifiedBy>
  <cp:revision>14</cp:revision>
  <dcterms:created xsi:type="dcterms:W3CDTF">2022-12-05T13:58:00Z</dcterms:created>
  <dcterms:modified xsi:type="dcterms:W3CDTF">2022-12-22T09:07:20Z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2052-11.1.0.12980</vt:lpwstr>
  </property>
</Properties>
</file>