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58" r:id="rId6"/>
    <p:sldId id="259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年度总结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杨攀原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科研成果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两篇小论文：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第二篇初稿完成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 descr="Cache_41056d8b1a6e4a8"/>
          <p:cNvPicPr>
            <a:picLocks noChangeAspect="1"/>
          </p:cNvPicPr>
          <p:nvPr/>
        </p:nvPicPr>
        <p:blipFill>
          <a:blip r:embed="rId1"/>
          <a:srcRect l="77904"/>
          <a:stretch>
            <a:fillRect/>
          </a:stretch>
        </p:blipFill>
        <p:spPr>
          <a:xfrm>
            <a:off x="952500" y="2579370"/>
            <a:ext cx="2222500" cy="661035"/>
          </a:xfrm>
          <a:prstGeom prst="rect">
            <a:avLst/>
          </a:prstGeom>
        </p:spPr>
      </p:pic>
      <p:pic>
        <p:nvPicPr>
          <p:cNvPr id="5" name="图片 4" descr="IMG_20220720_1804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795" y="339090"/>
            <a:ext cx="4377690" cy="58381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IMG_20220910_1948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0790" y="100330"/>
            <a:ext cx="4201160" cy="3150870"/>
          </a:xfrm>
          <a:prstGeom prst="rect">
            <a:avLst/>
          </a:prstGeom>
        </p:spPr>
      </p:pic>
      <p:pic>
        <p:nvPicPr>
          <p:cNvPr id="5" name="图片 4" descr="IMG_20220930_1253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840" y="117475"/>
            <a:ext cx="4178300" cy="3133725"/>
          </a:xfrm>
          <a:prstGeom prst="rect">
            <a:avLst/>
          </a:prstGeom>
        </p:spPr>
      </p:pic>
      <p:pic>
        <p:nvPicPr>
          <p:cNvPr id="6" name="图片 5" descr="IMG_20221027_1221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790" y="3514090"/>
            <a:ext cx="4200525" cy="3150235"/>
          </a:xfrm>
          <a:prstGeom prst="rect">
            <a:avLst/>
          </a:prstGeom>
        </p:spPr>
      </p:pic>
      <p:pic>
        <p:nvPicPr>
          <p:cNvPr id="7" name="图片 6" descr="IMG_20220619_1845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8840" y="3514090"/>
            <a:ext cx="4178935" cy="31337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工作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50</a:t>
            </a:r>
            <a:r>
              <a:rPr lang="zh-CN" altLang="en-US"/>
              <a:t>家国企：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14</a:t>
            </a:r>
            <a:r>
              <a:rPr lang="zh-CN" altLang="en-US"/>
              <a:t>家面试，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 offer</a:t>
            </a:r>
            <a:endParaRPr lang="zh-CN" altLang="en-US"/>
          </a:p>
        </p:txBody>
      </p:sp>
      <p:pic>
        <p:nvPicPr>
          <p:cNvPr id="4" name="图片 3" descr="六级证书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7680" y="586740"/>
            <a:ext cx="4632325" cy="54654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明年目标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顺利毕业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春招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WPS 演示</Application>
  <PresentationFormat>宽屏</PresentationFormat>
  <Paragraphs>24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方正书宋_GBK</vt:lpstr>
      <vt:lpstr>Wingdings</vt:lpstr>
      <vt:lpstr>宋体</vt:lpstr>
      <vt:lpstr>汉仪书宋二KW</vt:lpstr>
      <vt:lpstr>Calibri Light</vt:lpstr>
      <vt:lpstr>Helvetica Neue</vt:lpstr>
      <vt:lpstr>Calibri</vt:lpstr>
      <vt:lpstr>微软雅黑</vt:lpstr>
      <vt:lpstr>汉仪旗黑</vt:lpstr>
      <vt:lpstr>Arial Unicode MS</vt:lpstr>
      <vt:lpstr>Office 主题</vt:lpstr>
      <vt:lpstr>年度总结</vt:lpstr>
      <vt:lpstr>科研成果</vt:lpstr>
      <vt:lpstr>PowerPoint 演示文稿</vt:lpstr>
      <vt:lpstr>工作</vt:lpstr>
      <vt:lpstr>明年目标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yangpanyuan</dc:creator>
  <cp:lastModifiedBy>yangpanyuan</cp:lastModifiedBy>
  <cp:revision>5</cp:revision>
  <dcterms:created xsi:type="dcterms:W3CDTF">2022-12-29T12:24:28Z</dcterms:created>
  <dcterms:modified xsi:type="dcterms:W3CDTF">2022-12-29T12:24:28Z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2052-4.0.0.6524</vt:lpwstr>
  </property>
</Properties>
</file>