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0.svg" ContentType="image/svg+xml"/>
  <Override PartName="/ppt/media/image23.svg" ContentType="image/svg+xml"/>
  <Override PartName="/ppt/media/image25.svg" ContentType="image/svg+xml"/>
  <Override PartName="/ppt/media/image27.svg" ContentType="image/svg+xml"/>
  <Override PartName="/ppt/media/image2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</p:sldIdLst>
  <p:sldSz cx="17999710" cy="10799445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3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0036" y="1767501"/>
            <a:ext cx="13500218" cy="3760000"/>
          </a:xfrm>
        </p:spPr>
        <p:txBody>
          <a:bodyPr anchor="b"/>
          <a:lstStyle>
            <a:lvl1pPr algn="ctr">
              <a:defRPr sz="94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0036" y="5672500"/>
            <a:ext cx="13500218" cy="2607499"/>
          </a:xfrm>
        </p:spPr>
        <p:txBody>
          <a:bodyPr/>
          <a:lstStyle>
            <a:lvl1pPr marL="0" indent="0" algn="ctr">
              <a:buNone/>
              <a:defRPr sz="3780"/>
            </a:lvl1pPr>
            <a:lvl2pPr marL="720090" indent="0" algn="ctr">
              <a:buNone/>
              <a:defRPr sz="3150"/>
            </a:lvl2pPr>
            <a:lvl3pPr marL="1440180" indent="0" algn="ctr">
              <a:buNone/>
              <a:defRPr sz="2835"/>
            </a:lvl3pPr>
            <a:lvl4pPr marL="2160270" indent="0" algn="ctr">
              <a:buNone/>
              <a:defRPr sz="2520"/>
            </a:lvl4pPr>
            <a:lvl5pPr marL="2879725" indent="0" algn="ctr">
              <a:buNone/>
              <a:defRPr sz="2520"/>
            </a:lvl5pPr>
            <a:lvl6pPr marL="3599815" indent="0" algn="ctr">
              <a:buNone/>
              <a:defRPr sz="2520"/>
            </a:lvl6pPr>
            <a:lvl7pPr marL="4319905" indent="0" algn="ctr">
              <a:buNone/>
              <a:defRPr sz="2520"/>
            </a:lvl7pPr>
            <a:lvl8pPr marL="5039995" indent="0" algn="ctr">
              <a:buNone/>
              <a:defRPr sz="2520"/>
            </a:lvl8pPr>
            <a:lvl9pPr marL="5760085" indent="0" algn="ctr">
              <a:buNone/>
              <a:defRPr sz="252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81458" y="575000"/>
            <a:ext cx="3881313" cy="9152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7520" y="575000"/>
            <a:ext cx="11418934" cy="9152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145" y="2692501"/>
            <a:ext cx="15525250" cy="4492499"/>
          </a:xfrm>
        </p:spPr>
        <p:txBody>
          <a:bodyPr anchor="b"/>
          <a:lstStyle>
            <a:lvl1pPr>
              <a:defRPr sz="94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145" y="7227500"/>
            <a:ext cx="15525250" cy="2362499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2009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72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81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0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6008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7520" y="2875000"/>
            <a:ext cx="7650123" cy="6852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12647" y="2875000"/>
            <a:ext cx="7650123" cy="6852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65" y="575000"/>
            <a:ext cx="15525250" cy="20875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9865" y="2647501"/>
            <a:ext cx="7614966" cy="1297499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79725" indent="0">
              <a:buNone/>
              <a:defRPr sz="2520" b="1"/>
            </a:lvl5pPr>
            <a:lvl6pPr marL="3599815" indent="0">
              <a:buNone/>
              <a:defRPr sz="2520" b="1"/>
            </a:lvl6pPr>
            <a:lvl7pPr marL="4319905" indent="0">
              <a:buNone/>
              <a:defRPr sz="2520" b="1"/>
            </a:lvl7pPr>
            <a:lvl8pPr marL="5039995" indent="0">
              <a:buNone/>
              <a:defRPr sz="2520" b="1"/>
            </a:lvl8pPr>
            <a:lvl9pPr marL="5760085" indent="0">
              <a:buNone/>
              <a:defRPr sz="25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9865" y="3945000"/>
            <a:ext cx="7614966" cy="5802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12647" y="2647501"/>
            <a:ext cx="7652468" cy="1297499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79725" indent="0">
              <a:buNone/>
              <a:defRPr sz="2520" b="1"/>
            </a:lvl5pPr>
            <a:lvl6pPr marL="3599815" indent="0">
              <a:buNone/>
              <a:defRPr sz="2520" b="1"/>
            </a:lvl6pPr>
            <a:lvl7pPr marL="4319905" indent="0">
              <a:buNone/>
              <a:defRPr sz="2520" b="1"/>
            </a:lvl7pPr>
            <a:lvl8pPr marL="5039995" indent="0">
              <a:buNone/>
              <a:defRPr sz="2520" b="1"/>
            </a:lvl8pPr>
            <a:lvl9pPr marL="5760085" indent="0">
              <a:buNone/>
              <a:defRPr sz="25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12647" y="3945000"/>
            <a:ext cx="7652468" cy="5802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65" y="720000"/>
            <a:ext cx="5805562" cy="2520000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2468" y="1555000"/>
            <a:ext cx="9112647" cy="7675000"/>
          </a:xfrm>
        </p:spPr>
        <p:txBody>
          <a:bodyPr/>
          <a:lstStyle>
            <a:lvl1pPr>
              <a:defRPr sz="5040"/>
            </a:lvl1pPr>
            <a:lvl2pPr>
              <a:defRPr sz="4410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65" y="3240000"/>
            <a:ext cx="5805562" cy="6002500"/>
          </a:xfrm>
        </p:spPr>
        <p:txBody>
          <a:bodyPr/>
          <a:lstStyle>
            <a:lvl1pPr marL="0" indent="0">
              <a:buNone/>
              <a:defRPr sz="2520"/>
            </a:lvl1pPr>
            <a:lvl2pPr marL="720090" indent="0">
              <a:buNone/>
              <a:defRPr sz="2205"/>
            </a:lvl2pPr>
            <a:lvl3pPr marL="1440180" indent="0">
              <a:buNone/>
              <a:defRPr sz="1890"/>
            </a:lvl3pPr>
            <a:lvl4pPr marL="2160270" indent="0">
              <a:buNone/>
              <a:defRPr sz="1575"/>
            </a:lvl4pPr>
            <a:lvl5pPr marL="2879725" indent="0">
              <a:buNone/>
              <a:defRPr sz="1575"/>
            </a:lvl5pPr>
            <a:lvl6pPr marL="3599815" indent="0">
              <a:buNone/>
              <a:defRPr sz="1575"/>
            </a:lvl6pPr>
            <a:lvl7pPr marL="4319905" indent="0">
              <a:buNone/>
              <a:defRPr sz="1575"/>
            </a:lvl7pPr>
            <a:lvl8pPr marL="5039995" indent="0">
              <a:buNone/>
              <a:defRPr sz="1575"/>
            </a:lvl8pPr>
            <a:lvl9pPr marL="5760085" indent="0">
              <a:buNone/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65" y="720000"/>
            <a:ext cx="5805562" cy="2520000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52468" y="1555000"/>
            <a:ext cx="9112647" cy="7675000"/>
          </a:xfrm>
        </p:spPr>
        <p:txBody>
          <a:bodyPr/>
          <a:lstStyle>
            <a:lvl1pPr marL="0" indent="0">
              <a:buNone/>
              <a:defRPr sz="5040"/>
            </a:lvl1pPr>
            <a:lvl2pPr marL="720090" indent="0">
              <a:buNone/>
              <a:defRPr sz="4410"/>
            </a:lvl2pPr>
            <a:lvl3pPr marL="1440180" indent="0">
              <a:buNone/>
              <a:defRPr sz="3780"/>
            </a:lvl3pPr>
            <a:lvl4pPr marL="2160270" indent="0">
              <a:buNone/>
              <a:defRPr sz="3150"/>
            </a:lvl4pPr>
            <a:lvl5pPr marL="2879725" indent="0">
              <a:buNone/>
              <a:defRPr sz="3150"/>
            </a:lvl5pPr>
            <a:lvl6pPr marL="3599815" indent="0">
              <a:buNone/>
              <a:defRPr sz="3150"/>
            </a:lvl6pPr>
            <a:lvl7pPr marL="4319905" indent="0">
              <a:buNone/>
              <a:defRPr sz="3150"/>
            </a:lvl7pPr>
            <a:lvl8pPr marL="5039995" indent="0">
              <a:buNone/>
              <a:defRPr sz="3150"/>
            </a:lvl8pPr>
            <a:lvl9pPr marL="5760085" indent="0">
              <a:buNone/>
              <a:defRPr sz="315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65" y="3240000"/>
            <a:ext cx="5805562" cy="6002500"/>
          </a:xfrm>
        </p:spPr>
        <p:txBody>
          <a:bodyPr/>
          <a:lstStyle>
            <a:lvl1pPr marL="0" indent="0">
              <a:buNone/>
              <a:defRPr sz="2520"/>
            </a:lvl1pPr>
            <a:lvl2pPr marL="720090" indent="0">
              <a:buNone/>
              <a:defRPr sz="2205"/>
            </a:lvl2pPr>
            <a:lvl3pPr marL="1440180" indent="0">
              <a:buNone/>
              <a:defRPr sz="1890"/>
            </a:lvl3pPr>
            <a:lvl4pPr marL="2160270" indent="0">
              <a:buNone/>
              <a:defRPr sz="1575"/>
            </a:lvl4pPr>
            <a:lvl5pPr marL="2879725" indent="0">
              <a:buNone/>
              <a:defRPr sz="1575"/>
            </a:lvl5pPr>
            <a:lvl6pPr marL="3599815" indent="0">
              <a:buNone/>
              <a:defRPr sz="1575"/>
            </a:lvl6pPr>
            <a:lvl7pPr marL="4319905" indent="0">
              <a:buNone/>
              <a:defRPr sz="1575"/>
            </a:lvl7pPr>
            <a:lvl8pPr marL="5039995" indent="0">
              <a:buNone/>
              <a:defRPr sz="1575"/>
            </a:lvl8pPr>
            <a:lvl9pPr marL="5760085" indent="0">
              <a:buNone/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7520" y="575000"/>
            <a:ext cx="15525250" cy="2087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7520" y="2875000"/>
            <a:ext cx="15525250" cy="685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7520" y="10009999"/>
            <a:ext cx="4050065" cy="57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2596" y="10009999"/>
            <a:ext cx="6075098" cy="57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12705" y="10009999"/>
            <a:ext cx="4050065" cy="57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440180" rtl="0" eaLnBrk="1" latinLnBrk="0" hangingPunct="1">
        <a:lnSpc>
          <a:spcPct val="90000"/>
        </a:lnSpc>
        <a:spcBef>
          <a:spcPct val="0"/>
        </a:spcBef>
        <a:buNone/>
        <a:defRPr sz="69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144018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1pPr>
      <a:lvl2pPr marL="1080135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20315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77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86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5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40004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2013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81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0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6008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svg"/><Relationship Id="rId8" Type="http://schemas.openxmlformats.org/officeDocument/2006/relationships/image" Target="../media/image26.png"/><Relationship Id="rId7" Type="http://schemas.openxmlformats.org/officeDocument/2006/relationships/image" Target="../media/image25.svg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2.xml"/><Relationship Id="rId21" Type="http://schemas.openxmlformats.org/officeDocument/2006/relationships/tags" Target="../tags/tag1.xml"/><Relationship Id="rId20" Type="http://schemas.openxmlformats.org/officeDocument/2006/relationships/image" Target="../media/image38.png"/><Relationship Id="rId2" Type="http://schemas.openxmlformats.org/officeDocument/2006/relationships/image" Target="../media/image20.svg"/><Relationship Id="rId19" Type="http://schemas.openxmlformats.org/officeDocument/2006/relationships/image" Target="../media/image37.png"/><Relationship Id="rId18" Type="http://schemas.openxmlformats.org/officeDocument/2006/relationships/image" Target="../media/image36.png"/><Relationship Id="rId17" Type="http://schemas.openxmlformats.org/officeDocument/2006/relationships/image" Target="../media/image35.png"/><Relationship Id="rId16" Type="http://schemas.openxmlformats.org/officeDocument/2006/relationships/image" Target="../media/image34.png"/><Relationship Id="rId15" Type="http://schemas.openxmlformats.org/officeDocument/2006/relationships/image" Target="../media/image33.png"/><Relationship Id="rId14" Type="http://schemas.openxmlformats.org/officeDocument/2006/relationships/image" Target="../media/image32.png"/><Relationship Id="rId13" Type="http://schemas.openxmlformats.org/officeDocument/2006/relationships/image" Target="../media/image31.png"/><Relationship Id="rId12" Type="http://schemas.openxmlformats.org/officeDocument/2006/relationships/image" Target="../media/image30.png"/><Relationship Id="rId11" Type="http://schemas.openxmlformats.org/officeDocument/2006/relationships/image" Target="../media/image29.svg"/><Relationship Id="rId10" Type="http://schemas.openxmlformats.org/officeDocument/2006/relationships/image" Target="../media/image28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64164" y="2126522"/>
            <a:ext cx="409137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概率图模型</a:t>
            </a:r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470543" y="4789755"/>
            <a:ext cx="13711776" cy="3563042"/>
            <a:chOff x="4885" y="4823"/>
            <a:chExt cx="21593" cy="5611"/>
          </a:xfrm>
        </p:grpSpPr>
        <p:sp>
          <p:nvSpPr>
            <p:cNvPr id="6" name="矩形 5"/>
            <p:cNvSpPr/>
            <p:nvPr/>
          </p:nvSpPr>
          <p:spPr>
            <a:xfrm>
              <a:off x="4955" y="7178"/>
              <a:ext cx="5084" cy="118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384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7156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4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955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020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980" y="9610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150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9215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5313" y="7491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" y="7491"/>
                  <a:ext cx="912" cy="580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7085" y="7491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" y="7491"/>
                  <a:ext cx="912" cy="58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8857" y="7491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7" y="7491"/>
                  <a:ext cx="912" cy="58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/>
            <p:nvPr/>
          </p:nvCxnSpPr>
          <p:spPr>
            <a:xfrm>
              <a:off x="5367" y="5658"/>
              <a:ext cx="429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5796" y="5658"/>
              <a:ext cx="636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4885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" y="4966"/>
                  <a:ext cx="912" cy="58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5949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" y="4966"/>
                  <a:ext cx="912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/>
            <p:cNvCxnSpPr>
              <a:stCxn id="115" idx="4"/>
            </p:cNvCxnSpPr>
            <p:nvPr/>
          </p:nvCxnSpPr>
          <p:spPr>
            <a:xfrm>
              <a:off x="7497" y="5647"/>
              <a:ext cx="71" cy="17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7568" y="5658"/>
              <a:ext cx="994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7" idx="4"/>
              <a:endCxn id="10" idx="0"/>
            </p:cNvCxnSpPr>
            <p:nvPr/>
          </p:nvCxnSpPr>
          <p:spPr>
            <a:xfrm flipH="1">
              <a:off x="9296" y="5658"/>
              <a:ext cx="331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9143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𝜂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3" y="4966"/>
                  <a:ext cx="912" cy="58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8057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7" y="4966"/>
                  <a:ext cx="912" cy="58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7909" y="9742"/>
                  <a:ext cx="912" cy="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p>
                        </m:sSubSup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9" y="9742"/>
                  <a:ext cx="912" cy="56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矩形 55"/>
            <p:cNvSpPr/>
            <p:nvPr/>
          </p:nvSpPr>
          <p:spPr>
            <a:xfrm>
              <a:off x="10828" y="7167"/>
              <a:ext cx="5084" cy="118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1257" y="7348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3029" y="7348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4757" y="7348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0828" y="4823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11893" y="4823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2958" y="4823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4023" y="4823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15088" y="4823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11186" y="7480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6" y="7480"/>
                  <a:ext cx="912" cy="580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12958" y="7480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8" y="7480"/>
                  <a:ext cx="912" cy="580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14730" y="7480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30" y="7480"/>
                  <a:ext cx="912" cy="580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直接箭头连接符 67"/>
            <p:cNvCxnSpPr/>
            <p:nvPr/>
          </p:nvCxnSpPr>
          <p:spPr>
            <a:xfrm>
              <a:off x="11240" y="5647"/>
              <a:ext cx="429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flipH="1">
              <a:off x="11669" y="5647"/>
              <a:ext cx="636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/>
                <p:cNvSpPr txBox="1"/>
                <p:nvPr/>
              </p:nvSpPr>
              <p:spPr>
                <a:xfrm>
                  <a:off x="10758" y="495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8" y="4955"/>
                  <a:ext cx="912" cy="58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本框 70"/>
                <p:cNvSpPr txBox="1"/>
                <p:nvPr/>
              </p:nvSpPr>
              <p:spPr>
                <a:xfrm>
                  <a:off x="7276" y="494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1" name="文本框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6" y="4945"/>
                  <a:ext cx="912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接箭头连接符 71"/>
            <p:cNvCxnSpPr/>
            <p:nvPr/>
          </p:nvCxnSpPr>
          <p:spPr>
            <a:xfrm>
              <a:off x="13370" y="5647"/>
              <a:ext cx="71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H="1">
              <a:off x="13441" y="5647"/>
              <a:ext cx="994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H="1">
              <a:off x="15169" y="5647"/>
              <a:ext cx="331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15016" y="495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𝜂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6" y="4955"/>
                  <a:ext cx="912" cy="58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13930" y="495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30" y="4955"/>
                  <a:ext cx="912" cy="58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12887" y="495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7" y="4955"/>
                  <a:ext cx="912" cy="580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矩形 77"/>
            <p:cNvSpPr/>
            <p:nvPr/>
          </p:nvSpPr>
          <p:spPr>
            <a:xfrm>
              <a:off x="16493" y="7178"/>
              <a:ext cx="5084" cy="118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6922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18694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0422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6493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7558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8623" y="4834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19688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0753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文本框 86"/>
                <p:cNvSpPr txBox="1"/>
                <p:nvPr/>
              </p:nvSpPr>
              <p:spPr>
                <a:xfrm>
                  <a:off x="16851" y="7491"/>
                  <a:ext cx="912" cy="5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87" name="文本框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1" y="7491"/>
                  <a:ext cx="912" cy="597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文本框 87"/>
                <p:cNvSpPr txBox="1"/>
                <p:nvPr/>
              </p:nvSpPr>
              <p:spPr>
                <a:xfrm>
                  <a:off x="18623" y="7491"/>
                  <a:ext cx="912" cy="5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88" name="文本框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3" y="7491"/>
                  <a:ext cx="912" cy="597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文本框 88"/>
                <p:cNvSpPr txBox="1"/>
                <p:nvPr/>
              </p:nvSpPr>
              <p:spPr>
                <a:xfrm>
                  <a:off x="20395" y="7491"/>
                  <a:ext cx="912" cy="5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89" name="文本框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5" y="7491"/>
                  <a:ext cx="912" cy="569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直接箭头连接符 89"/>
            <p:cNvCxnSpPr/>
            <p:nvPr/>
          </p:nvCxnSpPr>
          <p:spPr>
            <a:xfrm>
              <a:off x="16905" y="5658"/>
              <a:ext cx="429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 flipH="1">
              <a:off x="17334" y="5658"/>
              <a:ext cx="636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文本框 91"/>
                <p:cNvSpPr txBox="1"/>
                <p:nvPr/>
              </p:nvSpPr>
              <p:spPr>
                <a:xfrm>
                  <a:off x="16423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2" name="文本框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3" y="4966"/>
                  <a:ext cx="912" cy="58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文本框 92"/>
                <p:cNvSpPr txBox="1"/>
                <p:nvPr/>
              </p:nvSpPr>
              <p:spPr>
                <a:xfrm>
                  <a:off x="17487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3" name="文本框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" y="4966"/>
                  <a:ext cx="912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直接箭头连接符 93"/>
            <p:cNvCxnSpPr/>
            <p:nvPr/>
          </p:nvCxnSpPr>
          <p:spPr>
            <a:xfrm>
              <a:off x="19035" y="5658"/>
              <a:ext cx="71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flipH="1">
              <a:off x="19106" y="5658"/>
              <a:ext cx="994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86" idx="4"/>
              <a:endCxn id="81" idx="0"/>
            </p:cNvCxnSpPr>
            <p:nvPr/>
          </p:nvCxnSpPr>
          <p:spPr>
            <a:xfrm flipH="1">
              <a:off x="20834" y="5658"/>
              <a:ext cx="331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文本框 96"/>
                <p:cNvSpPr txBox="1"/>
                <p:nvPr/>
              </p:nvSpPr>
              <p:spPr>
                <a:xfrm>
                  <a:off x="20681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𝜂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7" name="文本框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81" y="4966"/>
                  <a:ext cx="912" cy="58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文本框 97"/>
                <p:cNvSpPr txBox="1"/>
                <p:nvPr/>
              </p:nvSpPr>
              <p:spPr>
                <a:xfrm>
                  <a:off x="19595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8" name="文本框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95" y="4966"/>
                  <a:ext cx="912" cy="58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文本框 98"/>
                <p:cNvSpPr txBox="1"/>
                <p:nvPr/>
              </p:nvSpPr>
              <p:spPr>
                <a:xfrm>
                  <a:off x="18552" y="4966"/>
                  <a:ext cx="912" cy="5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9" name="文本框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52" y="4966"/>
                  <a:ext cx="912" cy="597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椭圆 100"/>
            <p:cNvSpPr/>
            <p:nvPr/>
          </p:nvSpPr>
          <p:spPr>
            <a:xfrm>
              <a:off x="13073" y="9610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文本框 101"/>
                <p:cNvSpPr txBox="1"/>
                <p:nvPr/>
              </p:nvSpPr>
              <p:spPr>
                <a:xfrm>
                  <a:off x="13002" y="9742"/>
                  <a:ext cx="912" cy="6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p>
                        </m:sSubSup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02" name="文本框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02" y="9742"/>
                  <a:ext cx="912" cy="609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椭圆 102"/>
            <p:cNvSpPr/>
            <p:nvPr/>
          </p:nvSpPr>
          <p:spPr>
            <a:xfrm>
              <a:off x="18470" y="9595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文本框 103"/>
                <p:cNvSpPr txBox="1"/>
                <p:nvPr/>
              </p:nvSpPr>
              <p:spPr>
                <a:xfrm>
                  <a:off x="18399" y="9727"/>
                  <a:ext cx="912" cy="6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p>
                        </m:sSubSup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04" name="文本框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99" y="9727"/>
                  <a:ext cx="912" cy="609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直接箭头连接符 104"/>
            <p:cNvCxnSpPr/>
            <p:nvPr/>
          </p:nvCxnSpPr>
          <p:spPr>
            <a:xfrm>
              <a:off x="5796" y="8183"/>
              <a:ext cx="2596" cy="1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H="1">
              <a:off x="8392" y="8172"/>
              <a:ext cx="5049" cy="1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59" idx="4"/>
            </p:cNvCxnSpPr>
            <p:nvPr/>
          </p:nvCxnSpPr>
          <p:spPr>
            <a:xfrm flipH="1">
              <a:off x="8457" y="8172"/>
              <a:ext cx="6712" cy="1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>
              <a:off x="13441" y="8172"/>
              <a:ext cx="5441" cy="1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79" idx="4"/>
              <a:endCxn id="103" idx="0"/>
            </p:cNvCxnSpPr>
            <p:nvPr/>
          </p:nvCxnSpPr>
          <p:spPr>
            <a:xfrm>
              <a:off x="17334" y="8183"/>
              <a:ext cx="1548" cy="1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59" idx="4"/>
              <a:endCxn id="103" idx="0"/>
            </p:cNvCxnSpPr>
            <p:nvPr/>
          </p:nvCxnSpPr>
          <p:spPr>
            <a:xfrm>
              <a:off x="15169" y="8172"/>
              <a:ext cx="3713" cy="1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>
              <a:off x="5796" y="8183"/>
              <a:ext cx="7689" cy="1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 flipH="1">
              <a:off x="13485" y="8183"/>
              <a:ext cx="3849" cy="1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58" idx="4"/>
              <a:endCxn id="101" idx="0"/>
            </p:cNvCxnSpPr>
            <p:nvPr/>
          </p:nvCxnSpPr>
          <p:spPr>
            <a:xfrm>
              <a:off x="13441" y="8172"/>
              <a:ext cx="44" cy="1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椭圆 114"/>
            <p:cNvSpPr/>
            <p:nvPr/>
          </p:nvSpPr>
          <p:spPr>
            <a:xfrm>
              <a:off x="7085" y="4823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文本框 115"/>
                <p:cNvSpPr txBox="1"/>
                <p:nvPr/>
              </p:nvSpPr>
              <p:spPr>
                <a:xfrm>
                  <a:off x="7014" y="495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16" name="文本框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" y="4955"/>
                  <a:ext cx="912" cy="580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椭圆 118"/>
            <p:cNvSpPr/>
            <p:nvPr/>
          </p:nvSpPr>
          <p:spPr>
            <a:xfrm>
              <a:off x="22765" y="5883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22765" y="4911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22765" y="697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23" name="直接箭头连接符 122"/>
            <p:cNvCxnSpPr/>
            <p:nvPr/>
          </p:nvCxnSpPr>
          <p:spPr>
            <a:xfrm flipV="1">
              <a:off x="22689" y="8364"/>
              <a:ext cx="976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24240" y="4911"/>
              <a:ext cx="22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可观测变量</a:t>
              </a:r>
              <a:endParaRPr lang="zh-CN" altLang="en-US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24240" y="5883"/>
              <a:ext cx="22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隐变量</a:t>
              </a:r>
              <a:endParaRPr lang="zh-CN" altLang="en-US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24240" y="6974"/>
              <a:ext cx="22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超参数</a:t>
              </a:r>
              <a:endParaRPr lang="zh-CN" altLang="en-US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24240" y="8076"/>
              <a:ext cx="22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依赖关系</a:t>
              </a:r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文本框 129"/>
                <p:cNvSpPr txBox="1"/>
                <p:nvPr/>
              </p:nvSpPr>
              <p:spPr>
                <a:xfrm>
                  <a:off x="11849" y="494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30" name="文本框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49" y="4945"/>
                  <a:ext cx="912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" name="矩形 50"/>
          <p:cNvSpPr/>
          <p:nvPr/>
        </p:nvSpPr>
        <p:spPr>
          <a:xfrm>
            <a:off x="4644390" y="1424940"/>
            <a:ext cx="4123690" cy="823595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637405" y="3228340"/>
            <a:ext cx="4123690" cy="3362960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63" name="图片 262" descr="333639373139313b343435303834343bbdcccaa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99330" y="1579880"/>
            <a:ext cx="598805" cy="598805"/>
          </a:xfrm>
          <a:prstGeom prst="rect">
            <a:avLst/>
          </a:prstGeom>
        </p:spPr>
      </p:pic>
      <p:sp>
        <p:nvSpPr>
          <p:cNvPr id="77" name="矩形 76"/>
          <p:cNvSpPr/>
          <p:nvPr/>
        </p:nvSpPr>
        <p:spPr>
          <a:xfrm rot="16200000">
            <a:off x="7045960" y="4770755"/>
            <a:ext cx="750570" cy="2505075"/>
          </a:xfrm>
          <a:prstGeom prst="rect">
            <a:avLst/>
          </a:prstGeom>
          <a:solidFill>
            <a:srgbClr val="E3E3E3"/>
          </a:solidFill>
          <a:ln w="2222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6" name="矩形 75"/>
          <p:cNvSpPr/>
          <p:nvPr/>
        </p:nvSpPr>
        <p:spPr>
          <a:xfrm rot="16200000">
            <a:off x="7045960" y="3514090"/>
            <a:ext cx="750570" cy="2505075"/>
          </a:xfrm>
          <a:prstGeom prst="rect">
            <a:avLst/>
          </a:prstGeom>
          <a:solidFill>
            <a:srgbClr val="E3E3E3"/>
          </a:solidFill>
          <a:ln w="2222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pSp>
        <p:nvGrpSpPr>
          <p:cNvPr id="267" name="组合 266"/>
          <p:cNvGrpSpPr/>
          <p:nvPr/>
        </p:nvGrpSpPr>
        <p:grpSpPr>
          <a:xfrm>
            <a:off x="6405245" y="1595120"/>
            <a:ext cx="487680" cy="528955"/>
            <a:chOff x="22016" y="2407"/>
            <a:chExt cx="768" cy="833"/>
          </a:xfrm>
        </p:grpSpPr>
        <p:pic>
          <p:nvPicPr>
            <p:cNvPr id="264" name="图片 26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16" y="2407"/>
              <a:ext cx="644" cy="809"/>
            </a:xfrm>
            <a:prstGeom prst="rect">
              <a:avLst/>
            </a:prstGeom>
          </p:spPr>
        </p:pic>
        <p:pic>
          <p:nvPicPr>
            <p:cNvPr id="107" name="图片 106" descr="32313537313638393b32313537313636383bb6d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418" y="2874"/>
              <a:ext cx="366" cy="366"/>
            </a:xfrm>
            <a:prstGeom prst="rect">
              <a:avLst/>
            </a:prstGeom>
          </p:spPr>
        </p:pic>
      </p:grpSp>
      <p:grpSp>
        <p:nvGrpSpPr>
          <p:cNvPr id="271" name="组合 270"/>
          <p:cNvGrpSpPr/>
          <p:nvPr/>
        </p:nvGrpSpPr>
        <p:grpSpPr>
          <a:xfrm>
            <a:off x="7269480" y="1579880"/>
            <a:ext cx="487680" cy="528955"/>
            <a:chOff x="22016" y="2407"/>
            <a:chExt cx="768" cy="833"/>
          </a:xfrm>
        </p:grpSpPr>
        <p:pic>
          <p:nvPicPr>
            <p:cNvPr id="272" name="图片 27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16" y="2407"/>
              <a:ext cx="644" cy="809"/>
            </a:xfrm>
            <a:prstGeom prst="rect">
              <a:avLst/>
            </a:prstGeom>
          </p:spPr>
        </p:pic>
        <p:pic>
          <p:nvPicPr>
            <p:cNvPr id="273" name="图片 272" descr="32313537313638393b32313537313636383bb6d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418" y="2874"/>
              <a:ext cx="366" cy="366"/>
            </a:xfrm>
            <a:prstGeom prst="rect">
              <a:avLst/>
            </a:prstGeom>
          </p:spPr>
        </p:pic>
      </p:grpSp>
      <p:grpSp>
        <p:nvGrpSpPr>
          <p:cNvPr id="275" name="组合 274"/>
          <p:cNvGrpSpPr/>
          <p:nvPr/>
        </p:nvGrpSpPr>
        <p:grpSpPr>
          <a:xfrm>
            <a:off x="8081645" y="1579880"/>
            <a:ext cx="487680" cy="528955"/>
            <a:chOff x="22016" y="2407"/>
            <a:chExt cx="768" cy="833"/>
          </a:xfrm>
        </p:grpSpPr>
        <p:pic>
          <p:nvPicPr>
            <p:cNvPr id="276" name="图片 27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16" y="2407"/>
              <a:ext cx="644" cy="809"/>
            </a:xfrm>
            <a:prstGeom prst="rect">
              <a:avLst/>
            </a:prstGeom>
          </p:spPr>
        </p:pic>
        <p:pic>
          <p:nvPicPr>
            <p:cNvPr id="277" name="图片 276" descr="32313537313638393b32313537313636383bb6d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418" y="2874"/>
              <a:ext cx="366" cy="366"/>
            </a:xfrm>
            <a:prstGeom prst="rect">
              <a:avLst/>
            </a:prstGeom>
          </p:spPr>
        </p:pic>
      </p:grpSp>
      <p:pic>
        <p:nvPicPr>
          <p:cNvPr id="278" name="图片 277" descr="32313538353736303b32313538353832353bb4f3d1a7c5aed1a7c9fa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9325" y="3467735"/>
            <a:ext cx="647700" cy="647700"/>
          </a:xfrm>
          <a:prstGeom prst="rect">
            <a:avLst/>
          </a:prstGeom>
        </p:spPr>
      </p:pic>
      <p:pic>
        <p:nvPicPr>
          <p:cNvPr id="281" name="图片 280" descr="32313538353736303b32313538353832363bd0a1d1a7c4d0d1a7c9fa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50435" y="4443095"/>
            <a:ext cx="647700" cy="647700"/>
          </a:xfrm>
          <a:prstGeom prst="rect">
            <a:avLst/>
          </a:prstGeom>
        </p:spPr>
      </p:pic>
      <p:pic>
        <p:nvPicPr>
          <p:cNvPr id="282" name="图片 281" descr="32313538353736303b32313538353832343bb4f3d1a7c4d0d1a7c9fa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8215" y="5677535"/>
            <a:ext cx="613410" cy="613410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 rot="16200000">
            <a:off x="7055485" y="2487930"/>
            <a:ext cx="750570" cy="2505075"/>
          </a:xfrm>
          <a:prstGeom prst="rect">
            <a:avLst/>
          </a:prstGeom>
          <a:solidFill>
            <a:srgbClr val="E3E3E3"/>
          </a:solidFill>
          <a:ln w="2222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98" name="矩形 297"/>
          <p:cNvSpPr/>
          <p:nvPr/>
        </p:nvSpPr>
        <p:spPr>
          <a:xfrm>
            <a:off x="4633595" y="7071360"/>
            <a:ext cx="4131310" cy="58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latin typeface="Calibri" panose="020F0502020204030204" charset="0"/>
                <a:cs typeface="Calibri" panose="020F0502020204030204" charset="0"/>
              </a:rPr>
              <a:t>RPG</a:t>
            </a:r>
            <a:r>
              <a:rPr lang="zh-CN" altLang="en-US" sz="2400" b="1">
                <a:latin typeface="Calibri" panose="020F0502020204030204" charset="0"/>
                <a:cs typeface="Calibri" panose="020F0502020204030204" charset="0"/>
              </a:rPr>
              <a:t>概率模型</a:t>
            </a:r>
            <a:endParaRPr lang="zh-CN" alt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06" name="矩形 305"/>
          <p:cNvSpPr/>
          <p:nvPr/>
        </p:nvSpPr>
        <p:spPr>
          <a:xfrm>
            <a:off x="4644390" y="8335645"/>
            <a:ext cx="4131310" cy="58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Calibri" panose="020F0502020204030204" charset="0"/>
                <a:cs typeface="Calibri" panose="020F0502020204030204" charset="0"/>
              </a:rPr>
              <a:t>真实分数</a:t>
            </a:r>
            <a:endParaRPr lang="zh-CN" alt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10357485" y="3228340"/>
            <a:ext cx="1757680" cy="5694680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92560" y="7969885"/>
            <a:ext cx="231775" cy="335280"/>
          </a:xfrm>
          <a:prstGeom prst="rect">
            <a:avLst/>
          </a:prstGeom>
        </p:spPr>
      </p:pic>
      <p:pic>
        <p:nvPicPr>
          <p:cNvPr id="3" name="图片 2" descr="32313538353736303b32313538353832363bd0a1d1a7c4d0d1a7c9fa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7350" y="4596130"/>
            <a:ext cx="647700" cy="64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671810" y="5142230"/>
                <a:ext cx="392430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810" y="5142230"/>
                <a:ext cx="392430" cy="33718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32313538353736303b32313538353832343bb4f3d1a7c4d0d1a7c9fa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64495" y="7830820"/>
            <a:ext cx="613410" cy="6134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0690860" y="8367395"/>
                <a:ext cx="431165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0860" y="8367395"/>
                <a:ext cx="431165" cy="33718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 descr="32313538353736303b32313538353832353bb4f3d1a7c5aed1a7c9fa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6715" y="3612515"/>
            <a:ext cx="647700" cy="64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0671810" y="4129405"/>
                <a:ext cx="398145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810" y="4129405"/>
                <a:ext cx="398145" cy="33718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503660" y="3742690"/>
            <a:ext cx="374650" cy="37274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651490" y="6346190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432540" y="6346190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11416665" y="4115435"/>
                <a:ext cx="549275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665" y="4115435"/>
                <a:ext cx="549275" cy="33718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11450955" y="5154930"/>
                <a:ext cx="549275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955" y="5154930"/>
                <a:ext cx="549275" cy="33718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11433810" y="8335645"/>
                <a:ext cx="549275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3810" y="8335645"/>
                <a:ext cx="549275" cy="33718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/>
          <p:cNvCxnSpPr/>
          <p:nvPr/>
        </p:nvCxnSpPr>
        <p:spPr>
          <a:xfrm flipV="1">
            <a:off x="11238865" y="3932555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11195050" y="4918710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11226800" y="8174990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右箭头 56"/>
          <p:cNvSpPr/>
          <p:nvPr/>
        </p:nvSpPr>
        <p:spPr>
          <a:xfrm>
            <a:off x="8986520" y="4778375"/>
            <a:ext cx="1233170" cy="2921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58" name="右箭头 57"/>
          <p:cNvSpPr/>
          <p:nvPr/>
        </p:nvSpPr>
        <p:spPr>
          <a:xfrm rot="5400000">
            <a:off x="6306264" y="2463165"/>
            <a:ext cx="583565" cy="4832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5644515" y="3760470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5635625" y="4769485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5635625" y="5982335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6340475" y="3467735"/>
            <a:ext cx="538480" cy="533400"/>
            <a:chOff x="12849" y="4079"/>
            <a:chExt cx="848" cy="840"/>
          </a:xfrm>
        </p:grpSpPr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849" y="4079"/>
              <a:ext cx="644" cy="809"/>
            </a:xfrm>
            <a:prstGeom prst="rect">
              <a:avLst/>
            </a:prstGeom>
          </p:spPr>
        </p:pic>
        <p:pic>
          <p:nvPicPr>
            <p:cNvPr id="65" name="图片 64" descr="32313537313638393b32313537313636383bb6d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331" y="4553"/>
              <a:ext cx="366" cy="366"/>
            </a:xfrm>
            <a:prstGeom prst="rect">
              <a:avLst/>
            </a:prstGeom>
          </p:spPr>
        </p:pic>
      </p:grpSp>
      <p:grpSp>
        <p:nvGrpSpPr>
          <p:cNvPr id="112" name="组合 111"/>
          <p:cNvGrpSpPr/>
          <p:nvPr/>
        </p:nvGrpSpPr>
        <p:grpSpPr>
          <a:xfrm>
            <a:off x="7226300" y="3467735"/>
            <a:ext cx="538480" cy="533400"/>
            <a:chOff x="11366" y="5760"/>
            <a:chExt cx="848" cy="840"/>
          </a:xfrm>
        </p:grpSpPr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366" y="5760"/>
              <a:ext cx="644" cy="809"/>
            </a:xfrm>
            <a:prstGeom prst="rect">
              <a:avLst/>
            </a:prstGeom>
          </p:spPr>
        </p:pic>
        <p:pic>
          <p:nvPicPr>
            <p:cNvPr id="72" name="图片 71" descr="32313537313638393b32313537313636383bb6d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848" y="6234"/>
              <a:ext cx="366" cy="366"/>
            </a:xfrm>
            <a:prstGeom prst="rect">
              <a:avLst/>
            </a:prstGeom>
          </p:spPr>
        </p:pic>
      </p:grpSp>
      <p:grpSp>
        <p:nvGrpSpPr>
          <p:cNvPr id="79" name="组合 78"/>
          <p:cNvGrpSpPr/>
          <p:nvPr/>
        </p:nvGrpSpPr>
        <p:grpSpPr>
          <a:xfrm>
            <a:off x="6331585" y="4509770"/>
            <a:ext cx="538480" cy="533400"/>
            <a:chOff x="12849" y="4079"/>
            <a:chExt cx="848" cy="840"/>
          </a:xfrm>
        </p:grpSpPr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849" y="4079"/>
              <a:ext cx="644" cy="809"/>
            </a:xfrm>
            <a:prstGeom prst="rect">
              <a:avLst/>
            </a:prstGeom>
          </p:spPr>
        </p:pic>
        <p:pic>
          <p:nvPicPr>
            <p:cNvPr id="90" name="图片 89" descr="32313537313638393b32313537313636383bb6d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331" y="4553"/>
              <a:ext cx="366" cy="366"/>
            </a:xfrm>
            <a:prstGeom prst="rect">
              <a:avLst/>
            </a:prstGeom>
          </p:spPr>
        </p:pic>
      </p:grpSp>
      <p:pic>
        <p:nvPicPr>
          <p:cNvPr id="101" name="图片 10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90535" y="3467735"/>
            <a:ext cx="408940" cy="513715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32015" y="4514215"/>
            <a:ext cx="408940" cy="513715"/>
          </a:xfrm>
          <a:prstGeom prst="rect">
            <a:avLst/>
          </a:prstGeom>
        </p:spPr>
      </p:pic>
      <p:pic>
        <p:nvPicPr>
          <p:cNvPr id="114" name="图片 1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95615" y="4509770"/>
            <a:ext cx="408940" cy="513715"/>
          </a:xfrm>
          <a:prstGeom prst="rect">
            <a:avLst/>
          </a:prstGeom>
        </p:spPr>
      </p:pic>
      <p:pic>
        <p:nvPicPr>
          <p:cNvPr id="115" name="图片 1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30950" y="5785485"/>
            <a:ext cx="408940" cy="513715"/>
          </a:xfrm>
          <a:prstGeom prst="rect">
            <a:avLst/>
          </a:prstGeom>
        </p:spPr>
      </p:pic>
      <p:pic>
        <p:nvPicPr>
          <p:cNvPr id="116" name="图片 1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17410" y="5785485"/>
            <a:ext cx="408940" cy="513715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81010" y="5785485"/>
            <a:ext cx="408940" cy="513715"/>
          </a:xfrm>
          <a:prstGeom prst="rect">
            <a:avLst/>
          </a:prstGeom>
        </p:spPr>
      </p:pic>
      <p:sp>
        <p:nvSpPr>
          <p:cNvPr id="119" name="右箭头 118"/>
          <p:cNvSpPr/>
          <p:nvPr/>
        </p:nvSpPr>
        <p:spPr>
          <a:xfrm rot="5400000">
            <a:off x="6376749" y="6617335"/>
            <a:ext cx="442595" cy="4648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122" name="右箭头 121"/>
          <p:cNvSpPr/>
          <p:nvPr/>
        </p:nvSpPr>
        <p:spPr>
          <a:xfrm rot="5400000">
            <a:off x="6334839" y="7788275"/>
            <a:ext cx="526415" cy="5073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123" name="右箭头 122"/>
          <p:cNvSpPr/>
          <p:nvPr/>
        </p:nvSpPr>
        <p:spPr>
          <a:xfrm>
            <a:off x="8986520" y="8487410"/>
            <a:ext cx="1233170" cy="2921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124" name="右箭头 123"/>
          <p:cNvSpPr/>
          <p:nvPr/>
        </p:nvSpPr>
        <p:spPr>
          <a:xfrm rot="10800000">
            <a:off x="8986520" y="7218680"/>
            <a:ext cx="1233170" cy="2921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 flipV="1">
            <a:off x="5716905" y="1877695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文本框 127"/>
              <p:cNvSpPr txBox="1"/>
              <p:nvPr/>
            </p:nvSpPr>
            <p:spPr>
              <a:xfrm>
                <a:off x="4902200" y="4054475"/>
                <a:ext cx="398145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28" name="文本框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200" y="4054475"/>
                <a:ext cx="398145" cy="33718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/>
              <p:cNvSpPr txBox="1"/>
              <p:nvPr/>
            </p:nvSpPr>
            <p:spPr>
              <a:xfrm>
                <a:off x="4902200" y="5090795"/>
                <a:ext cx="392430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29" name="文本框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200" y="5090795"/>
                <a:ext cx="392430" cy="33718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/>
              <p:cNvSpPr txBox="1"/>
              <p:nvPr/>
            </p:nvSpPr>
            <p:spPr>
              <a:xfrm>
                <a:off x="4879975" y="6290945"/>
                <a:ext cx="406400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30" name="文本框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975" y="6290945"/>
                <a:ext cx="406400" cy="33718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文本框 132"/>
          <p:cNvSpPr txBox="1"/>
          <p:nvPr/>
        </p:nvSpPr>
        <p:spPr>
          <a:xfrm>
            <a:off x="4933950" y="5417185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4531995" y="848360"/>
            <a:ext cx="123317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zh-C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教师抽查</a:t>
            </a:r>
            <a:endParaRPr lang="zh-CN" altLang="en-US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193790" y="848360"/>
            <a:ext cx="258191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zh-C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有真实分数的作业集合</a:t>
            </a:r>
            <a:endParaRPr lang="zh-CN" altLang="en-US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10124440" y="2783205"/>
            <a:ext cx="2224405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zh-C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学生评价能力</a:t>
            </a:r>
            <a:endParaRPr lang="zh-CN" altLang="en-US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4572000" y="2783205"/>
            <a:ext cx="123317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zh-C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学生互评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8882380" y="4171315"/>
            <a:ext cx="1337310" cy="533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zh-C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更新抽查者的评价能力</a:t>
            </a:r>
            <a:endParaRPr lang="zh-CN" altLang="en-US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8986520" y="6714490"/>
            <a:ext cx="1233170" cy="533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zh-C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引入评价能力</a:t>
            </a:r>
            <a:endParaRPr lang="zh-CN" altLang="en-US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8882380" y="7969885"/>
            <a:ext cx="1444625" cy="533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zh-C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更新未抽查者评价能力</a:t>
            </a:r>
            <a:endParaRPr lang="zh-CN" altLang="en-US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6607175" y="2783205"/>
            <a:ext cx="203708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zh-C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互评的作业列表</a:t>
            </a:r>
            <a:endParaRPr lang="zh-CN" altLang="en-US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7197725" y="5417185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1503660" y="4718050"/>
            <a:ext cx="374650" cy="3727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1503660" y="7969885"/>
            <a:ext cx="374650" cy="3727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ZGFjNzE3ODZmM2M5MTMzMDA2MThlZDUxNzJhZDk5NTgifQ=="/>
  <p:tag name="KSO_WPP_MARK_KEY" val="dfa8ae1c-a901-4f9f-b0e6-c05165d6a7d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WPS 演示</Application>
  <PresentationFormat>宽屏</PresentationFormat>
  <Paragraphs>112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Cambria Math</vt:lpstr>
      <vt:lpstr>Times New Roman</vt:lpstr>
      <vt:lpstr>Calibri</vt:lpstr>
      <vt:lpstr>MS Mincho</vt:lpstr>
      <vt:lpstr>微软雅黑</vt:lpstr>
      <vt:lpstr>Arial Unicode MS</vt:lpstr>
      <vt:lpstr>Yu Gothic UI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Administrator</cp:lastModifiedBy>
  <cp:revision>15</cp:revision>
  <dcterms:created xsi:type="dcterms:W3CDTF">2022-12-05T13:58:00Z</dcterms:created>
  <dcterms:modified xsi:type="dcterms:W3CDTF">2023-01-10T12:11:30Z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E7ED5859D770483F8AF8BB2E6B9C9E1F</vt:lpwstr>
  </property>
  <property fmtid="{D5CDD505-2E9C-101B-9397-08002B2CF9AE}" pid="3" name="KSOProductBuildVer">
    <vt:lpwstr>2052-11.1.0.13703</vt:lpwstr>
  </property>
</Properties>
</file>