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799971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4160" y="155575"/>
            <a:ext cx="409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概率图模型</a:t>
            </a:r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470535" y="2818765"/>
            <a:ext cx="13711555" cy="3562985"/>
            <a:chOff x="4885" y="4823"/>
            <a:chExt cx="21593" cy="5611"/>
          </a:xfrm>
        </p:grpSpPr>
        <p:sp>
          <p:nvSpPr>
            <p:cNvPr id="6" name="矩形 5"/>
            <p:cNvSpPr/>
            <p:nvPr/>
          </p:nvSpPr>
          <p:spPr>
            <a:xfrm>
              <a:off x="4955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156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95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02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80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150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215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" y="7491"/>
                  <a:ext cx="912" cy="58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" y="7491"/>
                  <a:ext cx="912" cy="58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" y="7491"/>
                  <a:ext cx="912" cy="58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/>
            <p:nvPr/>
          </p:nvCxnSpPr>
          <p:spPr>
            <a:xfrm>
              <a:off x="5367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796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stCxn id="115" idx="4"/>
            </p:cNvCxnSpPr>
            <p:nvPr/>
          </p:nvCxnSpPr>
          <p:spPr>
            <a:xfrm>
              <a:off x="7497" y="5647"/>
              <a:ext cx="71" cy="1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568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7" idx="4"/>
              <a:endCxn id="10" idx="0"/>
            </p:cNvCxnSpPr>
            <p:nvPr/>
          </p:nvCxnSpPr>
          <p:spPr>
            <a:xfrm flipH="1">
              <a:off x="9296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" y="9742"/>
                  <a:ext cx="912" cy="56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/>
            <p:cNvSpPr/>
            <p:nvPr/>
          </p:nvSpPr>
          <p:spPr>
            <a:xfrm>
              <a:off x="10828" y="7167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12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3029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757" y="7348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2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189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958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23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088" y="4823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6" y="7480"/>
                  <a:ext cx="912" cy="58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8" y="7480"/>
                  <a:ext cx="912" cy="58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" y="7480"/>
                  <a:ext cx="912" cy="58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>
            <a:xfrm>
              <a:off x="11240" y="5647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1669" y="5647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8" y="4955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6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13370" y="5647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13441" y="5647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15169" y="5647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" y="4955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0" y="4955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7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6493" y="7178"/>
              <a:ext cx="5084" cy="118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69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694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422" y="7359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649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755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8623" y="4834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19688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0753" y="483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" y="7491"/>
                  <a:ext cx="912" cy="59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" y="7491"/>
                  <a:ext cx="912" cy="59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5" y="7491"/>
                  <a:ext cx="912" cy="56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16905" y="5658"/>
              <a:ext cx="429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17334" y="5658"/>
              <a:ext cx="636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3" y="4966"/>
                  <a:ext cx="912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" y="4966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箭头连接符 93"/>
            <p:cNvCxnSpPr/>
            <p:nvPr/>
          </p:nvCxnSpPr>
          <p:spPr>
            <a:xfrm>
              <a:off x="19035" y="5658"/>
              <a:ext cx="7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flipH="1">
              <a:off x="19106" y="5658"/>
              <a:ext cx="994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6" idx="4"/>
              <a:endCxn id="81" idx="0"/>
            </p:cNvCxnSpPr>
            <p:nvPr/>
          </p:nvCxnSpPr>
          <p:spPr>
            <a:xfrm flipH="1">
              <a:off x="20834" y="5658"/>
              <a:ext cx="331" cy="1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1" y="4966"/>
                  <a:ext cx="91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5" y="4966"/>
                  <a:ext cx="912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" y="4966"/>
                  <a:ext cx="912" cy="59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椭圆 100"/>
            <p:cNvSpPr/>
            <p:nvPr/>
          </p:nvSpPr>
          <p:spPr>
            <a:xfrm>
              <a:off x="13073" y="9610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2" y="9742"/>
                  <a:ext cx="912" cy="609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椭圆 102"/>
            <p:cNvSpPr/>
            <p:nvPr/>
          </p:nvSpPr>
          <p:spPr>
            <a:xfrm>
              <a:off x="18470" y="9595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p>
                        </m:sSub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9" y="9727"/>
                  <a:ext cx="912" cy="609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/>
            <p:cNvCxnSpPr/>
            <p:nvPr/>
          </p:nvCxnSpPr>
          <p:spPr>
            <a:xfrm>
              <a:off x="5796" y="8183"/>
              <a:ext cx="2596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392" y="8172"/>
              <a:ext cx="5049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59" idx="4"/>
            </p:cNvCxnSpPr>
            <p:nvPr/>
          </p:nvCxnSpPr>
          <p:spPr>
            <a:xfrm flipH="1">
              <a:off x="8457" y="8172"/>
              <a:ext cx="6712" cy="1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13441" y="8172"/>
              <a:ext cx="5441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9" idx="4"/>
              <a:endCxn id="103" idx="0"/>
            </p:cNvCxnSpPr>
            <p:nvPr/>
          </p:nvCxnSpPr>
          <p:spPr>
            <a:xfrm>
              <a:off x="17334" y="8183"/>
              <a:ext cx="1548" cy="1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59" idx="4"/>
              <a:endCxn id="103" idx="0"/>
            </p:cNvCxnSpPr>
            <p:nvPr/>
          </p:nvCxnSpPr>
          <p:spPr>
            <a:xfrm>
              <a:off x="15169" y="8172"/>
              <a:ext cx="3713" cy="1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5796" y="8183"/>
              <a:ext cx="768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13485" y="8183"/>
              <a:ext cx="3849" cy="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58" idx="4"/>
              <a:endCxn id="101" idx="0"/>
            </p:cNvCxnSpPr>
            <p:nvPr/>
          </p:nvCxnSpPr>
          <p:spPr>
            <a:xfrm>
              <a:off x="13441" y="8172"/>
              <a:ext cx="44" cy="1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7085" y="4823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" y="4955"/>
                  <a:ext cx="91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/>
            <p:cNvSpPr/>
            <p:nvPr/>
          </p:nvSpPr>
          <p:spPr>
            <a:xfrm>
              <a:off x="22765" y="5883"/>
              <a:ext cx="824" cy="8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2765" y="4911"/>
              <a:ext cx="824" cy="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22765" y="6974"/>
              <a:ext cx="824" cy="8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3" name="直接箭头连接符 122"/>
            <p:cNvCxnSpPr/>
            <p:nvPr/>
          </p:nvCxnSpPr>
          <p:spPr>
            <a:xfrm flipV="1">
              <a:off x="22689" y="8364"/>
              <a:ext cx="976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24240" y="4911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可观测变量</a:t>
              </a:r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24240" y="5883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隐变量</a:t>
              </a:r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4240" y="6974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超参数</a:t>
              </a:r>
              <a:endParaRPr lang="zh-CN" altLang="en-US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240" y="8076"/>
              <a:ext cx="22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依赖关系</a:t>
              </a:r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" y="4945"/>
                  <a:ext cx="91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22610" y="1530985"/>
            <a:ext cx="365760" cy="51498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66835" y="1949450"/>
            <a:ext cx="528955" cy="47313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93315" y="159512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被抽查的作业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16200000">
            <a:off x="2969895" y="2964180"/>
            <a:ext cx="446405" cy="2751455"/>
            <a:chOff x="2294" y="592"/>
            <a:chExt cx="703" cy="4333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2301" y="592"/>
              <a:ext cx="696" cy="1124"/>
              <a:chOff x="2755" y="2520"/>
              <a:chExt cx="696" cy="112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2755" y="2974"/>
                <a:ext cx="670" cy="670"/>
              </a:xfrm>
              <a:prstGeom prst="triangl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755" y="2520"/>
                <a:ext cx="697" cy="697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>
              <a:off x="2636" y="1716"/>
              <a:ext cx="0" cy="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 rot="0">
              <a:off x="2294" y="2707"/>
              <a:ext cx="684" cy="2218"/>
              <a:chOff x="2294" y="2707"/>
              <a:chExt cx="684" cy="221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294" y="2707"/>
                <a:ext cx="684" cy="2218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37" y="2747"/>
                <a:ext cx="598" cy="598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337" y="3427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37" y="4108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817370" y="3195320"/>
            <a:ext cx="2751455" cy="446405"/>
            <a:chOff x="1054" y="4120"/>
            <a:chExt cx="4333" cy="703"/>
          </a:xfrm>
        </p:grpSpPr>
        <p:grpSp>
          <p:nvGrpSpPr>
            <p:cNvPr id="22" name="组合 21"/>
            <p:cNvGrpSpPr/>
            <p:nvPr/>
          </p:nvGrpSpPr>
          <p:grpSpPr>
            <a:xfrm rot="16200000">
              <a:off x="1268" y="3906"/>
              <a:ext cx="696" cy="1124"/>
              <a:chOff x="2755" y="2520"/>
              <a:chExt cx="696" cy="1124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2755" y="2974"/>
                <a:ext cx="670" cy="670"/>
              </a:xfrm>
              <a:prstGeom prst="triangl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755" y="2520"/>
                <a:ext cx="697" cy="697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rot="16200000">
              <a:off x="2654" y="4005"/>
              <a:ext cx="0" cy="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3169" y="4139"/>
              <a:ext cx="2218" cy="684"/>
              <a:chOff x="3169" y="4139"/>
              <a:chExt cx="2218" cy="684"/>
            </a:xfrm>
          </p:grpSpPr>
          <p:sp>
            <p:nvSpPr>
              <p:cNvPr id="26" name="矩形 25"/>
              <p:cNvSpPr/>
              <p:nvPr/>
            </p:nvSpPr>
            <p:spPr>
              <a:xfrm rot="16200000">
                <a:off x="3936" y="3372"/>
                <a:ext cx="684" cy="2218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 rot="16200000">
                <a:off x="3209" y="4182"/>
                <a:ext cx="598" cy="598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 rot="16200000">
                <a:off x="3889" y="4182"/>
                <a:ext cx="598" cy="598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6200000">
                <a:off x="4570" y="4182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 rot="16200000">
            <a:off x="2969895" y="3884930"/>
            <a:ext cx="446405" cy="2751455"/>
            <a:chOff x="5123" y="592"/>
            <a:chExt cx="703" cy="4333"/>
          </a:xfrm>
        </p:grpSpPr>
        <p:grpSp>
          <p:nvGrpSpPr>
            <p:cNvPr id="30" name="组合 29"/>
            <p:cNvGrpSpPr/>
            <p:nvPr/>
          </p:nvGrpSpPr>
          <p:grpSpPr>
            <a:xfrm>
              <a:off x="5130" y="592"/>
              <a:ext cx="696" cy="1124"/>
              <a:chOff x="2755" y="2520"/>
              <a:chExt cx="696" cy="1124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755" y="2974"/>
                <a:ext cx="670" cy="670"/>
              </a:xfrm>
              <a:prstGeom prst="triangl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755" y="2520"/>
                <a:ext cx="697" cy="697"/>
              </a:xfrm>
              <a:prstGeom prst="ellipse">
                <a:avLst/>
              </a:prstGeom>
              <a:solidFill>
                <a:schemeClr val="tx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>
              <a:off x="5465" y="1716"/>
              <a:ext cx="0" cy="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5123" y="2707"/>
              <a:ext cx="684" cy="2218"/>
              <a:chOff x="5123" y="2707"/>
              <a:chExt cx="684" cy="2218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123" y="2707"/>
                <a:ext cx="684" cy="2218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166" y="2747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166" y="3427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5166" y="4108"/>
                <a:ext cx="598" cy="598"/>
              </a:xfrm>
              <a:prstGeom prst="ellipse">
                <a:avLst/>
              </a:prstGeom>
              <a:solidFill>
                <a:schemeClr val="bg1"/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 rot="0">
            <a:off x="2972435" y="680720"/>
            <a:ext cx="441960" cy="713740"/>
            <a:chOff x="2755" y="2520"/>
            <a:chExt cx="696" cy="1124"/>
          </a:xfrm>
        </p:grpSpPr>
        <p:sp>
          <p:nvSpPr>
            <p:cNvPr id="54" name="等腰三角形 53"/>
            <p:cNvSpPr/>
            <p:nvPr/>
          </p:nvSpPr>
          <p:spPr>
            <a:xfrm>
              <a:off x="2755" y="2974"/>
              <a:ext cx="670" cy="670"/>
            </a:xfrm>
            <a:prstGeom prst="triangle">
              <a:avLst/>
            </a:prstGeom>
            <a:solidFill>
              <a:schemeClr val="tx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55" y="2520"/>
              <a:ext cx="697" cy="697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2952115" y="1476375"/>
            <a:ext cx="434340" cy="14084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rot="16200000">
            <a:off x="2490470" y="1990725"/>
            <a:ext cx="379730" cy="37973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 rot="16200000">
            <a:off x="2922270" y="1990725"/>
            <a:ext cx="379730" cy="37973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 rot="16200000">
            <a:off x="3354705" y="1990725"/>
            <a:ext cx="379730" cy="37973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8657590" y="1517650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8998585" y="2107565"/>
            <a:ext cx="425450" cy="425450"/>
          </a:xfrm>
          <a:prstGeom prst="triangl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9017635" y="2809240"/>
            <a:ext cx="425450" cy="425450"/>
          </a:xfrm>
          <a:prstGeom prst="triangl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8998585" y="4771390"/>
            <a:ext cx="425450" cy="425450"/>
          </a:xfrm>
          <a:prstGeom prst="triangle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1754485" y="2035175"/>
            <a:ext cx="528955" cy="47313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>
            <a:off x="11786235" y="2193290"/>
            <a:ext cx="425450" cy="425450"/>
          </a:xfrm>
          <a:prstGeom prst="triangl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11805285" y="2894965"/>
            <a:ext cx="425450" cy="425450"/>
          </a:xfrm>
          <a:prstGeom prst="triangl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11786235" y="4857115"/>
            <a:ext cx="425450" cy="425450"/>
          </a:xfrm>
          <a:prstGeom prst="triangle">
            <a:avLst/>
          </a:prstGeom>
          <a:solidFill>
            <a:schemeClr val="tx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66195" y="1530985"/>
            <a:ext cx="172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评价能力</a:t>
            </a:r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5201285" y="3641725"/>
            <a:ext cx="3384550" cy="833755"/>
          </a:xfrm>
          <a:prstGeom prst="rightArrow">
            <a:avLst>
              <a:gd name="adj1" fmla="val 50000"/>
              <a:gd name="adj2" fmla="val 105864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9521825" y="3641725"/>
            <a:ext cx="1298575" cy="833755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11034395" y="3614420"/>
            <a:ext cx="1298575" cy="833755"/>
          </a:xfrm>
          <a:prstGeom prst="rightArrow">
            <a:avLst>
              <a:gd name="adj1" fmla="val 50000"/>
              <a:gd name="adj2" fmla="val 73038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Q5NmI0YmEyZWVjYTBlNTJmMTI2OTFlZWQzMjA2MGYifQ=="/>
  <p:tag name="KSO_WPP_MARK_KEY" val="dfa8ae1c-a901-4f9f-b0e6-c05165d6a7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? ? ?</cp:lastModifiedBy>
  <cp:revision>4</cp:revision>
  <dcterms:created xsi:type="dcterms:W3CDTF">2022-12-05T13:58:00Z</dcterms:created>
  <dcterms:modified xsi:type="dcterms:W3CDTF">2022-12-06T10:37:46Z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E7ED5859D770483F8AF8BB2E6B9C9E1F</vt:lpwstr>
  </property>
  <property fmtid="{D5CDD505-2E9C-101B-9397-08002B2CF9AE}" pid="3" name="KSOProductBuildVer">
    <vt:lpwstr>2052-11.1.0.12763</vt:lpwstr>
  </property>
</Properties>
</file>