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7999710" cy="10799445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36" y="1767501"/>
            <a:ext cx="13500218" cy="3760000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36" y="5672500"/>
            <a:ext cx="13500218" cy="2607499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458" y="575000"/>
            <a:ext cx="3881313" cy="9152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20" y="575000"/>
            <a:ext cx="11418934" cy="9152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45" y="2692501"/>
            <a:ext cx="15525250" cy="4492499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45" y="7227500"/>
            <a:ext cx="15525250" cy="23624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20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647" y="2875000"/>
            <a:ext cx="7650123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575000"/>
            <a:ext cx="15525250" cy="20875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65" y="2647501"/>
            <a:ext cx="7614966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65" y="3945000"/>
            <a:ext cx="7614966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647" y="2647501"/>
            <a:ext cx="7652468" cy="129749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647" y="3945000"/>
            <a:ext cx="7652468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65" y="720000"/>
            <a:ext cx="5805562" cy="2520000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468" y="1555000"/>
            <a:ext cx="9112647" cy="7675000"/>
          </a:xfrm>
        </p:spPr>
        <p:txBody>
          <a:bodyPr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79725" indent="0">
              <a:buNone/>
              <a:defRPr sz="3150"/>
            </a:lvl5pPr>
            <a:lvl6pPr marL="3599815" indent="0">
              <a:buNone/>
              <a:defRPr sz="3150"/>
            </a:lvl6pPr>
            <a:lvl7pPr marL="4319905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65" y="3240000"/>
            <a:ext cx="5805562" cy="6002500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20" y="575000"/>
            <a:ext cx="15525250" cy="20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20" y="2875000"/>
            <a:ext cx="15525250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20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96" y="10009999"/>
            <a:ext cx="6075098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705" y="10009999"/>
            <a:ext cx="4050065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4164" y="2126522"/>
            <a:ext cx="40913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概率图模型</a:t>
            </a:r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470543" y="4789755"/>
            <a:ext cx="13711776" cy="3563042"/>
            <a:chOff x="4885" y="4823"/>
            <a:chExt cx="21593" cy="5611"/>
          </a:xfrm>
        </p:grpSpPr>
        <p:sp>
          <p:nvSpPr>
            <p:cNvPr id="6" name="矩形 5"/>
            <p:cNvSpPr/>
            <p:nvPr/>
          </p:nvSpPr>
          <p:spPr>
            <a:xfrm>
              <a:off x="4955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156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95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2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980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15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21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/>
            <p:nvPr/>
          </p:nvCxnSpPr>
          <p:spPr>
            <a:xfrm>
              <a:off x="5367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796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>
              <a:stCxn id="115" idx="4"/>
            </p:cNvCxnSpPr>
            <p:nvPr/>
          </p:nvCxnSpPr>
          <p:spPr>
            <a:xfrm>
              <a:off x="7497" y="5647"/>
              <a:ext cx="71" cy="1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568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4"/>
              <a:endCxn id="10" idx="0"/>
            </p:cNvCxnSpPr>
            <p:nvPr/>
          </p:nvCxnSpPr>
          <p:spPr>
            <a:xfrm flipH="1">
              <a:off x="9296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/>
            <p:cNvSpPr/>
            <p:nvPr/>
          </p:nvSpPr>
          <p:spPr>
            <a:xfrm>
              <a:off x="10828" y="7167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2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3029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47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82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189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2958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02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508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/>
            <p:cNvCxnSpPr/>
            <p:nvPr/>
          </p:nvCxnSpPr>
          <p:spPr>
            <a:xfrm>
              <a:off x="11240" y="5647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11669" y="5647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71"/>
            <p:cNvCxnSpPr/>
            <p:nvPr/>
          </p:nvCxnSpPr>
          <p:spPr>
            <a:xfrm>
              <a:off x="13370" y="5647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13441" y="5647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15169" y="5647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16493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69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69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04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49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755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8623" y="4834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968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075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/>
            <p:cNvCxnSpPr/>
            <p:nvPr/>
          </p:nvCxnSpPr>
          <p:spPr>
            <a:xfrm>
              <a:off x="16905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17334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/>
            <p:cNvCxnSpPr/>
            <p:nvPr/>
          </p:nvCxnSpPr>
          <p:spPr>
            <a:xfrm>
              <a:off x="19035" y="5658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H="1">
              <a:off x="19106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6" idx="4"/>
              <a:endCxn id="81" idx="0"/>
            </p:cNvCxnSpPr>
            <p:nvPr/>
          </p:nvCxnSpPr>
          <p:spPr>
            <a:xfrm flipH="1">
              <a:off x="20834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/>
            <p:cNvSpPr/>
            <p:nvPr/>
          </p:nvSpPr>
          <p:spPr>
            <a:xfrm>
              <a:off x="13073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/>
            <p:cNvSpPr/>
            <p:nvPr/>
          </p:nvSpPr>
          <p:spPr>
            <a:xfrm>
              <a:off x="18470" y="9595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/>
            <p:cNvCxnSpPr/>
            <p:nvPr/>
          </p:nvCxnSpPr>
          <p:spPr>
            <a:xfrm>
              <a:off x="5796" y="8183"/>
              <a:ext cx="2596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8392" y="8172"/>
              <a:ext cx="5049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59" idx="4"/>
            </p:cNvCxnSpPr>
            <p:nvPr/>
          </p:nvCxnSpPr>
          <p:spPr>
            <a:xfrm flipH="1">
              <a:off x="8457" y="8172"/>
              <a:ext cx="6712" cy="1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13441" y="8172"/>
              <a:ext cx="5441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9" idx="4"/>
              <a:endCxn id="103" idx="0"/>
            </p:cNvCxnSpPr>
            <p:nvPr/>
          </p:nvCxnSpPr>
          <p:spPr>
            <a:xfrm>
              <a:off x="17334" y="8183"/>
              <a:ext cx="1548" cy="1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59" idx="4"/>
              <a:endCxn id="103" idx="0"/>
            </p:cNvCxnSpPr>
            <p:nvPr/>
          </p:nvCxnSpPr>
          <p:spPr>
            <a:xfrm>
              <a:off x="15169" y="8172"/>
              <a:ext cx="3713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5796" y="8183"/>
              <a:ext cx="768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13485" y="8183"/>
              <a:ext cx="384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8" idx="4"/>
              <a:endCxn id="101" idx="0"/>
            </p:cNvCxnSpPr>
            <p:nvPr/>
          </p:nvCxnSpPr>
          <p:spPr>
            <a:xfrm>
              <a:off x="13441" y="8172"/>
              <a:ext cx="44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7085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/>
            <p:cNvSpPr/>
            <p:nvPr/>
          </p:nvSpPr>
          <p:spPr>
            <a:xfrm>
              <a:off x="22765" y="5883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2765" y="4911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2765" y="697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flipV="1">
              <a:off x="22689" y="8364"/>
              <a:ext cx="976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4240" y="4911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可观测变量</a:t>
              </a:r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4240" y="5883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隐变量</a:t>
              </a:r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4240" y="6974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超参数</a:t>
              </a:r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4240" y="8076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依赖关系</a:t>
              </a:r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722783" y="3501954"/>
            <a:ext cx="365766" cy="514993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66980" y="3920426"/>
            <a:ext cx="528964" cy="473146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3676" y="3826444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被抽查的作业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863614" y="6212178"/>
            <a:ext cx="441967" cy="713752"/>
            <a:chOff x="2755" y="2520"/>
            <a:chExt cx="696" cy="1124"/>
          </a:xfrm>
        </p:grpSpPr>
        <p:sp>
          <p:nvSpPr>
            <p:cNvPr id="15" name="等腰三角形 14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6200000">
            <a:off x="1743738" y="627504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16200000">
            <a:off x="2557821" y="5873082"/>
            <a:ext cx="434347" cy="1408453"/>
            <a:chOff x="2294" y="2707"/>
            <a:chExt cx="684" cy="2218"/>
          </a:xfrm>
        </p:grpSpPr>
        <p:sp>
          <p:nvSpPr>
            <p:cNvPr id="18" name="矩形 17"/>
            <p:cNvSpPr/>
            <p:nvPr/>
          </p:nvSpPr>
          <p:spPr>
            <a:xfrm>
              <a:off x="2294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37" y="2747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337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337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863614" y="5290778"/>
            <a:ext cx="441967" cy="713752"/>
            <a:chOff x="2755" y="2520"/>
            <a:chExt cx="696" cy="1124"/>
          </a:xfrm>
        </p:grpSpPr>
        <p:sp>
          <p:nvSpPr>
            <p:cNvPr id="23" name="等腰三角形 22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rot="16200000">
            <a:off x="1743738" y="535364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 rot="0">
            <a:off x="2070768" y="5438735"/>
            <a:ext cx="1408453" cy="434347"/>
            <a:chOff x="3169" y="4139"/>
            <a:chExt cx="2218" cy="684"/>
          </a:xfrm>
        </p:grpSpPr>
        <p:sp>
          <p:nvSpPr>
            <p:cNvPr id="26" name="矩形 25"/>
            <p:cNvSpPr/>
            <p:nvPr/>
          </p:nvSpPr>
          <p:spPr>
            <a:xfrm rot="16200000">
              <a:off x="3936" y="3372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320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388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4570" y="4182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>
            <a:off x="863614" y="7421237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63614" y="7132943"/>
            <a:ext cx="442602" cy="44260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16200000">
            <a:off x="1743738" y="7195809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rot="16200000">
            <a:off x="2557821" y="6793847"/>
            <a:ext cx="434347" cy="1408453"/>
            <a:chOff x="5123" y="2707"/>
            <a:chExt cx="684" cy="2218"/>
          </a:xfrm>
        </p:grpSpPr>
        <p:sp>
          <p:nvSpPr>
            <p:cNvPr id="34" name="矩形 33"/>
            <p:cNvSpPr/>
            <p:nvPr/>
          </p:nvSpPr>
          <p:spPr>
            <a:xfrm>
              <a:off x="5123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66" y="274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66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166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4610809" y="2788203"/>
            <a:ext cx="441967" cy="713752"/>
            <a:chOff x="2755" y="2520"/>
            <a:chExt cx="696" cy="1124"/>
          </a:xfrm>
        </p:grpSpPr>
        <p:sp>
          <p:nvSpPr>
            <p:cNvPr id="54" name="等腰三角形 53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1862485" y="3707697"/>
            <a:ext cx="434347" cy="140845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200000">
            <a:off x="1400833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200000">
            <a:off x="1832640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00000">
            <a:off x="2265082" y="4222056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8657730" y="3488619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8998730" y="4078543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017780" y="4780230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8998730" y="6742411"/>
            <a:ext cx="425457" cy="425457"/>
          </a:xfrm>
          <a:prstGeom prst="triangle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1754675" y="4006152"/>
            <a:ext cx="528964" cy="473146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>
            <a:off x="11786425" y="4164270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>
            <a:off x="11805475" y="4865956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>
            <a:off x="11786425" y="6828138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1466380" y="3501954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4675580" y="5660354"/>
            <a:ext cx="3384605" cy="833768"/>
          </a:xfrm>
          <a:prstGeom prst="rightArrow">
            <a:avLst>
              <a:gd name="adj1" fmla="val 50000"/>
              <a:gd name="adj2" fmla="val 105864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9521979" y="5612728"/>
            <a:ext cx="1298596" cy="833768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11034573" y="5585423"/>
            <a:ext cx="1298596" cy="833768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240691" y="693364"/>
            <a:ext cx="205108" cy="14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6200000">
            <a:off x="5954491" y="4298892"/>
            <a:ext cx="746137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00540" y="2176780"/>
            <a:ext cx="1259840" cy="61455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46794" y="580333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被抽查的作业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5039441" y="3148253"/>
            <a:ext cx="441967" cy="713752"/>
            <a:chOff x="2755" y="2520"/>
            <a:chExt cx="696" cy="1124"/>
          </a:xfrm>
        </p:grpSpPr>
        <p:sp>
          <p:nvSpPr>
            <p:cNvPr id="15" name="等腰三角形 14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rot="16200000">
            <a:off x="5919565" y="3211119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rot="16200000">
            <a:off x="6733649" y="2809158"/>
            <a:ext cx="434347" cy="1408453"/>
            <a:chOff x="2294" y="2707"/>
            <a:chExt cx="684" cy="2218"/>
          </a:xfrm>
        </p:grpSpPr>
        <p:sp>
          <p:nvSpPr>
            <p:cNvPr id="18" name="矩形 17"/>
            <p:cNvSpPr/>
            <p:nvPr/>
          </p:nvSpPr>
          <p:spPr>
            <a:xfrm>
              <a:off x="2294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37" y="2747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337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337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5039441" y="2226854"/>
            <a:ext cx="441967" cy="713752"/>
            <a:chOff x="2755" y="2520"/>
            <a:chExt cx="696" cy="1124"/>
          </a:xfrm>
        </p:grpSpPr>
        <p:sp>
          <p:nvSpPr>
            <p:cNvPr id="23" name="等腰三角形 22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rot="16200000">
            <a:off x="5919565" y="2289720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 rot="0">
            <a:off x="6246596" y="2374811"/>
            <a:ext cx="1408453" cy="434347"/>
            <a:chOff x="3169" y="4139"/>
            <a:chExt cx="2218" cy="684"/>
          </a:xfrm>
        </p:grpSpPr>
        <p:sp>
          <p:nvSpPr>
            <p:cNvPr id="26" name="矩形 25"/>
            <p:cNvSpPr/>
            <p:nvPr/>
          </p:nvSpPr>
          <p:spPr>
            <a:xfrm rot="16200000">
              <a:off x="3936" y="3372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320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3889" y="4182"/>
              <a:ext cx="598" cy="598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4570" y="4182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>
            <a:off x="5039441" y="4357313"/>
            <a:ext cx="425457" cy="425457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39441" y="4069018"/>
            <a:ext cx="442602" cy="442602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16200000">
            <a:off x="5919565" y="4131884"/>
            <a:ext cx="0" cy="60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rot="16200000">
            <a:off x="6733649" y="3729923"/>
            <a:ext cx="434347" cy="1408453"/>
            <a:chOff x="5123" y="2707"/>
            <a:chExt cx="684" cy="2218"/>
          </a:xfrm>
        </p:grpSpPr>
        <p:sp>
          <p:nvSpPr>
            <p:cNvPr id="34" name="矩形 33"/>
            <p:cNvSpPr/>
            <p:nvPr/>
          </p:nvSpPr>
          <p:spPr>
            <a:xfrm>
              <a:off x="5123" y="2707"/>
              <a:ext cx="684" cy="2218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166" y="274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166" y="3427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166" y="4108"/>
              <a:ext cx="598" cy="598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5121309" y="761946"/>
            <a:ext cx="441967" cy="713752"/>
            <a:chOff x="2755" y="2520"/>
            <a:chExt cx="696" cy="1124"/>
          </a:xfrm>
        </p:grpSpPr>
        <p:sp>
          <p:nvSpPr>
            <p:cNvPr id="54" name="等腰三角形 53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6305603" y="461586"/>
            <a:ext cx="434347" cy="140845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200000">
            <a:off x="5843951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200000">
            <a:off x="6275758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00000">
            <a:off x="6708200" y="975944"/>
            <a:ext cx="379736" cy="379736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476894" y="1204500"/>
            <a:ext cx="1721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9628660" y="4061398"/>
            <a:ext cx="804558" cy="804558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610245" y="2875199"/>
            <a:ext cx="840754" cy="840754"/>
          </a:xfrm>
          <a:prstGeom prst="triangle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9657236" y="7144373"/>
            <a:ext cx="775983" cy="775983"/>
          </a:xfrm>
          <a:prstGeom prst="triangle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 rot="5400000">
            <a:off x="5976081" y="5141551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4996212" y="457141"/>
            <a:ext cx="693431" cy="3048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5976081" y="6830043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5954491" y="6043900"/>
            <a:ext cx="746137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4991180" y="1608989"/>
            <a:ext cx="2673393" cy="38087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5702300" y="-964565"/>
            <a:ext cx="1251585" cy="38087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60265" y="601916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汇总得分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07890" y="776414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计算可靠性</a:t>
            </a: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8476076" y="3390856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8491951" y="7615511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0800000">
            <a:off x="8423371" y="5944826"/>
            <a:ext cx="703591" cy="516898"/>
          </a:xfrm>
          <a:prstGeom prst="rightArrow">
            <a:avLst>
              <a:gd name="adj1" fmla="val 50000"/>
              <a:gd name="adj2" fmla="val 56511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840605" y="1729105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评审阶段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Q5NmI0YmEyZWVjYTBlNTJmMTI2OTFlZWQzMjA2MGYifQ=="/>
  <p:tag name="KSO_WPP_MARK_KEY" val="dfa8ae1c-a901-4f9f-b0e6-c05165d6a7d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宽屏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Cambria Math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? ? ?</cp:lastModifiedBy>
  <cp:revision>7</cp:revision>
  <dcterms:created xsi:type="dcterms:W3CDTF">2022-12-05T13:58:00Z</dcterms:created>
  <dcterms:modified xsi:type="dcterms:W3CDTF">2022-12-06T12:36:11Z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E7ED5859D770483F8AF8BB2E6B9C9E1F</vt:lpwstr>
  </property>
  <property fmtid="{D5CDD505-2E9C-101B-9397-08002B2CF9AE}" pid="3" name="KSOProductBuildVer">
    <vt:lpwstr>2052-11.1.0.12763</vt:lpwstr>
  </property>
</Properties>
</file>