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0.svg" ContentType="image/svg+xml"/>
  <Override PartName="/ppt/media/image22.svg" ContentType="image/svg+xml"/>
  <Override PartName="/ppt/media/image33.svg" ContentType="image/svg+xml"/>
  <Override PartName="/ppt/media/image36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9.svg" ContentType="image/svg+xml"/>
  <Override PartName="/ppt/media/image5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7999710" cy="10799445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36" y="1767501"/>
            <a:ext cx="13500218" cy="3760000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36" y="5672500"/>
            <a:ext cx="13500218" cy="2607499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458" y="575000"/>
            <a:ext cx="3881313" cy="915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20" y="575000"/>
            <a:ext cx="11418934" cy="915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45" y="2692501"/>
            <a:ext cx="15525250" cy="4492499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45" y="7227500"/>
            <a:ext cx="15525250" cy="23624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20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647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575000"/>
            <a:ext cx="15525250" cy="20875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65" y="2647501"/>
            <a:ext cx="7614966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65" y="3945000"/>
            <a:ext cx="7614966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647" y="2647501"/>
            <a:ext cx="7652468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647" y="3945000"/>
            <a:ext cx="7652468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79725" indent="0">
              <a:buNone/>
              <a:defRPr sz="3150"/>
            </a:lvl5pPr>
            <a:lvl6pPr marL="3599815" indent="0">
              <a:buNone/>
              <a:defRPr sz="3150"/>
            </a:lvl6pPr>
            <a:lvl7pPr marL="4319905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20" y="575000"/>
            <a:ext cx="15525250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20" y="2875000"/>
            <a:ext cx="15525250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20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96" y="10009999"/>
            <a:ext cx="6075098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705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51.svg"/><Relationship Id="rId32" Type="http://schemas.openxmlformats.org/officeDocument/2006/relationships/image" Target="../media/image50.png"/><Relationship Id="rId31" Type="http://schemas.openxmlformats.org/officeDocument/2006/relationships/image" Target="../media/image49.svg"/><Relationship Id="rId30" Type="http://schemas.openxmlformats.org/officeDocument/2006/relationships/image" Target="../media/image48.png"/><Relationship Id="rId3" Type="http://schemas.openxmlformats.org/officeDocument/2006/relationships/image" Target="../media/image21.png"/><Relationship Id="rId29" Type="http://schemas.openxmlformats.org/officeDocument/2006/relationships/image" Target="../media/image47.png"/><Relationship Id="rId28" Type="http://schemas.openxmlformats.org/officeDocument/2006/relationships/image" Target="../media/image46.png"/><Relationship Id="rId27" Type="http://schemas.openxmlformats.org/officeDocument/2006/relationships/image" Target="../media/image45.svg"/><Relationship Id="rId26" Type="http://schemas.openxmlformats.org/officeDocument/2006/relationships/image" Target="../media/image44.png"/><Relationship Id="rId25" Type="http://schemas.openxmlformats.org/officeDocument/2006/relationships/image" Target="../media/image43.svg"/><Relationship Id="rId24" Type="http://schemas.openxmlformats.org/officeDocument/2006/relationships/image" Target="../media/image42.png"/><Relationship Id="rId23" Type="http://schemas.openxmlformats.org/officeDocument/2006/relationships/image" Target="../media/image41.svg"/><Relationship Id="rId22" Type="http://schemas.openxmlformats.org/officeDocument/2006/relationships/image" Target="../media/image40.png"/><Relationship Id="rId21" Type="http://schemas.openxmlformats.org/officeDocument/2006/relationships/image" Target="../media/image39.png"/><Relationship Id="rId20" Type="http://schemas.openxmlformats.org/officeDocument/2006/relationships/image" Target="../media/image38.png"/><Relationship Id="rId2" Type="http://schemas.openxmlformats.org/officeDocument/2006/relationships/image" Target="../media/image20.svg"/><Relationship Id="rId19" Type="http://schemas.openxmlformats.org/officeDocument/2006/relationships/image" Target="../media/image37.png"/><Relationship Id="rId18" Type="http://schemas.openxmlformats.org/officeDocument/2006/relationships/image" Target="../media/image36.sv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5" Type="http://schemas.openxmlformats.org/officeDocument/2006/relationships/image" Target="../media/image33.sv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0.svg"/><Relationship Id="rId6" Type="http://schemas.openxmlformats.org/officeDocument/2006/relationships/image" Target="../media/image19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3" Type="http://schemas.openxmlformats.org/officeDocument/2006/relationships/image" Target="../media/image34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6.png"/><Relationship Id="rId21" Type="http://schemas.openxmlformats.org/officeDocument/2006/relationships/image" Target="../media/image55.png"/><Relationship Id="rId20" Type="http://schemas.openxmlformats.org/officeDocument/2006/relationships/image" Target="../media/image54.png"/><Relationship Id="rId2" Type="http://schemas.openxmlformats.org/officeDocument/2006/relationships/image" Target="../media/image41.svg"/><Relationship Id="rId19" Type="http://schemas.openxmlformats.org/officeDocument/2006/relationships/image" Target="../media/image53.png"/><Relationship Id="rId18" Type="http://schemas.openxmlformats.org/officeDocument/2006/relationships/image" Target="../media/image36.svg"/><Relationship Id="rId17" Type="http://schemas.openxmlformats.org/officeDocument/2006/relationships/image" Target="../media/image35.png"/><Relationship Id="rId16" Type="http://schemas.openxmlformats.org/officeDocument/2006/relationships/image" Target="../media/image38.png"/><Relationship Id="rId15" Type="http://schemas.openxmlformats.org/officeDocument/2006/relationships/image" Target="../media/image23.png"/><Relationship Id="rId14" Type="http://schemas.openxmlformats.org/officeDocument/2006/relationships/image" Target="../media/image52.png"/><Relationship Id="rId13" Type="http://schemas.openxmlformats.org/officeDocument/2006/relationships/image" Target="../media/image24.png"/><Relationship Id="rId12" Type="http://schemas.openxmlformats.org/officeDocument/2006/relationships/image" Target="../media/image37.png"/><Relationship Id="rId11" Type="http://schemas.openxmlformats.org/officeDocument/2006/relationships/image" Target="../media/image33.svg"/><Relationship Id="rId10" Type="http://schemas.openxmlformats.org/officeDocument/2006/relationships/image" Target="../media/image32.png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4164" y="2126522"/>
            <a:ext cx="40913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概率图模型</a:t>
            </a:r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470543" y="4789755"/>
            <a:ext cx="13711776" cy="3563042"/>
            <a:chOff x="4885" y="4823"/>
            <a:chExt cx="21593" cy="5611"/>
          </a:xfrm>
        </p:grpSpPr>
        <p:sp>
          <p:nvSpPr>
            <p:cNvPr id="6" name="矩形 5"/>
            <p:cNvSpPr/>
            <p:nvPr/>
          </p:nvSpPr>
          <p:spPr>
            <a:xfrm>
              <a:off x="4955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156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95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2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980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15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21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/>
            <p:nvPr/>
          </p:nvCxnSpPr>
          <p:spPr>
            <a:xfrm>
              <a:off x="5367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796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>
              <a:stCxn id="115" idx="4"/>
            </p:cNvCxnSpPr>
            <p:nvPr/>
          </p:nvCxnSpPr>
          <p:spPr>
            <a:xfrm>
              <a:off x="7497" y="5647"/>
              <a:ext cx="71" cy="1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568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4"/>
              <a:endCxn id="10" idx="0"/>
            </p:cNvCxnSpPr>
            <p:nvPr/>
          </p:nvCxnSpPr>
          <p:spPr>
            <a:xfrm flipH="1">
              <a:off x="9296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/>
            <p:cNvSpPr/>
            <p:nvPr/>
          </p:nvSpPr>
          <p:spPr>
            <a:xfrm>
              <a:off x="10828" y="7167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2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3029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47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82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189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2958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02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508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/>
            <p:cNvCxnSpPr/>
            <p:nvPr/>
          </p:nvCxnSpPr>
          <p:spPr>
            <a:xfrm>
              <a:off x="11240" y="5647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11669" y="5647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/>
            <p:cNvCxnSpPr/>
            <p:nvPr/>
          </p:nvCxnSpPr>
          <p:spPr>
            <a:xfrm>
              <a:off x="13370" y="5647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13441" y="5647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15169" y="5647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16493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69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69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04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49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755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8623" y="4834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968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075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/>
            <p:cNvCxnSpPr/>
            <p:nvPr/>
          </p:nvCxnSpPr>
          <p:spPr>
            <a:xfrm>
              <a:off x="16905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17334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/>
            <p:cNvCxnSpPr/>
            <p:nvPr/>
          </p:nvCxnSpPr>
          <p:spPr>
            <a:xfrm>
              <a:off x="19035" y="5658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H="1">
              <a:off x="19106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6" idx="4"/>
              <a:endCxn id="81" idx="0"/>
            </p:cNvCxnSpPr>
            <p:nvPr/>
          </p:nvCxnSpPr>
          <p:spPr>
            <a:xfrm flipH="1">
              <a:off x="20834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/>
            <p:cNvSpPr/>
            <p:nvPr/>
          </p:nvSpPr>
          <p:spPr>
            <a:xfrm>
              <a:off x="13073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/>
            <p:cNvSpPr/>
            <p:nvPr/>
          </p:nvSpPr>
          <p:spPr>
            <a:xfrm>
              <a:off x="18470" y="9595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/>
            <p:cNvCxnSpPr/>
            <p:nvPr/>
          </p:nvCxnSpPr>
          <p:spPr>
            <a:xfrm>
              <a:off x="5796" y="8183"/>
              <a:ext cx="2596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8392" y="8172"/>
              <a:ext cx="5049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59" idx="4"/>
            </p:cNvCxnSpPr>
            <p:nvPr/>
          </p:nvCxnSpPr>
          <p:spPr>
            <a:xfrm flipH="1">
              <a:off x="8457" y="8172"/>
              <a:ext cx="6712" cy="1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13441" y="8172"/>
              <a:ext cx="5441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9" idx="4"/>
              <a:endCxn id="103" idx="0"/>
            </p:cNvCxnSpPr>
            <p:nvPr/>
          </p:nvCxnSpPr>
          <p:spPr>
            <a:xfrm>
              <a:off x="17334" y="8183"/>
              <a:ext cx="1548" cy="1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9" idx="4"/>
              <a:endCxn id="103" idx="0"/>
            </p:cNvCxnSpPr>
            <p:nvPr/>
          </p:nvCxnSpPr>
          <p:spPr>
            <a:xfrm>
              <a:off x="15169" y="8172"/>
              <a:ext cx="3713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5796" y="8183"/>
              <a:ext cx="768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13485" y="8183"/>
              <a:ext cx="384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8" idx="4"/>
              <a:endCxn id="101" idx="0"/>
            </p:cNvCxnSpPr>
            <p:nvPr/>
          </p:nvCxnSpPr>
          <p:spPr>
            <a:xfrm>
              <a:off x="13441" y="8172"/>
              <a:ext cx="44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7085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/>
            <p:cNvSpPr/>
            <p:nvPr/>
          </p:nvSpPr>
          <p:spPr>
            <a:xfrm>
              <a:off x="22765" y="5883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2765" y="4911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2765" y="697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flipV="1">
              <a:off x="22689" y="8364"/>
              <a:ext cx="976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4240" y="4911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可观测变量</a:t>
              </a:r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240" y="5883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隐变量</a:t>
              </a:r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4240" y="6974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超参数</a:t>
              </a:r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4240" y="8076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依赖关系</a:t>
              </a:r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722783" y="3501954"/>
            <a:ext cx="365766" cy="514993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66980" y="3920426"/>
            <a:ext cx="528964" cy="473146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3676" y="3826444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863614" y="6212178"/>
            <a:ext cx="441967" cy="713752"/>
            <a:chOff x="2755" y="2520"/>
            <a:chExt cx="696" cy="1124"/>
          </a:xfrm>
        </p:grpSpPr>
        <p:sp>
          <p:nvSpPr>
            <p:cNvPr id="15" name="等腰三角形 14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>
            <a:off x="1743738" y="627504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6200000">
            <a:off x="2557821" y="5873082"/>
            <a:ext cx="434347" cy="1408453"/>
            <a:chOff x="2294" y="2707"/>
            <a:chExt cx="684" cy="2218"/>
          </a:xfrm>
        </p:grpSpPr>
        <p:sp>
          <p:nvSpPr>
            <p:cNvPr id="18" name="矩形 17"/>
            <p:cNvSpPr/>
            <p:nvPr/>
          </p:nvSpPr>
          <p:spPr>
            <a:xfrm>
              <a:off x="2294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37" y="2747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37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37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863614" y="5290778"/>
            <a:ext cx="441967" cy="713752"/>
            <a:chOff x="2755" y="2520"/>
            <a:chExt cx="696" cy="1124"/>
          </a:xfrm>
        </p:grpSpPr>
        <p:sp>
          <p:nvSpPr>
            <p:cNvPr id="23" name="等腰三角形 22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16200000">
            <a:off x="1743738" y="535364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 rot="0">
            <a:off x="2070768" y="5438735"/>
            <a:ext cx="1408453" cy="434347"/>
            <a:chOff x="3169" y="4139"/>
            <a:chExt cx="2218" cy="684"/>
          </a:xfrm>
        </p:grpSpPr>
        <p:sp>
          <p:nvSpPr>
            <p:cNvPr id="26" name="矩形 25"/>
            <p:cNvSpPr/>
            <p:nvPr/>
          </p:nvSpPr>
          <p:spPr>
            <a:xfrm rot="16200000">
              <a:off x="3936" y="3372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320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388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4570" y="4182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>
            <a:off x="863614" y="7421237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63614" y="7132943"/>
            <a:ext cx="442602" cy="44260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6200000">
            <a:off x="1743738" y="7195809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2557821" y="6793847"/>
            <a:ext cx="434347" cy="1408453"/>
            <a:chOff x="5123" y="2707"/>
            <a:chExt cx="684" cy="2218"/>
          </a:xfrm>
        </p:grpSpPr>
        <p:sp>
          <p:nvSpPr>
            <p:cNvPr id="34" name="矩形 33"/>
            <p:cNvSpPr/>
            <p:nvPr/>
          </p:nvSpPr>
          <p:spPr>
            <a:xfrm>
              <a:off x="5123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66" y="274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6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166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4610809" y="2788203"/>
            <a:ext cx="441967" cy="713752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1862485" y="3707697"/>
            <a:ext cx="434347" cy="14084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1400833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1832640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2265082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8657730" y="3488619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8998730" y="4078543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017780" y="4780230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8998730" y="6742411"/>
            <a:ext cx="425457" cy="425457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1754675" y="4006152"/>
            <a:ext cx="528964" cy="473146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>
            <a:off x="11786425" y="4164270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>
            <a:off x="11805475" y="4865956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>
            <a:off x="11786425" y="6828138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1466380" y="3501954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4675580" y="5660354"/>
            <a:ext cx="3384605" cy="833768"/>
          </a:xfrm>
          <a:prstGeom prst="rightArrow">
            <a:avLst>
              <a:gd name="adj1" fmla="val 50000"/>
              <a:gd name="adj2" fmla="val 105864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9521979" y="5612728"/>
            <a:ext cx="1298596" cy="833768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11034573" y="5585423"/>
            <a:ext cx="1298596" cy="833768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240691" y="693364"/>
            <a:ext cx="205108" cy="14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6200000">
            <a:off x="5954491" y="4298892"/>
            <a:ext cx="746137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00540" y="2176780"/>
            <a:ext cx="1259840" cy="61455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46794" y="580333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5039441" y="3148253"/>
            <a:ext cx="441967" cy="713752"/>
            <a:chOff x="2755" y="2520"/>
            <a:chExt cx="696" cy="1124"/>
          </a:xfrm>
        </p:grpSpPr>
        <p:sp>
          <p:nvSpPr>
            <p:cNvPr id="15" name="等腰三角形 14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>
            <a:off x="5919565" y="3211119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6200000">
            <a:off x="6733649" y="2809158"/>
            <a:ext cx="434347" cy="1408453"/>
            <a:chOff x="2294" y="2707"/>
            <a:chExt cx="684" cy="2218"/>
          </a:xfrm>
        </p:grpSpPr>
        <p:sp>
          <p:nvSpPr>
            <p:cNvPr id="18" name="矩形 17"/>
            <p:cNvSpPr/>
            <p:nvPr/>
          </p:nvSpPr>
          <p:spPr>
            <a:xfrm>
              <a:off x="2294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37" y="2747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37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37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5039441" y="2226854"/>
            <a:ext cx="441967" cy="713752"/>
            <a:chOff x="2755" y="2520"/>
            <a:chExt cx="696" cy="1124"/>
          </a:xfrm>
        </p:grpSpPr>
        <p:sp>
          <p:nvSpPr>
            <p:cNvPr id="23" name="等腰三角形 22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16200000">
            <a:off x="5919565" y="2289720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 rot="0">
            <a:off x="6246596" y="2374811"/>
            <a:ext cx="1408453" cy="434347"/>
            <a:chOff x="3169" y="4139"/>
            <a:chExt cx="2218" cy="684"/>
          </a:xfrm>
        </p:grpSpPr>
        <p:sp>
          <p:nvSpPr>
            <p:cNvPr id="26" name="矩形 25"/>
            <p:cNvSpPr/>
            <p:nvPr/>
          </p:nvSpPr>
          <p:spPr>
            <a:xfrm rot="16200000">
              <a:off x="3936" y="3372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320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388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4570" y="4182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>
            <a:off x="5039441" y="4357313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9441" y="4069018"/>
            <a:ext cx="442602" cy="44260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6200000">
            <a:off x="5919565" y="413188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6733649" y="3729923"/>
            <a:ext cx="434347" cy="1408453"/>
            <a:chOff x="5123" y="2707"/>
            <a:chExt cx="684" cy="2218"/>
          </a:xfrm>
        </p:grpSpPr>
        <p:sp>
          <p:nvSpPr>
            <p:cNvPr id="34" name="矩形 33"/>
            <p:cNvSpPr/>
            <p:nvPr/>
          </p:nvSpPr>
          <p:spPr>
            <a:xfrm>
              <a:off x="5123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66" y="274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6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166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5121309" y="761946"/>
            <a:ext cx="441967" cy="713752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6305603" y="461586"/>
            <a:ext cx="434347" cy="14084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5843951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6275758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6708200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476894" y="1204500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9628660" y="4061398"/>
            <a:ext cx="804558" cy="804558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610245" y="2875199"/>
            <a:ext cx="840754" cy="840754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9657236" y="7144373"/>
            <a:ext cx="775983" cy="775983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5400000">
            <a:off x="5976081" y="5141551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4996212" y="457141"/>
            <a:ext cx="693431" cy="304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5976081" y="6830043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5954491" y="6043900"/>
            <a:ext cx="746137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4991180" y="1608989"/>
            <a:ext cx="2673393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5702300" y="-964565"/>
            <a:ext cx="1251585" cy="38087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60265" y="601916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汇总得分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07890" y="776414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计算可靠性</a:t>
            </a: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8476076" y="3390856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91951" y="7615511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0800000">
            <a:off x="8423371" y="5944826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840605" y="172910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评审阶段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93850" y="5777865"/>
            <a:ext cx="8193405" cy="369951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0685" y="1208405"/>
            <a:ext cx="3312160" cy="309372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62275" y="1296670"/>
            <a:ext cx="647700" cy="647700"/>
          </a:xfrm>
          <a:prstGeom prst="rect">
            <a:avLst/>
          </a:prstGeom>
        </p:spPr>
      </p:pic>
      <p:pic>
        <p:nvPicPr>
          <p:cNvPr id="9" name="图片 8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8465" y="2177415"/>
            <a:ext cx="647700" cy="647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39440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49070" y="475615"/>
            <a:ext cx="1380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Review Ability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061335" y="182499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35" y="182499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612390" y="606425"/>
            <a:ext cx="1152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Students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2480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082925" y="273621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25" y="2736215"/>
                <a:ext cx="392430" cy="3371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84830" y="3937000"/>
                <a:ext cx="39560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30" y="3937000"/>
                <a:ext cx="395605" cy="3371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709670" y="611505"/>
            <a:ext cx="1383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724275" y="1630680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12695" y="250126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24275" y="250126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4112260" y="185166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0" y="1851660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941830" y="182499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1824990"/>
                <a:ext cx="549275" cy="3371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941830" y="272732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2727325"/>
                <a:ext cx="549275" cy="3371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941830" y="393700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3937000"/>
                <a:ext cx="549275" cy="33718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102735" y="275018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35" y="2750185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4108450" y="395224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450" y="3952240"/>
                <a:ext cx="57785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243705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512695" y="1630680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83230" y="3352165"/>
            <a:ext cx="613410" cy="61341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3540" y="1363345"/>
            <a:ext cx="408940" cy="5137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9730" y="2244725"/>
            <a:ext cx="408940" cy="513715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6715" y="3374390"/>
            <a:ext cx="408940" cy="513715"/>
          </a:xfrm>
          <a:prstGeom prst="rect">
            <a:avLst/>
          </a:prstGeom>
        </p:spPr>
      </p:pic>
      <p:pic>
        <p:nvPicPr>
          <p:cNvPr id="67" name="图片 66" descr="32303038313137353b32303131373435393bd0c7d0c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9135" y="2197100"/>
            <a:ext cx="466725" cy="466725"/>
          </a:xfrm>
          <a:prstGeom prst="rect">
            <a:avLst/>
          </a:prstGeom>
        </p:spPr>
      </p:pic>
      <p:sp>
        <p:nvSpPr>
          <p:cNvPr id="69" name="右箭头 68"/>
          <p:cNvSpPr/>
          <p:nvPr/>
        </p:nvSpPr>
        <p:spPr>
          <a:xfrm>
            <a:off x="5205095" y="237426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156200" y="1746250"/>
            <a:ext cx="1431290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Randomly select </a:t>
            </a: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 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 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38350" y="3491230"/>
            <a:ext cx="201295" cy="33528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94535" y="1468755"/>
            <a:ext cx="374650" cy="372745"/>
          </a:xfrm>
          <a:prstGeom prst="rect">
            <a:avLst/>
          </a:prstGeom>
        </p:spPr>
      </p:pic>
      <p:cxnSp>
        <p:nvCxnSpPr>
          <p:cNvPr id="81" name="直接连接符 80"/>
          <p:cNvCxnSpPr/>
          <p:nvPr/>
        </p:nvCxnSpPr>
        <p:spPr>
          <a:xfrm>
            <a:off x="2522220" y="368744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733800" y="368744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615430" y="1208405"/>
            <a:ext cx="846455" cy="309308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298565" y="467995"/>
            <a:ext cx="1371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Selected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6732905" y="185229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05" y="1852295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6723380" y="275082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80" y="2750820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6726555" y="394081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55" y="3940810"/>
                <a:ext cx="577850" cy="33718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/>
          <p:cNvSpPr txBox="1"/>
          <p:nvPr/>
        </p:nvSpPr>
        <p:spPr>
          <a:xfrm>
            <a:off x="6861810" y="312102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695" y="3482975"/>
            <a:ext cx="408940" cy="51371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4185" y="1363980"/>
            <a:ext cx="408940" cy="51371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0375" y="2245360"/>
            <a:ext cx="408940" cy="513715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9017635" y="1208405"/>
            <a:ext cx="846455" cy="311150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723630" y="467995"/>
            <a:ext cx="1435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Graded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9138285" y="185229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285" y="1852295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9128760" y="275082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2750820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9128760" y="395922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3959225"/>
                <a:ext cx="577850" cy="33718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/>
          <p:cNvSpPr txBox="1"/>
          <p:nvPr/>
        </p:nvSpPr>
        <p:spPr>
          <a:xfrm>
            <a:off x="9264015" y="313944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2900" y="3501390"/>
            <a:ext cx="408940" cy="513715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9565" y="1363980"/>
            <a:ext cx="408940" cy="513715"/>
          </a:xfrm>
          <a:prstGeom prst="rect">
            <a:avLst/>
          </a:prstGeom>
        </p:spPr>
      </p:pic>
      <p:sp>
        <p:nvSpPr>
          <p:cNvPr id="104" name="右箭头 103"/>
          <p:cNvSpPr/>
          <p:nvPr/>
        </p:nvSpPr>
        <p:spPr>
          <a:xfrm>
            <a:off x="7670165" y="235521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pic>
        <p:nvPicPr>
          <p:cNvPr id="105" name="图片 104" descr="333639373139313b343435303834343bbdcccaa6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56550" y="1701800"/>
            <a:ext cx="598805" cy="598805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7639685" y="2614930"/>
            <a:ext cx="1233170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Teacher propose  scores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9215755" y="2245360"/>
            <a:ext cx="538480" cy="513080"/>
            <a:chOff x="12849" y="2680"/>
            <a:chExt cx="848" cy="808"/>
          </a:xfrm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110" name="图片 109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pic>
        <p:nvPicPr>
          <p:cNvPr id="111" name="图片 110" descr="32313537313638393b32313537313637343bb4ed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16110" y="3805555"/>
            <a:ext cx="232410" cy="232410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 rot="16200000">
            <a:off x="6247765" y="3487420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7010" y="6087110"/>
            <a:ext cx="434340" cy="545465"/>
          </a:xfrm>
          <a:prstGeom prst="rect">
            <a:avLst/>
          </a:prstGeom>
        </p:spPr>
      </p:pic>
      <p:sp>
        <p:nvSpPr>
          <p:cNvPr id="121" name="右箭头 120"/>
          <p:cNvSpPr/>
          <p:nvPr/>
        </p:nvSpPr>
        <p:spPr>
          <a:xfrm rot="5400000">
            <a:off x="5372100" y="5356225"/>
            <a:ext cx="54991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670685" y="468058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939415" y="4732655"/>
            <a:ext cx="888365" cy="638175"/>
            <a:chOff x="11172" y="5257"/>
            <a:chExt cx="2978" cy="1971"/>
          </a:xfrm>
        </p:grpSpPr>
        <p:pic>
          <p:nvPicPr>
            <p:cNvPr id="131" name="图片 130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132" name="文本框 131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6250" y="8277225"/>
            <a:ext cx="231775" cy="335280"/>
          </a:xfrm>
          <a:prstGeom prst="rect">
            <a:avLst/>
          </a:prstGeom>
        </p:spPr>
      </p:pic>
      <p:pic>
        <p:nvPicPr>
          <p:cNvPr id="138" name="图片 13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70530" y="129667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3069590" y="182499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90" y="182499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图片 141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3895" y="6944995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/>
              <p:cNvSpPr txBox="1"/>
              <p:nvPr/>
            </p:nvSpPr>
            <p:spPr>
              <a:xfrm>
                <a:off x="2078355" y="749109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55" y="7491095"/>
                <a:ext cx="392430" cy="3371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1" name="图片 150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8185" y="8138160"/>
            <a:ext cx="613410" cy="613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/>
              <p:cNvSpPr txBox="1"/>
              <p:nvPr/>
            </p:nvSpPr>
            <p:spPr>
              <a:xfrm>
                <a:off x="2114550" y="8674735"/>
                <a:ext cx="38925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8674735"/>
                <a:ext cx="389255" cy="33718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" name="图片 166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53260" y="596138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/>
              <p:cNvSpPr txBox="1"/>
              <p:nvPr/>
            </p:nvSpPr>
            <p:spPr>
              <a:xfrm>
                <a:off x="2078355" y="647827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55" y="647827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2" name="图片 1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10205" y="6091555"/>
            <a:ext cx="374650" cy="372745"/>
          </a:xfrm>
          <a:prstGeom prst="rect">
            <a:avLst/>
          </a:prstGeom>
        </p:spPr>
      </p:pic>
      <p:pic>
        <p:nvPicPr>
          <p:cNvPr id="175" name="图片 174" descr="32303038313137353b32303131373435393bd0c7d0c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2425" y="7035800"/>
            <a:ext cx="466725" cy="466725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1490" y="8277225"/>
            <a:ext cx="201295" cy="335280"/>
          </a:xfrm>
          <a:prstGeom prst="rect">
            <a:avLst/>
          </a:prstGeom>
        </p:spPr>
      </p:pic>
      <p:sp>
        <p:nvSpPr>
          <p:cNvPr id="179" name="文本框 178"/>
          <p:cNvSpPr txBox="1"/>
          <p:nvPr/>
        </p:nvSpPr>
        <p:spPr>
          <a:xfrm>
            <a:off x="2108835" y="785050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917825" y="784098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/>
              <p:cNvSpPr txBox="1"/>
              <p:nvPr/>
            </p:nvSpPr>
            <p:spPr>
              <a:xfrm>
                <a:off x="2823210" y="646430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1" name="文本框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210" y="6464300"/>
                <a:ext cx="549275" cy="3371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/>
              <p:cNvSpPr txBox="1"/>
              <p:nvPr/>
            </p:nvSpPr>
            <p:spPr>
              <a:xfrm>
                <a:off x="2857500" y="750379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2" name="文本框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7503795"/>
                <a:ext cx="549275" cy="3371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/>
              <p:cNvSpPr txBox="1"/>
              <p:nvPr/>
            </p:nvSpPr>
            <p:spPr>
              <a:xfrm>
                <a:off x="2857500" y="864298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8642985"/>
                <a:ext cx="549275" cy="33718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文本框 183"/>
          <p:cNvSpPr txBox="1"/>
          <p:nvPr/>
        </p:nvSpPr>
        <p:spPr>
          <a:xfrm>
            <a:off x="5627370" y="5368925"/>
            <a:ext cx="414210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Allocate </a:t>
            </a: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 submissions to every student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90" name="右箭头 189"/>
          <p:cNvSpPr/>
          <p:nvPr/>
        </p:nvSpPr>
        <p:spPr>
          <a:xfrm rot="5400000">
            <a:off x="3101340" y="4344035"/>
            <a:ext cx="39624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91" name="右箭头 190"/>
          <p:cNvSpPr/>
          <p:nvPr/>
        </p:nvSpPr>
        <p:spPr>
          <a:xfrm rot="5400000">
            <a:off x="9213850" y="4354195"/>
            <a:ext cx="39624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985635" y="6180455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chemeClr val="accent4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MEDIAN</a:t>
            </a:r>
            <a:endParaRPr lang="en-US" altLang="zh-CN" b="1">
              <a:solidFill>
                <a:schemeClr val="accent4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4747260" y="6091555"/>
            <a:ext cx="538480" cy="533400"/>
            <a:chOff x="12849" y="4079"/>
            <a:chExt cx="848" cy="840"/>
          </a:xfrm>
        </p:grpSpPr>
        <p:pic>
          <p:nvPicPr>
            <p:cNvPr id="198" name="图片 197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200" name="图片 199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213" name="组合 212"/>
          <p:cNvGrpSpPr/>
          <p:nvPr/>
        </p:nvGrpSpPr>
        <p:grpSpPr>
          <a:xfrm>
            <a:off x="5485765" y="6095365"/>
            <a:ext cx="538480" cy="513080"/>
            <a:chOff x="12849" y="2680"/>
            <a:chExt cx="848" cy="808"/>
          </a:xfrm>
        </p:grpSpPr>
        <p:pic>
          <p:nvPicPr>
            <p:cNvPr id="214" name="图片 213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15" name="图片 214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sp>
        <p:nvSpPr>
          <p:cNvPr id="216" name="文本框 215"/>
          <p:cNvSpPr txBox="1"/>
          <p:nvPr/>
        </p:nvSpPr>
        <p:spPr>
          <a:xfrm rot="5400000">
            <a:off x="6037580" y="625856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19" name="图片 218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2260" y="6091555"/>
            <a:ext cx="434340" cy="545465"/>
          </a:xfrm>
          <a:prstGeom prst="rect">
            <a:avLst/>
          </a:prstGeom>
        </p:spPr>
      </p:pic>
      <p:cxnSp>
        <p:nvCxnSpPr>
          <p:cNvPr id="221" name="直接连接符 220"/>
          <p:cNvCxnSpPr/>
          <p:nvPr/>
        </p:nvCxnSpPr>
        <p:spPr>
          <a:xfrm flipV="1">
            <a:off x="2645410" y="628142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flipV="1">
            <a:off x="2601595" y="726757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V="1">
            <a:off x="2650490" y="848233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V="1">
            <a:off x="3315970" y="628523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V="1">
            <a:off x="3335020" y="727138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V="1">
            <a:off x="3350260" y="848614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 rot="16200000">
            <a:off x="6247130" y="4526280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6985000" y="7219315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LOW</a:t>
            </a:r>
            <a:endParaRPr lang="en-US" altLang="zh-CN" b="1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5" name="文本框 234"/>
          <p:cNvSpPr txBox="1"/>
          <p:nvPr/>
        </p:nvSpPr>
        <p:spPr>
          <a:xfrm rot="5400000">
            <a:off x="6036945" y="729742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36" name="图片 235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1625" y="7130415"/>
            <a:ext cx="434340" cy="545465"/>
          </a:xfrm>
          <a:prstGeom prst="rect">
            <a:avLst/>
          </a:prstGeom>
        </p:spPr>
      </p:pic>
      <p:sp>
        <p:nvSpPr>
          <p:cNvPr id="237" name="矩形 236"/>
          <p:cNvSpPr/>
          <p:nvPr/>
        </p:nvSpPr>
        <p:spPr>
          <a:xfrm rot="16200000">
            <a:off x="6245860" y="5600065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105" y="8199755"/>
            <a:ext cx="434340" cy="545465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6983730" y="8293100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HIGH</a:t>
            </a:r>
            <a:endParaRPr lang="en-US" altLang="zh-CN" b="1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5483860" y="8208010"/>
            <a:ext cx="538480" cy="513080"/>
            <a:chOff x="12849" y="2680"/>
            <a:chExt cx="848" cy="808"/>
          </a:xfrm>
        </p:grpSpPr>
        <p:pic>
          <p:nvPicPr>
            <p:cNvPr id="241" name="图片 240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42" name="图片 241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sp>
        <p:nvSpPr>
          <p:cNvPr id="243" name="文本框 242"/>
          <p:cNvSpPr txBox="1"/>
          <p:nvPr/>
        </p:nvSpPr>
        <p:spPr>
          <a:xfrm rot="5400000">
            <a:off x="6035675" y="837120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44" name="图片 24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5765" y="7130415"/>
            <a:ext cx="434340" cy="545465"/>
          </a:xfrm>
          <a:prstGeom prst="rect">
            <a:avLst/>
          </a:prstGeom>
        </p:spPr>
      </p:pic>
      <p:grpSp>
        <p:nvGrpSpPr>
          <p:cNvPr id="245" name="组合 244"/>
          <p:cNvGrpSpPr/>
          <p:nvPr/>
        </p:nvGrpSpPr>
        <p:grpSpPr>
          <a:xfrm>
            <a:off x="4747260" y="8218805"/>
            <a:ext cx="538480" cy="513080"/>
            <a:chOff x="12849" y="2680"/>
            <a:chExt cx="848" cy="808"/>
          </a:xfrm>
        </p:grpSpPr>
        <p:pic>
          <p:nvPicPr>
            <p:cNvPr id="246" name="图片 245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47" name="图片 246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grpSp>
        <p:nvGrpSpPr>
          <p:cNvPr id="248" name="组合 247"/>
          <p:cNvGrpSpPr/>
          <p:nvPr/>
        </p:nvGrpSpPr>
        <p:grpSpPr>
          <a:xfrm>
            <a:off x="6653530" y="8218170"/>
            <a:ext cx="538480" cy="533400"/>
            <a:chOff x="12849" y="4079"/>
            <a:chExt cx="848" cy="840"/>
          </a:xfrm>
        </p:grpSpPr>
        <p:pic>
          <p:nvPicPr>
            <p:cNvPr id="249" name="图片 248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250" name="图片 249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251" name="组合 250"/>
          <p:cNvGrpSpPr/>
          <p:nvPr/>
        </p:nvGrpSpPr>
        <p:grpSpPr>
          <a:xfrm>
            <a:off x="4027805" y="7155815"/>
            <a:ext cx="538480" cy="513080"/>
            <a:chOff x="12849" y="2680"/>
            <a:chExt cx="848" cy="808"/>
          </a:xfrm>
        </p:grpSpPr>
        <p:pic>
          <p:nvPicPr>
            <p:cNvPr id="252" name="图片 25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53" name="图片 252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pic>
        <p:nvPicPr>
          <p:cNvPr id="254" name="图片 25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7100" y="7135495"/>
            <a:ext cx="434340" cy="545465"/>
          </a:xfrm>
          <a:prstGeom prst="rect">
            <a:avLst/>
          </a:prstGeom>
        </p:spPr>
      </p:pic>
      <p:sp>
        <p:nvSpPr>
          <p:cNvPr id="255" name="右大括号 254"/>
          <p:cNvSpPr/>
          <p:nvPr/>
        </p:nvSpPr>
        <p:spPr>
          <a:xfrm rot="5400000">
            <a:off x="5302885" y="7346315"/>
            <a:ext cx="309245" cy="3259455"/>
          </a:xfrm>
          <a:prstGeom prst="rightBrace">
            <a:avLst>
              <a:gd name="adj1" fmla="val 8333"/>
              <a:gd name="adj2" fmla="val 473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文本框 255"/>
          <p:cNvSpPr txBox="1"/>
          <p:nvPr/>
        </p:nvSpPr>
        <p:spPr>
          <a:xfrm>
            <a:off x="3723640" y="9142095"/>
            <a:ext cx="3609340" cy="3124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submissions allocated to student </a:t>
            </a:r>
            <a:r>
              <a:rPr lang="en-US" altLang="zh-CN" b="1" i="1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altLang="zh-CN" b="1" baseline="-25000">
                <a:latin typeface="Calibri" panose="020F0502020204030204" charset="0"/>
                <a:cs typeface="Calibri" panose="020F0502020204030204" charset="0"/>
              </a:rPr>
              <a:t>3</a:t>
            </a:r>
            <a:endParaRPr lang="en-US" altLang="zh-CN" b="1" baseline="-25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57" name="图片 256" descr="343439383331353b343531393631343bbbeeb6afc1f7b3cc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2715" y="4607560"/>
            <a:ext cx="1243330" cy="1035050"/>
          </a:xfrm>
          <a:prstGeom prst="rect">
            <a:avLst/>
          </a:prstGeom>
        </p:spPr>
      </p:pic>
      <p:sp>
        <p:nvSpPr>
          <p:cNvPr id="258" name="文本框 257"/>
          <p:cNvSpPr txBox="1"/>
          <p:nvPr/>
        </p:nvSpPr>
        <p:spPr>
          <a:xfrm>
            <a:off x="1293495" y="3582035"/>
            <a:ext cx="15513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Peer Assessment Activity</a:t>
            </a:r>
            <a:endParaRPr lang="en-US" altLang="zh-CN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59" name="圆角右箭头 258"/>
          <p:cNvSpPr/>
          <p:nvPr/>
        </p:nvSpPr>
        <p:spPr>
          <a:xfrm>
            <a:off x="596265" y="2141220"/>
            <a:ext cx="757555" cy="157289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777875" y="2874645"/>
            <a:ext cx="109093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Update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61" name="圆角右箭头 260"/>
          <p:cNvSpPr/>
          <p:nvPr/>
        </p:nvSpPr>
        <p:spPr>
          <a:xfrm rot="16200000">
            <a:off x="548640" y="5755640"/>
            <a:ext cx="1008380" cy="1082675"/>
          </a:xfrm>
          <a:prstGeom prst="bentArrow">
            <a:avLst>
              <a:gd name="adj1" fmla="val 19605"/>
              <a:gd name="adj2" fmla="val 18939"/>
              <a:gd name="adj3" fmla="val 23814"/>
              <a:gd name="adj4" fmla="val 4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304280" y="779653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63" name="图片 262" descr="333639373139313b343435303834343bbdcccaa6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66880" y="1383665"/>
            <a:ext cx="598805" cy="598805"/>
          </a:xfrm>
          <a:prstGeom prst="rect">
            <a:avLst/>
          </a:prstGeom>
        </p:spPr>
      </p:pic>
      <p:grpSp>
        <p:nvGrpSpPr>
          <p:cNvPr id="267" name="组合 266"/>
          <p:cNvGrpSpPr/>
          <p:nvPr/>
        </p:nvGrpSpPr>
        <p:grpSpPr>
          <a:xfrm>
            <a:off x="12971145" y="1468755"/>
            <a:ext cx="487680" cy="528955"/>
            <a:chOff x="22016" y="2407"/>
            <a:chExt cx="768" cy="833"/>
          </a:xfrm>
        </p:grpSpPr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107" name="图片 106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1" name="组合 270"/>
          <p:cNvGrpSpPr/>
          <p:nvPr/>
        </p:nvGrpSpPr>
        <p:grpSpPr>
          <a:xfrm>
            <a:off x="13835380" y="1453515"/>
            <a:ext cx="487680" cy="528955"/>
            <a:chOff x="22016" y="2407"/>
            <a:chExt cx="768" cy="833"/>
          </a:xfrm>
        </p:grpSpPr>
        <p:pic>
          <p:nvPicPr>
            <p:cNvPr id="272" name="图片 27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3" name="图片 272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5" name="组合 274"/>
          <p:cNvGrpSpPr/>
          <p:nvPr/>
        </p:nvGrpSpPr>
        <p:grpSpPr>
          <a:xfrm>
            <a:off x="14647545" y="1453515"/>
            <a:ext cx="487680" cy="528955"/>
            <a:chOff x="22016" y="2407"/>
            <a:chExt cx="768" cy="833"/>
          </a:xfrm>
        </p:grpSpPr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7" name="图片 276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78" name="图片 27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33225" y="3390265"/>
            <a:ext cx="647700" cy="647700"/>
          </a:xfrm>
          <a:prstGeom prst="rect">
            <a:avLst/>
          </a:prstGeom>
        </p:spPr>
      </p:pic>
      <p:pic>
        <p:nvPicPr>
          <p:cNvPr id="281" name="图片 280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33225" y="4876165"/>
            <a:ext cx="647700" cy="647700"/>
          </a:xfrm>
          <a:prstGeom prst="rect">
            <a:avLst/>
          </a:prstGeom>
        </p:spPr>
      </p:pic>
      <p:pic>
        <p:nvPicPr>
          <p:cNvPr id="282" name="图片 281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50370" y="6289040"/>
            <a:ext cx="613410" cy="61341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1400" y="3352165"/>
            <a:ext cx="408940" cy="513715"/>
          </a:xfrm>
          <a:prstGeom prst="rect">
            <a:avLst/>
          </a:prstGeom>
        </p:spPr>
      </p:pic>
      <p:grpSp>
        <p:nvGrpSpPr>
          <p:cNvPr id="284" name="组合 283"/>
          <p:cNvGrpSpPr/>
          <p:nvPr/>
        </p:nvGrpSpPr>
        <p:grpSpPr>
          <a:xfrm>
            <a:off x="13065760" y="3445510"/>
            <a:ext cx="487680" cy="528955"/>
            <a:chOff x="22016" y="2407"/>
            <a:chExt cx="768" cy="833"/>
          </a:xfrm>
        </p:grpSpPr>
        <p:pic>
          <p:nvPicPr>
            <p:cNvPr id="285" name="图片 284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86" name="图片 285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87" name="组合 286"/>
          <p:cNvGrpSpPr/>
          <p:nvPr/>
        </p:nvGrpSpPr>
        <p:grpSpPr>
          <a:xfrm>
            <a:off x="14051915" y="3374390"/>
            <a:ext cx="487680" cy="528955"/>
            <a:chOff x="22016" y="2407"/>
            <a:chExt cx="768" cy="833"/>
          </a:xfrm>
        </p:grpSpPr>
        <p:pic>
          <p:nvPicPr>
            <p:cNvPr id="288" name="图片 287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89" name="图片 288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90" name="图片 289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9665" y="4855210"/>
            <a:ext cx="408940" cy="513715"/>
          </a:xfrm>
          <a:prstGeom prst="rect">
            <a:avLst/>
          </a:prstGeom>
        </p:spPr>
      </p:pic>
      <p:grpSp>
        <p:nvGrpSpPr>
          <p:cNvPr id="291" name="组合 290"/>
          <p:cNvGrpSpPr/>
          <p:nvPr/>
        </p:nvGrpSpPr>
        <p:grpSpPr>
          <a:xfrm>
            <a:off x="13065760" y="4876165"/>
            <a:ext cx="487680" cy="528955"/>
            <a:chOff x="22016" y="2407"/>
            <a:chExt cx="768" cy="833"/>
          </a:xfrm>
        </p:grpSpPr>
        <p:pic>
          <p:nvPicPr>
            <p:cNvPr id="292" name="图片 29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93" name="图片 292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94" name="图片 293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1915" y="4891405"/>
            <a:ext cx="408940" cy="513715"/>
          </a:xfrm>
          <a:prstGeom prst="rect">
            <a:avLst/>
          </a:prstGeom>
        </p:spPr>
      </p:pic>
      <p:pic>
        <p:nvPicPr>
          <p:cNvPr id="295" name="图片 294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71145" y="6376035"/>
            <a:ext cx="408940" cy="513715"/>
          </a:xfrm>
          <a:prstGeom prst="rect">
            <a:avLst/>
          </a:prstGeom>
        </p:spPr>
      </p:pic>
      <p:pic>
        <p:nvPicPr>
          <p:cNvPr id="296" name="图片 295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80160" y="6388735"/>
            <a:ext cx="408940" cy="513715"/>
          </a:xfrm>
          <a:prstGeom prst="rect">
            <a:avLst/>
          </a:prstGeom>
        </p:spPr>
      </p:pic>
      <p:pic>
        <p:nvPicPr>
          <p:cNvPr id="297" name="图片 296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1400" y="6431280"/>
            <a:ext cx="408940" cy="513715"/>
          </a:xfrm>
          <a:prstGeom prst="rect">
            <a:avLst/>
          </a:prstGeom>
        </p:spPr>
      </p:pic>
      <p:sp>
        <p:nvSpPr>
          <p:cNvPr id="298" name="矩形 297"/>
          <p:cNvSpPr/>
          <p:nvPr/>
        </p:nvSpPr>
        <p:spPr>
          <a:xfrm>
            <a:off x="10158730" y="743013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10158730" y="821880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09" name="组合 308"/>
          <p:cNvGrpSpPr/>
          <p:nvPr/>
        </p:nvGrpSpPr>
        <p:grpSpPr>
          <a:xfrm>
            <a:off x="11398885" y="7439025"/>
            <a:ext cx="888365" cy="638175"/>
            <a:chOff x="11172" y="5257"/>
            <a:chExt cx="2978" cy="1971"/>
          </a:xfrm>
        </p:grpSpPr>
        <p:pic>
          <p:nvPicPr>
            <p:cNvPr id="310" name="图片 309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311" name="文本框 310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1398885" y="8322310"/>
            <a:ext cx="888365" cy="638175"/>
            <a:chOff x="11172" y="5257"/>
            <a:chExt cx="2978" cy="1971"/>
          </a:xfrm>
        </p:grpSpPr>
        <p:pic>
          <p:nvPicPr>
            <p:cNvPr id="313" name="图片 312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314" name="文本框 313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sp>
        <p:nvSpPr>
          <p:cNvPr id="315" name="矩形 314"/>
          <p:cNvSpPr/>
          <p:nvPr/>
        </p:nvSpPr>
        <p:spPr>
          <a:xfrm>
            <a:off x="15420340" y="2162175"/>
            <a:ext cx="2934970" cy="369951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4644390" y="1424940"/>
            <a:ext cx="4123690" cy="82359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37405" y="3228340"/>
            <a:ext cx="4123690" cy="336296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63" name="图片 262" descr="333639373139313b343435303834343bbdcccaa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99330" y="1579880"/>
            <a:ext cx="598805" cy="598805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 rot="16200000">
            <a:off x="7045960" y="4770755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 rot="16200000">
            <a:off x="7045960" y="3514090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6405245" y="1595120"/>
            <a:ext cx="487680" cy="528955"/>
            <a:chOff x="22016" y="2407"/>
            <a:chExt cx="768" cy="833"/>
          </a:xfrm>
        </p:grpSpPr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107" name="图片 106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1" name="组合 270"/>
          <p:cNvGrpSpPr/>
          <p:nvPr/>
        </p:nvGrpSpPr>
        <p:grpSpPr>
          <a:xfrm>
            <a:off x="7269480" y="1579880"/>
            <a:ext cx="487680" cy="528955"/>
            <a:chOff x="22016" y="2407"/>
            <a:chExt cx="768" cy="833"/>
          </a:xfrm>
        </p:grpSpPr>
        <p:pic>
          <p:nvPicPr>
            <p:cNvPr id="272" name="图片 27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3" name="图片 272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5" name="组合 274"/>
          <p:cNvGrpSpPr/>
          <p:nvPr/>
        </p:nvGrpSpPr>
        <p:grpSpPr>
          <a:xfrm>
            <a:off x="8081645" y="1579880"/>
            <a:ext cx="487680" cy="528955"/>
            <a:chOff x="22016" y="2407"/>
            <a:chExt cx="768" cy="833"/>
          </a:xfrm>
        </p:grpSpPr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7" name="图片 276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78" name="图片 277" descr="32313538353736303b32313538353832353bb4f3d1a7c5aed1a7c9f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9325" y="3467735"/>
            <a:ext cx="647700" cy="647700"/>
          </a:xfrm>
          <a:prstGeom prst="rect">
            <a:avLst/>
          </a:prstGeom>
        </p:spPr>
      </p:pic>
      <p:pic>
        <p:nvPicPr>
          <p:cNvPr id="281" name="图片 280" descr="32313538353736303b32313538353832363bd0a1d1a7c4d0d1a7c9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0435" y="4443095"/>
            <a:ext cx="647700" cy="647700"/>
          </a:xfrm>
          <a:prstGeom prst="rect">
            <a:avLst/>
          </a:prstGeom>
        </p:spPr>
      </p:pic>
      <p:pic>
        <p:nvPicPr>
          <p:cNvPr id="282" name="图片 281" descr="32313538353736303b32313538353832343bb4f3d1a7c4d0d1a7c9fa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8215" y="5677535"/>
            <a:ext cx="613410" cy="61341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 rot="16200000">
            <a:off x="7055485" y="2487930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4633595" y="7071360"/>
            <a:ext cx="413131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Calibri" panose="020F0502020204030204" charset="0"/>
                <a:cs typeface="Calibri" panose="020F0502020204030204" charset="0"/>
              </a:rPr>
              <a:t>RPG</a:t>
            </a:r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概率模型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4644390" y="8335645"/>
            <a:ext cx="413131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真实分数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10357485" y="3228340"/>
            <a:ext cx="1757680" cy="569468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2560" y="7969885"/>
            <a:ext cx="231775" cy="335280"/>
          </a:xfrm>
          <a:prstGeom prst="rect">
            <a:avLst/>
          </a:prstGeom>
        </p:spPr>
      </p:pic>
      <p:pic>
        <p:nvPicPr>
          <p:cNvPr id="3" name="图片 2" descr="32313538353736303b32313538353832363bd0a1d1a7c4d0d1a7c9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350" y="459613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671810" y="5142230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810" y="5142230"/>
                <a:ext cx="39243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32313538353736303b32313538353832343bb4f3d1a7c4d0d1a7c9fa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64495" y="7830820"/>
            <a:ext cx="613410" cy="613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690860" y="8367395"/>
                <a:ext cx="43116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860" y="8367395"/>
                <a:ext cx="431165" cy="33718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32313538353736303b32313538353832353bb4f3d1a7c5aed1a7c9f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6715" y="3612515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671810" y="4129405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810" y="4129405"/>
                <a:ext cx="398145" cy="33718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03660" y="3742690"/>
            <a:ext cx="374650" cy="372745"/>
          </a:xfrm>
          <a:prstGeom prst="rect">
            <a:avLst/>
          </a:prstGeom>
        </p:spPr>
      </p:pic>
      <p:pic>
        <p:nvPicPr>
          <p:cNvPr id="17" name="图片 16" descr="32303038313137353b32303131373435393bd0c7d0c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85880" y="4686935"/>
            <a:ext cx="466725" cy="4667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07800" y="7969885"/>
            <a:ext cx="201295" cy="33528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651490" y="634619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432540" y="634619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1416665" y="411543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65" y="4115435"/>
                <a:ext cx="549275" cy="33718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11450955" y="515493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955" y="5154930"/>
                <a:ext cx="549275" cy="33718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11433810" y="833564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810" y="8335645"/>
                <a:ext cx="549275" cy="33718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flipV="1">
            <a:off x="11238865" y="393255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1195050" y="491871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1226800" y="817499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箭头 56"/>
          <p:cNvSpPr/>
          <p:nvPr/>
        </p:nvSpPr>
        <p:spPr>
          <a:xfrm>
            <a:off x="8986520" y="477837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 rot="5400000">
            <a:off x="5755005" y="2366010"/>
            <a:ext cx="583565" cy="4832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644515" y="376047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5635625" y="476948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5635625" y="598233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340475" y="3467735"/>
            <a:ext cx="538480" cy="533400"/>
            <a:chOff x="12849" y="4079"/>
            <a:chExt cx="848" cy="840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65" name="图片 64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112" name="组合 111"/>
          <p:cNvGrpSpPr/>
          <p:nvPr/>
        </p:nvGrpSpPr>
        <p:grpSpPr>
          <a:xfrm>
            <a:off x="7226300" y="3467735"/>
            <a:ext cx="538480" cy="533400"/>
            <a:chOff x="11366" y="5760"/>
            <a:chExt cx="848" cy="840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6" y="5760"/>
              <a:ext cx="644" cy="809"/>
            </a:xfrm>
            <a:prstGeom prst="rect">
              <a:avLst/>
            </a:prstGeom>
          </p:spPr>
        </p:pic>
        <p:pic>
          <p:nvPicPr>
            <p:cNvPr id="72" name="图片 71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48" y="6234"/>
              <a:ext cx="366" cy="366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/>
        </p:nvGrpSpPr>
        <p:grpSpPr>
          <a:xfrm>
            <a:off x="6331585" y="4509770"/>
            <a:ext cx="538480" cy="533400"/>
            <a:chOff x="12849" y="4079"/>
            <a:chExt cx="848" cy="840"/>
          </a:xfrm>
        </p:grpSpPr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90" name="图片 89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pic>
        <p:nvPicPr>
          <p:cNvPr id="101" name="图片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0535" y="3467735"/>
            <a:ext cx="408940" cy="513715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2015" y="4514215"/>
            <a:ext cx="408940" cy="5137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5615" y="4509770"/>
            <a:ext cx="408940" cy="51371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0" y="5785485"/>
            <a:ext cx="408940" cy="51371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7410" y="5785485"/>
            <a:ext cx="408940" cy="51371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010" y="5785485"/>
            <a:ext cx="408940" cy="513715"/>
          </a:xfrm>
          <a:prstGeom prst="rect">
            <a:avLst/>
          </a:prstGeom>
        </p:spPr>
      </p:pic>
      <p:sp>
        <p:nvSpPr>
          <p:cNvPr id="119" name="右箭头 118"/>
          <p:cNvSpPr/>
          <p:nvPr/>
        </p:nvSpPr>
        <p:spPr>
          <a:xfrm rot="5400000">
            <a:off x="6618605" y="6617335"/>
            <a:ext cx="442595" cy="464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2" name="右箭头 121"/>
          <p:cNvSpPr/>
          <p:nvPr/>
        </p:nvSpPr>
        <p:spPr>
          <a:xfrm rot="5400000">
            <a:off x="6555105" y="7788275"/>
            <a:ext cx="526415" cy="5073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8986520" y="8487410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4" name="右箭头 123"/>
          <p:cNvSpPr/>
          <p:nvPr/>
        </p:nvSpPr>
        <p:spPr>
          <a:xfrm rot="10800000">
            <a:off x="8986520" y="7218680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V="1">
            <a:off x="5716905" y="187769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/>
            </p:nvSpPr>
            <p:spPr>
              <a:xfrm>
                <a:off x="4902200" y="4054475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4054475"/>
                <a:ext cx="398145" cy="33718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4902200" y="509079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5090795"/>
                <a:ext cx="39243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4879975" y="6290945"/>
                <a:ext cx="40640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75" y="6290945"/>
                <a:ext cx="406400" cy="33718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/>
          <p:cNvSpPr txBox="1"/>
          <p:nvPr/>
        </p:nvSpPr>
        <p:spPr>
          <a:xfrm>
            <a:off x="4933950" y="541718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531995" y="848360"/>
            <a:ext cx="123317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教师抽查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193790" y="848360"/>
            <a:ext cx="258191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有真实分数的作业集合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124440" y="2783205"/>
            <a:ext cx="222440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学生评价能力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572000" y="2783205"/>
            <a:ext cx="123317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学生抽查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882380" y="4171315"/>
            <a:ext cx="1337310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更新抽查者的评价能力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8986520" y="6714490"/>
            <a:ext cx="1233170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引入评价能力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882380" y="7969885"/>
            <a:ext cx="1444625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更新未抽查者评价能力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607175" y="2783205"/>
            <a:ext cx="203708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互评的作业列表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7197725" y="541718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Q5NmI0YmEyZWVjYTBlNTJmMTI2OTFlZWQzMjA2MGYifQ=="/>
  <p:tag name="KSO_WPP_MARK_KEY" val="dfa8ae1c-a901-4f9f-b0e6-c05165d6a7d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演示</Application>
  <PresentationFormat>宽屏</PresentationFormat>
  <Paragraphs>230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Cambria Math</vt:lpstr>
      <vt:lpstr>微软雅黑</vt:lpstr>
      <vt:lpstr>Calibri</vt:lpstr>
      <vt:lpstr>Arial Unicode MS</vt:lpstr>
      <vt:lpstr>Times New Roman</vt:lpstr>
      <vt:lpstr>MS Mincho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? ? ?</cp:lastModifiedBy>
  <cp:revision>12</cp:revision>
  <dcterms:created xsi:type="dcterms:W3CDTF">2022-12-05T13:58:00Z</dcterms:created>
  <dcterms:modified xsi:type="dcterms:W3CDTF">2022-12-11T09:19:01Z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E7ED5859D770483F8AF8BB2E6B9C9E1F</vt:lpwstr>
  </property>
  <property fmtid="{D5CDD505-2E9C-101B-9397-08002B2CF9AE}" pid="3" name="KSOProductBuildVer">
    <vt:lpwstr>2052-11.1.0.12763</vt:lpwstr>
  </property>
</Properties>
</file>