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D9720-8A25-482E-9D25-7A03BDA1E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BD2877-5DFF-45E0-9676-F64899FD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01F25-F998-47DA-BEFE-ECC53505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59B2D-56F4-4557-A0BA-3C1CBDC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28705-BC78-4F6D-8E1D-64D09DB1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8BCE4-42D0-46C9-B090-62EFE85C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29C75A-B171-4984-AE17-8FE87F1B3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205CB-D3AF-487E-B725-98B821E6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D4A50-73FC-490A-8F48-F42E1BD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88A3F-715C-48F2-A0B5-4DBD7AE6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6B97-4CDB-4120-BFD6-1B28411B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7328-C7D0-42E7-A570-6505226F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87F66-36DF-4053-B0C1-5D127A36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FDF84-53B9-4069-ADFB-3DAAB3DC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7062D-895A-419B-80A8-868CF756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C3038-54E5-43C1-B48A-A0799ABC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1111-FBC9-45A2-857E-34CF422C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7D51D-AB7A-4D7F-AD61-714E9597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864A3-32C6-4EA1-8146-20236CE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E1D8A-F4ED-49BC-9379-E8F21B03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CDF3-6AFA-4872-A93F-E41A3089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B232A-523A-4DC5-B32B-19B8C733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6B4B9-A522-495B-AAA1-583E08D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40075-AB82-4B2E-862F-2DBF1E7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7E651-7AC0-4FDF-A6EC-F527D25B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8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716B-1C6E-43C6-9700-2DDD831B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C23C1-A9A3-4307-817D-61F86320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C4272-EF31-4721-B7E0-134080BDC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99C2E-3C2A-4DD4-9EB0-35E585B2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565E6-2586-4FDB-8320-733326E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F5CBE-CA61-433C-B770-41D95E7E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47C84-8EB1-4F03-BD5F-9F0D8682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B5300-D153-46CA-B9CB-F4216665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0F900-4F8B-4860-AE98-E6496F9D3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C08FF-1B8C-453A-8592-7BBCD6ABB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B30F5-8CF6-4AEB-89FC-725039F36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0A7C6-BED4-41E8-82B2-483A688F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6B6A0-45C8-42FE-9A21-805BD05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13877A-743C-4847-B0E3-A635457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D647-5B57-48CF-B3B3-0B2C300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0ED41-284F-4B43-BA1B-1C8CA0A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75D19B-3427-434E-89CA-81F2256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D48CF-80AF-4C10-AA71-15922C2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8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90FB4-4A2D-4160-8D64-A4861FF0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522878-D443-4DB6-B9B7-410CBE8D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65299-52AD-483F-ACBA-C4B2056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5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A56A-A568-4A15-AA9E-6D9CC7F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72467-7EBF-4439-A595-F7C6ACB4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60634-83A8-4C80-A43D-EF592FAB0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3D872-7BA1-4755-8D00-C77F8AD0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9EBC6-B521-47A5-B148-928EC6D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61EA-2207-401F-B6F2-6A7BDCB0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0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7410-5EEA-4663-8113-3B088CEF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DB0007-EF78-488E-8C82-CF67C722D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DFC5E-7944-4DAB-8680-5FE5943E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5A950-03DE-49CE-8DD8-F2960DA9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1A5D6-1D85-45AC-9068-F260CB29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872FF-1B8A-4912-8C1F-2D4BE340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C401EC-9D9D-4682-B561-901A9D9D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09013-26EA-4BC7-8BD4-AEFB22C0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F7C23-1671-4C89-91DB-47BFD079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FE09-D3E2-4434-994C-AB0F23188845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C9BA4-10B7-41C2-B5B8-51FBFEDB7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754F2-969C-42F6-B86C-5EA84307C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9580-A403-420A-B935-0FD1955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2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32508;&#36848;.xmi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9448-B001-481B-9561-10E47DC53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E3997-BC38-4510-933D-EBBD204B9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杨攀原                 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865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论文</a:t>
            </a:r>
            <a:r>
              <a:rPr lang="en-US" altLang="zh-CN" sz="3600" b="1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补全总的评分矩阵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F49293-C09C-4167-8A6F-C6D49ECF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5439534" cy="933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F22CE9-FD0D-4417-96BF-FEE51070F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98" y="2983062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论文</a:t>
            </a:r>
            <a:r>
              <a:rPr lang="en-US" altLang="zh-CN" sz="3600" b="1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根据总评分矩阵得到最终的排名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6BE65-AB03-4735-AC97-3CD1E7E2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7" y="3291080"/>
            <a:ext cx="3839111" cy="100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FE502C-7974-4159-9FDA-7EDBD6FD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07" y="4572073"/>
            <a:ext cx="5934903" cy="666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A453B4-D55A-478D-BDAA-4EA1B2334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07" y="5766326"/>
            <a:ext cx="3658111" cy="619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33EBE3-67C6-4F84-98BE-7B65758AD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84" y="2414891"/>
            <a:ext cx="5506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公式推导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同伴互评研究现状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复现实验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评价指标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8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E104A-964A-45BA-B339-AB731405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本周所做工作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CFE21-238A-47DF-AF36-FD36055D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对收集到的论文进行整理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帮助师姐复现实验</a:t>
            </a:r>
          </a:p>
        </p:txBody>
      </p:sp>
    </p:spTree>
    <p:extLst>
      <p:ext uri="{BB962C8B-B14F-4D97-AF65-F5344CB8AC3E}">
        <p14:creationId xmlns:p14="http://schemas.microsoft.com/office/powerpoint/2010/main" val="17397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DD0B1-B500-47B4-A6B1-2FB05C8B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E2856-CA2B-42C8-B630-1BBE185A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hlinkClick r:id="rId2" action="ppaction://hlinkfile"/>
            </a:endParaRPr>
          </a:p>
          <a:p>
            <a:pPr marL="0" indent="0" algn="ctr">
              <a:buNone/>
            </a:pPr>
            <a:endParaRPr lang="en-US" altLang="zh-CN" dirty="0">
              <a:hlinkClick r:id="rId2" action="ppaction://hlinkfile"/>
            </a:endParaRPr>
          </a:p>
          <a:p>
            <a:pPr marL="0" indent="0" algn="ctr">
              <a:buNone/>
            </a:pPr>
            <a:endParaRPr lang="en-US" altLang="zh-CN" dirty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zh-CN" altLang="en-US">
                <a:hlinkClick r:id="rId2" action="ppaction://hlinkfile"/>
              </a:rPr>
              <a:t>思维导图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参考论文：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Nicola Capuano,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Francesco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Orciuoli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of Fuzzy Ordinal Peer Assessment in Formative Evaluation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Parallel, Grid, Cloud and Internet Computing 2017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Fuzzy Group Decision Making Model for Ordinal Peer Assessment</a:t>
            </a:r>
          </a:p>
          <a:p>
            <a:pPr marL="342900" indent="-3429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IEEE TRANSACTIONS ON LEARNING TECHNOLOGIES 2016</a:t>
            </a:r>
          </a:p>
          <a:p>
            <a:pPr marL="342900" indent="-342900"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7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论文</a:t>
            </a:r>
            <a:r>
              <a:rPr lang="en-US" altLang="zh-CN" sz="3600" b="1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原理部分引用了论文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数据集</a:t>
            </a:r>
            <a:r>
              <a:rPr lang="en-US" altLang="zh-CN" dirty="0"/>
              <a:t>——</a:t>
            </a:r>
            <a:r>
              <a:rPr lang="zh-CN" altLang="en-US" dirty="0"/>
              <a:t>真实的学生互评数据</a:t>
            </a:r>
            <a:endParaRPr lang="en-US" altLang="zh-CN" dirty="0"/>
          </a:p>
          <a:p>
            <a:r>
              <a:rPr lang="zh-CN" altLang="en-US" dirty="0"/>
              <a:t>评价指标：</a:t>
            </a:r>
            <a:r>
              <a:rPr lang="en-US" altLang="zh-CN" dirty="0"/>
              <a:t>RMSE</a:t>
            </a:r>
            <a:r>
              <a:rPr lang="zh-CN" altLang="en-US" dirty="0"/>
              <a:t>和</a:t>
            </a:r>
            <a:r>
              <a:rPr lang="en-US" altLang="zh-CN" dirty="0"/>
              <a:t>PCRPR</a:t>
            </a:r>
          </a:p>
          <a:p>
            <a:r>
              <a:rPr lang="zh-CN" altLang="en-US" dirty="0"/>
              <a:t>消融实验：两组学生（熟练的学生和不熟练的学生）</a:t>
            </a:r>
            <a:endParaRPr lang="en-US" altLang="zh-CN" dirty="0"/>
          </a:p>
          <a:p>
            <a:r>
              <a:rPr lang="zh-CN" altLang="en-US" dirty="0"/>
              <a:t>只用熟练学生的数据</a:t>
            </a:r>
            <a:r>
              <a:rPr lang="en-US" altLang="zh-CN" dirty="0"/>
              <a:t>VS</a:t>
            </a:r>
            <a:r>
              <a:rPr lang="zh-CN" altLang="en-US" dirty="0"/>
              <a:t>两组都用的数据</a:t>
            </a:r>
            <a:r>
              <a:rPr lang="en-US" altLang="zh-CN" dirty="0"/>
              <a:t>VS</a:t>
            </a:r>
            <a:r>
              <a:rPr lang="zh-CN" altLang="en-US" dirty="0"/>
              <a:t>只用不熟练学生的数据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23D2D-858B-4C0E-A9B2-5CEA9A9E7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3600" b="1" dirty="0"/>
                  <a:t>论文</a:t>
                </a:r>
                <a:r>
                  <a:rPr lang="en-US" altLang="zh-CN" sz="3600" b="1" dirty="0"/>
                  <a:t>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讲述原理：复现的来源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的矩阵个人评分矩阵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23D2D-858B-4C0E-A9B2-5CEA9A9E7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96D9343-5BF6-4816-86AC-64940D7E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7" y="3573372"/>
            <a:ext cx="4049088" cy="435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B2552-977B-49FC-B99A-2473BBFD7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4008616"/>
            <a:ext cx="3710865" cy="712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34EDA7-9E8C-4451-8269-A51115D68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" y="4782197"/>
            <a:ext cx="6030545" cy="20552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D35694-3211-4BA0-805E-4D0C8540F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28" y="3403690"/>
            <a:ext cx="4907650" cy="19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23D2D-858B-4C0E-A9B2-5CEA9A9E7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3600" b="1" dirty="0"/>
                  <a:t>论文</a:t>
                </a:r>
                <a:r>
                  <a:rPr lang="en-US" altLang="zh-CN" sz="3600" b="1" dirty="0"/>
                  <a:t>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讲述原理：复现的来源</a:t>
                </a:r>
                <a:endParaRPr lang="en-US" altLang="zh-CN" dirty="0"/>
              </a:p>
              <a:p>
                <a:pPr marL="514350" indent="-514350">
                  <a:buAutoNum type="arabicPeriod"/>
                </a:pP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的矩阵个人评分矩阵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623D2D-858B-4C0E-A9B2-5CEA9A9E7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96D9343-5BF6-4816-86AC-64940D7E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57" y="3573372"/>
            <a:ext cx="4049088" cy="435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8B2552-977B-49FC-B99A-2473BBFD7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4008616"/>
            <a:ext cx="3710865" cy="712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34EDA7-9E8C-4451-8269-A51115D68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4" y="4782197"/>
            <a:ext cx="6030545" cy="20552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D35694-3211-4BA0-805E-4D0C8540F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28" y="3403690"/>
            <a:ext cx="4907650" cy="19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论文</a:t>
            </a:r>
            <a:r>
              <a:rPr lang="en-US" altLang="zh-CN" sz="3600" b="1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补全每个人的个人评分矩阵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D7336E-BB98-4803-9803-47315FDB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893927" cy="7149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96BDD5-D660-49D6-A345-9D0CFC69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" y="3103840"/>
            <a:ext cx="5564821" cy="21844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271314-F5BF-4FDB-BFC8-2F33BBCD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05" y="4391757"/>
            <a:ext cx="4871950" cy="1793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489C4B-A919-41EB-BAED-0B022F4C7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64477"/>
            <a:ext cx="3710865" cy="7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4AC0-148A-4145-ADE8-A1617D8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23D2D-858B-4C0E-A9B2-5CEA9A9E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论文</a:t>
            </a:r>
            <a:r>
              <a:rPr lang="en-US" altLang="zh-CN" sz="3600" b="1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汇总得到总的评分矩阵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9FBB9-A783-42CD-9002-73040BE1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89" y="4243118"/>
            <a:ext cx="5125165" cy="1933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B0A7B8-BC10-4D72-B252-7C9AC0EC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61" y="546636"/>
            <a:ext cx="4184163" cy="3367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785D26-A0C7-4BFD-AAD1-7B9D670B4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2" y="4523442"/>
            <a:ext cx="4048690" cy="14098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09300F-2E38-4832-909E-D1AE4151C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6819"/>
            <a:ext cx="67922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256</Words>
  <Application>Microsoft Office PowerPoint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Office 主题​​</vt:lpstr>
      <vt:lpstr>每周汇报</vt:lpstr>
      <vt:lpstr>本周所做工作</vt:lpstr>
      <vt:lpstr>论文整理</vt:lpstr>
      <vt:lpstr>复现实验</vt:lpstr>
      <vt:lpstr>复现实验</vt:lpstr>
      <vt:lpstr>复现实验</vt:lpstr>
      <vt:lpstr>复现实验</vt:lpstr>
      <vt:lpstr>复现实验</vt:lpstr>
      <vt:lpstr>复现实验</vt:lpstr>
      <vt:lpstr>复现实验</vt:lpstr>
      <vt:lpstr>复现实验</vt:lpstr>
      <vt:lpstr>下一步工作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24</cp:revision>
  <dcterms:created xsi:type="dcterms:W3CDTF">2021-06-09T12:44:40Z</dcterms:created>
  <dcterms:modified xsi:type="dcterms:W3CDTF">2021-06-11T01:06:52Z</dcterms:modified>
</cp:coreProperties>
</file>