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87" r:id="rId5"/>
    <p:sldId id="288" r:id="rId6"/>
    <p:sldId id="260" r:id="rId7"/>
    <p:sldId id="286" r:id="rId8"/>
    <p:sldId id="282" r:id="rId9"/>
    <p:sldId id="283" r:id="rId10"/>
    <p:sldId id="285" r:id="rId11"/>
    <p:sldId id="284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ccxi.com/trust/" TargetMode="External"/><Relationship Id="rId2" Type="http://schemas.openxmlformats.org/officeDocument/2006/relationships/hyperlink" Target="https://www.tandfonline.com/doi/abs/10.1080/08832323.2018.14945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1C5890-9898-494F-B350-08888F5B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6" y="22031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我们可以观察到，纳什均衡点在两者都选择了为双方都评高分的策略，并且这种策略的收益最大。让我们比较惊讶的是，为什么这样的策略比为自己评高分，为对手评低分的策略要优秀，这是因为在其中，为自己评高分的行为可能会受到惩罚，并且为别人评低分的行为可能会受到举报。在评分这样的博弈中，双方并不需要争个你死我活，每个同学所希望的只是自己可以获得高分，而不是自己的分数比其他同学更高。因此，对于这样的评分策略，我们下一步做出了改进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在博弈中，给对方打低分不失为一种战术，但是这样的策略会影响到整个过程的公平公正。因此我们需要对这样的行为加以限制。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由于评分者在其中有自评过程，尽管较高的分数可能会受到惩罚，但是还是无法抑制学生自己为自己打高分的情况，因为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的收益还是要大于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，因此通过加入学生自评来影响学生利益并不是一个很好的选择。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183822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评分模型中，我们将三个同学分为一组，然后让每个组重复上述的评分过程。其中，每个组员都将评价两份作业，这两份作业都来自于本组的其他成员。规则与之前的实验类似，在这个模型中，每个同学的作业都会被两个同学评价，如果这两位同学的评分之差的绝对值在一定范围之内，那么他们都会获得收益，如果这两位同学的评分绝对差在范围之外，打高分者将会受到一定惩罚。在评分结束后，如果被评者对自己的分数存在异议，可以反馈给教师，教师会重新对作业进行打分，如果发现评分者出现打低分的情况，可以对评分者实行严厉的惩罚。</a:t>
            </a:r>
            <a:endParaRPr lang="en-US" altLang="zh-CN" dirty="0"/>
          </a:p>
          <a:p>
            <a:r>
              <a:rPr lang="zh-CN" altLang="en-US" dirty="0"/>
              <a:t>下面可以通过博弈矩阵来对双方的收益进行打分，对于被评者</a:t>
            </a:r>
            <a:r>
              <a:rPr lang="en-US" altLang="zh-CN" dirty="0"/>
              <a:t>u</a:t>
            </a:r>
            <a:r>
              <a:rPr lang="zh-CN" altLang="en-US" dirty="0"/>
              <a:t>来说，两个评分者的收益如下：</a:t>
            </a:r>
            <a:endParaRPr lang="en-US" altLang="zh-CN" dirty="0"/>
          </a:p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，教师对评分者施加的惩罚为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O&gt;P&gt;R.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0C5C48-5D88-4E1A-BA01-B527792A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92913"/>
              </p:ext>
            </p:extLst>
          </p:nvPr>
        </p:nvGraphicFramePr>
        <p:xfrm>
          <a:off x="1688050" y="33128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5172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743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432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72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R-O, R-O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-O, </a:t>
                      </a:r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en-US" altLang="zh-CN" dirty="0"/>
                        <a:t>, 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2A0A6-C3C2-42A4-A0C3-6BBCF796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7" y="1554061"/>
            <a:ext cx="9429225" cy="5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/>
              <p:nvPr/>
            </p:nvSpPr>
            <p:spPr>
              <a:xfrm>
                <a:off x="838200" y="1797955"/>
                <a:ext cx="9857064" cy="2373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设老板监督的可能性是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，则放任的可能性是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1-P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则员工干活的收益是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+0∗(1−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，偷懒的收益是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−2∗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，员工可以通过调整自己的决策来改变收益，但如果两种决策的收益相同，员工就无法通过改变自己的决策来获取更多的收益了。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=-2*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+4*(1-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7955"/>
                <a:ext cx="9857064" cy="2373407"/>
              </a:xfrm>
              <a:prstGeom prst="rect">
                <a:avLst/>
              </a:prstGeom>
              <a:blipFill>
                <a:blip r:embed="rId2"/>
                <a:stretch>
                  <a:fillRect l="-681" t="-1542" r="-619" b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0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42906"/>
            <a:ext cx="985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最终，在这个模型中，如果老板以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4/7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概率监督，员工以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3/4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的概率认真干活，那么双方都针对对方采取了最佳应对策略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(best response)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，并且没有改变的意愿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(no deviation incentive)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，这就是一个纳什均衡。</a:t>
            </a:r>
          </a:p>
        </p:txBody>
      </p:sp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互评中的博弈论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769E5-6320-4494-BAF2-A609D3D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1" y="1909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The effectiveness of peer assessment and a proposal for its analysis using game theory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期刊年月：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Journal of Education for Business, 2018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hlinkClick r:id="rId3"/>
            </a:endParaRPr>
          </a:p>
          <a:p>
            <a:pPr marL="0" indent="0">
              <a:buNone/>
            </a:pPr>
            <a:endParaRPr lang="en-US" altLang="zh-CN" sz="1800" dirty="0">
              <a:hlinkClick r:id="rId3"/>
            </a:endParaRPr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https://dccxi.com/trust/</a:t>
            </a:r>
            <a:br>
              <a:rPr lang="en-US" altLang="zh-CN" sz="1800" dirty="0"/>
            </a:b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传统互评机制中的囚徒困境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在传统的互评场景中，每个评分者有两种选择，认真评分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和粗略评分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。认真评分者会付出一定的成本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进行互评。而互评的结果并不对评分者本身的成绩有任何的增益。当然，如果打太低的分数，被评价者就有可能会不服，上诉教师要求重新打分，如果教师的打分与评分者的分数相差过大，那么评分者就可能受到处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与评分者的评价分数有关，评价分数越高，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就越可能为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因此，对于评分者来说，最好的策略是粗略地打较高的分数。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假设现在有两个人互相评分，可以将他们两个人的评分行为设计一个博弈矩阵。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表示评分者的真实分数获得的收益，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是认真评分付出的成本，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是由对方评价者的粗略评分行为获得的收益。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我们可以看出，这是一个囚徒困境。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5F85C0F-5756-4969-9B63-026E6E5C41C7}"/>
              </a:ext>
            </a:extLst>
          </p:cNvPr>
          <p:cNvGraphicFramePr>
            <a:graphicFrameLocks noGrp="1"/>
          </p:cNvGraphicFramePr>
          <p:nvPr/>
        </p:nvGraphicFramePr>
        <p:xfrm>
          <a:off x="1746774" y="38663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2770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4989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064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认真评分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粗略评分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(H-C, H-C)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(H-C+E, H)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7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(H, H-C+E)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(H+E, H+E)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6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根据对传统互评模型的分析，我们知道在传统的评分过程中，往往学生之间相互打高分是最优策略。但是这对于实际的教学来说，往往会造成所有人普遍高分的情况。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为了获取更真实的评价分数，我们提出一种新的评价方式来进行评分，并通过博弈论证明了它的有效性。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目标：获取更加真实的互评分数。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激励机制：认真评分的同学将会获得奖励。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背景：互评过程本身是一个非零和博弈，人们不会介意别人的分数过高，人们只在意自己的分数，因此如果双赢的收益很高，人们也不会介意。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规则：将所有人分成两两一组进行打分，每个人要对自己和另外一位成员打分，两个分数如果绝对差小于一定范围，两人获得收益。两个分数如果绝对差大于一定范围，则较大的一方获得惩罚。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22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真实分数的定义：根据评分标准，学生应得的分数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真分的定义：设范围为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低分的定义：分数小于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高分的定义：分数大于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假设每个学生对每份作业的评分有三种打分决策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51300"/>
              </p:ext>
            </p:extLst>
          </p:nvPr>
        </p:nvGraphicFramePr>
        <p:xfrm>
          <a:off x="628474" y="1109817"/>
          <a:ext cx="10515600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89909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167289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1459611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S*L+2R, 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 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1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S*M+R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S*L+2R,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S*L-P+R,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831557" y="171101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评分相近，两者获得奖励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；差异较大，打分较高者获得惩罚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，两个分数都为低，分数乘以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系数，一个为低一个为真，分数乘以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系数；两个都为高，分数乘以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系数，一个真一个高，分数乘以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6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29977"/>
              </p:ext>
            </p:extLst>
          </p:nvPr>
        </p:nvGraphicFramePr>
        <p:xfrm>
          <a:off x="2415540" y="1000760"/>
          <a:ext cx="736092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S*G+R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评分相近，两者获得奖励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；差异较大，打分较高者获得惩罚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，两个分数都为低，分数乘以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系数，一个为低一个为真，分数乘以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系数；两个都为高，分数乘以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系数，一个真一个高，分数乘以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12681</TotalTime>
  <Words>2426</Words>
  <Application>Microsoft Office PowerPoint</Application>
  <PresentationFormat>宽屏</PresentationFormat>
  <Paragraphs>364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每周汇报</vt:lpstr>
      <vt:lpstr>混合策略的纳什均衡</vt:lpstr>
      <vt:lpstr>混合策略的纳什均衡</vt:lpstr>
      <vt:lpstr>互评中的博弈论</vt:lpstr>
      <vt:lpstr>传统互评机制中的囚徒困境</vt:lpstr>
      <vt:lpstr>互评中引入博弈论</vt:lpstr>
      <vt:lpstr>互评中引入博弈论</vt:lpstr>
      <vt:lpstr>PowerPoint 演示文稿</vt:lpstr>
      <vt:lpstr>PowerPoint 演示文稿</vt:lpstr>
      <vt:lpstr>PowerPoint 演示文稿</vt:lpstr>
      <vt:lpstr>PowerPoint 演示文稿</vt:lpstr>
      <vt:lpstr>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192</cp:revision>
  <dcterms:created xsi:type="dcterms:W3CDTF">2021-06-17T09:27:24Z</dcterms:created>
  <dcterms:modified xsi:type="dcterms:W3CDTF">2021-08-03T07:27:56Z</dcterms:modified>
</cp:coreProperties>
</file>