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70" r:id="rId7"/>
    <p:sldId id="269" r:id="rId8"/>
    <p:sldId id="268" r:id="rId9"/>
    <p:sldId id="260" r:id="rId10"/>
    <p:sldId id="261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97599-DA86-44F8-A153-EE149165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19AA85-56D2-4D93-98D4-639916FA7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8BC8B-D9D0-4D92-910F-3D72D206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F7834-B56F-48E3-917D-5E2DC1A8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F4936-5E25-48EB-91ED-E5B4E4C2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1C8A9-9B75-4A80-A71A-0B698A6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1A48A-ECEF-40CD-8D39-A6D8A0A2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BD14D-EBB6-4FA4-917E-C6DD37F3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5F633-D3E9-4020-91AE-13BF1DBB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FF59A-1BE4-4D01-B4F4-52A76FEF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6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170CD1-A541-48A1-A233-69A399BD4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60EA1D-C1E1-4208-B1A6-C9DD8F7C7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52973-D4FA-4044-BE7E-66EDB239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E807-4C38-48E5-BDBC-3A0E2AD4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E42A4-6DF0-49CD-B2E4-071E1567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2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BF951-7BBD-4260-B9E8-6FD3B243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747A5-2FA4-4DE2-AA78-A03F3740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96FFB-419E-477A-94B0-EAAE1BC5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79E30-5786-44B3-9690-5BBB8E36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4262A-7960-4CE3-9B37-79C5A2AA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C0657-79FB-4C95-A5C6-AECAC48E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649CA-5C60-4407-9E97-48A15521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BD859-766C-4CCB-906C-C8D89D0F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881CA-D88A-4852-9ECB-81EE391D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1ADB3-111D-4C65-BA8A-C1F93CBF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1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D29CF-CF2F-4095-92A1-AED95360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30C87-2954-4650-9CD5-BD103F94B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FF5AA-FA7D-4C5C-97FC-71107D18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3DC44-4960-4A68-9EA2-543701B3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5E5ABD-8E14-450D-8B60-706D5E63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B1172-40F0-4821-9430-F6F1877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4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30B9D-8F93-46C8-895F-A7E38BB8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AFA7D-06EE-476F-B28D-20696C14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EA66E-3EDC-43E1-91EB-4CE23620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1D556-2E53-4907-A0D4-0FC7A92CE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FB9B3-1C50-4E41-86BA-CD8E9A12E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E4D1DD-99ED-4E53-8213-7AA0893A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74BA22-E979-4128-B5EF-08616B4A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261036-810F-48AF-9E07-6D4AE468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C2BD5-065E-442E-9ED7-80C4596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AB8EF-B3C6-4866-893B-0BF777AB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103D4-7137-421C-931B-4DC5A5BB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6F436-AD69-4300-A4FE-B0D027EB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AF22-E319-4C53-9CF7-201B5ACD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D3C05B-13AE-4C38-B16D-D078C86B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08F3A-1E0D-4429-8535-1103518F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3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21FD1-025F-4D5C-AE06-CB688CBF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7A1A7-F149-4F9A-9E0A-1F91C440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8D46A-6C10-4D10-821A-B2B8C1342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28C14-2CA7-48DA-A52B-D5231D6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E615E-A92B-48E1-B50C-AAC09857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44DAC-F677-4B67-920D-20C9213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9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6D719-ACD8-482F-A47E-510545FF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5EA5CA-B45B-473A-8843-1A852B805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E6DF8-3AD4-4269-86B0-5F8E9271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8EEC6-30E4-461B-9857-437B2E1D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682CA-CE40-496E-9671-6BB0BA03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CD667-C44A-475D-A59E-04E2894B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4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99EF9B-8609-46D8-92AF-E28D786E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77ECA-DA3D-4F5F-AEA3-32BA349B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FC309-0F7C-41D2-B981-46AC96997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93B7-98D2-4E7A-AA0F-FD7C44A279B7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4FD8D-9DD5-4E34-A0C3-676E56530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32203-5910-4064-ACAF-1312F9056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600CF-A832-4046-9451-25871296D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1A9D8-CAD4-45DB-962F-8C7FA9265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杨攀原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8618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提出的问题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DA4565-2138-4C33-B1B5-073907E23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指出现有的</a:t>
                </a:r>
                <a:r>
                  <a:rPr lang="en-US" altLang="zh-CN" dirty="0"/>
                  <a:t>PG</a:t>
                </a:r>
                <a:r>
                  <a:rPr lang="zh-CN" altLang="en-US" dirty="0"/>
                  <a:t>模型中，没有考虑对评价分数进行异常处理，这些有问题的评分影响到了整体概率模型的分布。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DA4565-2138-4C33-B1B5-073907E23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2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模型受到了影响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FCE047-D54B-4F6C-8B0C-00A5877C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3" y="1887269"/>
            <a:ext cx="5257800" cy="11088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63302C-FB1A-4694-A260-2206BDCEF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36" y="1442906"/>
            <a:ext cx="5218513" cy="48498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FB0911E-2620-4C18-AF30-2CCE5C2AE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1843"/>
            <a:ext cx="5748889" cy="26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1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E946CB-2383-4CB6-9724-807309F4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17" y="1690688"/>
            <a:ext cx="7309766" cy="44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1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实验对比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A56F6F-F202-453F-95EE-486149A2D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87" y="2013640"/>
            <a:ext cx="9850225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所做工作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数据集收集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互评结合游戏化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互评中的异常检测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77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数据集收集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b="1" dirty="0"/>
              <a:t>Peer Assessment Dataset-Journal of Learning Analytics-2016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1982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数据集收集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2D11898-08D0-467D-81C8-777D0FEBD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1" y="1635125"/>
            <a:ext cx="4019973" cy="435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220DAA-4AFF-41B6-B37D-FFCFC154B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16" y="1635125"/>
            <a:ext cx="3905250" cy="4838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A7920C-730D-4EE8-8EA1-1238270F5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028" y="1635125"/>
            <a:ext cx="4038600" cy="48768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6843B36-C347-4AC0-B3B1-1523948E7DD8}"/>
              </a:ext>
            </a:extLst>
          </p:cNvPr>
          <p:cNvSpPr txBox="1"/>
          <p:nvPr/>
        </p:nvSpPr>
        <p:spPr>
          <a:xfrm>
            <a:off x="352338" y="618268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4A9D8E-AE01-468B-800C-189B31DF2A83}"/>
              </a:ext>
            </a:extLst>
          </p:cNvPr>
          <p:cNvSpPr txBox="1"/>
          <p:nvPr/>
        </p:nvSpPr>
        <p:spPr>
          <a:xfrm>
            <a:off x="8358233" y="6473825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FCF898-2E64-4C84-8910-B1AAEB36AC3D}"/>
              </a:ext>
            </a:extLst>
          </p:cNvPr>
          <p:cNvSpPr txBox="1"/>
          <p:nvPr/>
        </p:nvSpPr>
        <p:spPr>
          <a:xfrm>
            <a:off x="4472125" y="6473825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33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互评结合游戏化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Improving learning achievements, motivations and problem-solving skills through a peer assessment-based game development approach-2014-ETRD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0B5E9-1823-4541-8029-A5897290C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9" y="2972421"/>
            <a:ext cx="5940017" cy="31543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8AF98D-A6A9-457D-8765-80E0217A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707" y="3170807"/>
            <a:ext cx="5100264" cy="275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互评结合游戏化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Improving learning achievements, motivations and problem-solving skills through a peer assessment-based game development approach-2014-ETRD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25F6F8-7172-4414-8463-681CE18F1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3215481"/>
            <a:ext cx="81724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9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互评结合游戏化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Incentivizing Peer Grading in MOOCS: an Audit Game Approach</a:t>
            </a: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教师宣布花费时间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在随机评估学生评价的作业上，如果学生评分正确，学生获得奖励。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学生可以分配时间在作业和互评两个工作上，哪个工作分配的时间越多，哪个工作的效果就越好。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93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互评中的异常检测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Human-Machine Hybrid Peer Grading Framework for SPOCs-EDM-2019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Human-Machine Hybrid Peer Grading in SPOCs YONG HAN-IEEEACCESS-2018</a:t>
            </a: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9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MOOCs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SPOCs</a:t>
            </a: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/>
              <a:t>大规模公开在线课程</a:t>
            </a:r>
            <a:r>
              <a:rPr lang="en-US" altLang="zh-CN" dirty="0"/>
              <a:t>(MOOC)</a:t>
            </a:r>
            <a:r>
              <a:rPr lang="zh-CN" altLang="en-US" dirty="0"/>
              <a:t>和小型私人在线课程</a:t>
            </a:r>
            <a:r>
              <a:rPr lang="en-US" altLang="zh-CN" dirty="0"/>
              <a:t>(SPOC)</a:t>
            </a:r>
          </a:p>
          <a:p>
            <a:pPr marL="0" indent="0"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/>
              <a:t>SPOC</a:t>
            </a:r>
            <a:r>
              <a:rPr lang="zh-CN" altLang="en-US" dirty="0"/>
              <a:t>的学生可能来自同一个教室，彼此认识，而</a:t>
            </a:r>
            <a:r>
              <a:rPr lang="en-US" altLang="zh-CN" dirty="0"/>
              <a:t>MOOC</a:t>
            </a:r>
            <a:r>
              <a:rPr lang="zh-CN" altLang="en-US" dirty="0"/>
              <a:t>的参与者往往分布在世界各地。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33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259</Words>
  <Application>Microsoft Office PowerPoint</Application>
  <PresentationFormat>宽屏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Cambria Math</vt:lpstr>
      <vt:lpstr>Office 主题​​</vt:lpstr>
      <vt:lpstr>每周汇报</vt:lpstr>
      <vt:lpstr>所做工作</vt:lpstr>
      <vt:lpstr>数据集收集</vt:lpstr>
      <vt:lpstr>数据集收集</vt:lpstr>
      <vt:lpstr>互评结合游戏化</vt:lpstr>
      <vt:lpstr>互评结合游戏化</vt:lpstr>
      <vt:lpstr>互评结合游戏化</vt:lpstr>
      <vt:lpstr>互评中的异常检测</vt:lpstr>
      <vt:lpstr>介绍</vt:lpstr>
      <vt:lpstr>提出的问题</vt:lpstr>
      <vt:lpstr>证明PG模型受到了影响</vt:lpstr>
      <vt:lpstr>评分框架</vt:lpstr>
      <vt:lpstr>实验对比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每周汇报</dc:title>
  <dc:creator>lenovo</dc:creator>
  <cp:lastModifiedBy>lenovo</cp:lastModifiedBy>
  <cp:revision>24</cp:revision>
  <dcterms:created xsi:type="dcterms:W3CDTF">2021-06-17T09:27:24Z</dcterms:created>
  <dcterms:modified xsi:type="dcterms:W3CDTF">2021-07-06T05:43:35Z</dcterms:modified>
</cp:coreProperties>
</file>