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7" r:id="rId4"/>
    <p:sldId id="260" r:id="rId5"/>
    <p:sldId id="261" r:id="rId6"/>
    <p:sldId id="262" r:id="rId7"/>
    <p:sldId id="259" r:id="rId8"/>
    <p:sldId id="263" r:id="rId9"/>
    <p:sldId id="266" r:id="rId10"/>
    <p:sldId id="265" r:id="rId11"/>
    <p:sldId id="264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8C3"/>
    <a:srgbClr val="ED2B47"/>
    <a:srgbClr val="32C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 snapToGrid="0">
      <p:cViewPr>
        <p:scale>
          <a:sx n="51" d="100"/>
          <a:sy n="51" d="100"/>
        </p:scale>
        <p:origin x="63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3CFE-566F-44C3-8A7F-22841B55A673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7B693-A004-4A01-97BF-133D02F60D9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354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73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49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013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3385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8106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047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943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834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7940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408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580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803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402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801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258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455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525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396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347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B693-A004-4A01-97BF-133D02F60D9D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114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23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451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97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694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43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32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57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55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719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79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58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2646-7B3C-4334-A9C0-2D5CD1214D37}" type="datetimeFigureOut">
              <a:rPr lang="en-PH" smtClean="0"/>
              <a:t>16/01/2018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5BF4A-BC7C-474A-BF33-F278E50526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243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883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0" y="4572000"/>
            <a:ext cx="12192000" cy="23503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800" b="1" dirty="0" smtClean="0"/>
              <a:t>ANTIQUE </a:t>
            </a:r>
            <a:r>
              <a:rPr lang="en-PH" sz="4800" b="1" dirty="0" smtClean="0">
                <a:solidFill>
                  <a:srgbClr val="FFFF00"/>
                </a:solidFill>
              </a:rPr>
              <a:t>SCHOLARSHIPS</a:t>
            </a:r>
            <a:endParaRPr lang="en-PH" sz="4800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24904" y="1299985"/>
            <a:ext cx="2998634" cy="708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Username</a:t>
            </a:r>
            <a:endParaRPr lang="en-PH" dirty="0"/>
          </a:p>
        </p:txBody>
      </p:sp>
      <p:sp>
        <p:nvSpPr>
          <p:cNvPr id="19" name="Rectangle 18"/>
          <p:cNvSpPr/>
          <p:nvPr/>
        </p:nvSpPr>
        <p:spPr>
          <a:xfrm>
            <a:off x="4378816" y="1299985"/>
            <a:ext cx="646090" cy="7083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/>
          <p:cNvSpPr/>
          <p:nvPr/>
        </p:nvSpPr>
        <p:spPr>
          <a:xfrm>
            <a:off x="5024903" y="2109653"/>
            <a:ext cx="2998636" cy="708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Password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4378815" y="2109653"/>
            <a:ext cx="646090" cy="7083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&quot;No&quot; Symbol 2"/>
          <p:cNvSpPr/>
          <p:nvPr/>
        </p:nvSpPr>
        <p:spPr>
          <a:xfrm>
            <a:off x="4560192" y="2320988"/>
            <a:ext cx="283336" cy="273646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4560192" y="1544683"/>
            <a:ext cx="283336" cy="2937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hlinkClick r:id="rId3" action="ppaction://hlinksldjump"/>
          </p:cNvPr>
          <p:cNvSpPr/>
          <p:nvPr/>
        </p:nvSpPr>
        <p:spPr>
          <a:xfrm>
            <a:off x="4378814" y="3032464"/>
            <a:ext cx="3644723" cy="708338"/>
          </a:xfrm>
          <a:prstGeom prst="rect">
            <a:avLst/>
          </a:prstGeom>
          <a:solidFill>
            <a:srgbClr val="E04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743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User Dashboard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806539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9" name="Rectangle 48">
            <a:hlinkClick r:id="rId3" action="ppaction://hlinksldjump"/>
          </p:cNvPr>
          <p:cNvSpPr/>
          <p:nvPr/>
        </p:nvSpPr>
        <p:spPr>
          <a:xfrm>
            <a:off x="9358648" y="1405964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Logout</a:t>
            </a:r>
            <a:endParaRPr lang="en-PH" dirty="0"/>
          </a:p>
        </p:txBody>
      </p:sp>
      <p:sp>
        <p:nvSpPr>
          <p:cNvPr id="61" name="Oval Callout 60"/>
          <p:cNvSpPr/>
          <p:nvPr/>
        </p:nvSpPr>
        <p:spPr>
          <a:xfrm>
            <a:off x="10899216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1449533" y="-3042"/>
            <a:ext cx="746974" cy="8188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Can 16"/>
          <p:cNvSpPr/>
          <p:nvPr/>
        </p:nvSpPr>
        <p:spPr>
          <a:xfrm>
            <a:off x="11545355" y="250342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Isosceles Triangle 17"/>
          <p:cNvSpPr/>
          <p:nvPr/>
        </p:nvSpPr>
        <p:spPr>
          <a:xfrm flipV="1">
            <a:off x="11987029" y="375158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9358648" y="830386"/>
            <a:ext cx="2833352" cy="5280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User Profile	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354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Scholars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806850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34" name="Isosceles Triangle 33"/>
          <p:cNvSpPr/>
          <p:nvPr/>
        </p:nvSpPr>
        <p:spPr>
          <a:xfrm flipV="1">
            <a:off x="2503705" y="1028871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/>
          <p:cNvSpPr/>
          <p:nvPr/>
        </p:nvSpPr>
        <p:spPr>
          <a:xfrm>
            <a:off x="9013" y="131426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Requirements</a:t>
            </a:r>
            <a:endParaRPr lang="en-PH" dirty="0"/>
          </a:p>
        </p:txBody>
      </p:sp>
      <p:sp>
        <p:nvSpPr>
          <p:cNvPr id="48" name="Isosceles Triangle 47"/>
          <p:cNvSpPr/>
          <p:nvPr/>
        </p:nvSpPr>
        <p:spPr>
          <a:xfrm flipV="1">
            <a:off x="2512740" y="1561065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Callout 60"/>
          <p:cNvSpPr/>
          <p:nvPr/>
        </p:nvSpPr>
        <p:spPr>
          <a:xfrm>
            <a:off x="10899216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1449533" y="-3042"/>
            <a:ext cx="746974" cy="8188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Can 16"/>
          <p:cNvSpPr/>
          <p:nvPr/>
        </p:nvSpPr>
        <p:spPr>
          <a:xfrm>
            <a:off x="11545355" y="250342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Isosceles Triangle 17"/>
          <p:cNvSpPr/>
          <p:nvPr/>
        </p:nvSpPr>
        <p:spPr>
          <a:xfrm flipV="1">
            <a:off x="11987029" y="375158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/>
          <p:cNvSpPr/>
          <p:nvPr/>
        </p:nvSpPr>
        <p:spPr>
          <a:xfrm>
            <a:off x="9358648" y="83438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User Profile	</a:t>
            </a:r>
            <a:endParaRPr lang="en-PH" dirty="0"/>
          </a:p>
        </p:txBody>
      </p:sp>
      <p:sp>
        <p:nvSpPr>
          <p:cNvPr id="20" name="Rectangle 19"/>
          <p:cNvSpPr/>
          <p:nvPr/>
        </p:nvSpPr>
        <p:spPr>
          <a:xfrm>
            <a:off x="9358648" y="1381031"/>
            <a:ext cx="2833352" cy="5280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Logout</a:t>
            </a:r>
            <a:endParaRPr lang="en-PH" dirty="0"/>
          </a:p>
        </p:txBody>
      </p:sp>
      <p:sp>
        <p:nvSpPr>
          <p:cNvPr id="21" name="Rectangle 20"/>
          <p:cNvSpPr/>
          <p:nvPr/>
        </p:nvSpPr>
        <p:spPr>
          <a:xfrm>
            <a:off x="9013" y="1868372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Announcements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1737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83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594360"/>
            <a:ext cx="12192000" cy="11265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800" b="1" dirty="0"/>
              <a:t>  </a:t>
            </a:r>
            <a:r>
              <a:rPr lang="en-PH" sz="3200" b="1" spc="-150" dirty="0" smtClean="0"/>
              <a:t>ANTIQUE </a:t>
            </a:r>
            <a:r>
              <a:rPr lang="en-PH" sz="3200" b="1" spc="-150" dirty="0" smtClean="0">
                <a:solidFill>
                  <a:srgbClr val="FFFF00"/>
                </a:solidFill>
              </a:rPr>
              <a:t>SCHOLARSHIPS</a:t>
            </a:r>
            <a:endParaRPr lang="en-PH" sz="3600" b="1" spc="-15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74" y="91440"/>
            <a:ext cx="388620" cy="38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49" y="108412"/>
            <a:ext cx="388620" cy="388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51324" y="78625"/>
            <a:ext cx="437111" cy="4371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077710" y="2800209"/>
            <a:ext cx="84734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6600" b="1" dirty="0">
                <a:solidFill>
                  <a:srgbClr val="002060"/>
                </a:solidFill>
              </a:rPr>
              <a:t>ANTIQUE </a:t>
            </a:r>
            <a:r>
              <a:rPr lang="en-PH" sz="6600" b="1" dirty="0">
                <a:solidFill>
                  <a:srgbClr val="FFFF00"/>
                </a:solidFill>
              </a:rPr>
              <a:t>SCHOLARSHIPS</a:t>
            </a:r>
            <a:endParaRPr lang="en-PH" sz="6600" b="1" dirty="0">
              <a:solidFill>
                <a:srgbClr val="FFFF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75" y="2455879"/>
            <a:ext cx="2744665" cy="27446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517720" y="1034218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HOME</a:t>
            </a:r>
            <a:endParaRPr lang="en-PH" sz="2000" b="1" dirty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4151" y="1020656"/>
            <a:ext cx="10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ABOUT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93256" y="1004162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SIGN IN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19315" y="1020656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GRANT</a:t>
            </a:r>
            <a:endParaRPr lang="en-PH" sz="2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5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83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594360"/>
            <a:ext cx="12192000" cy="11265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800" b="1" dirty="0"/>
              <a:t>  </a:t>
            </a:r>
            <a:r>
              <a:rPr lang="en-PH" sz="3200" b="1" spc="-150" dirty="0" smtClean="0"/>
              <a:t>ANTIQUE </a:t>
            </a:r>
            <a:r>
              <a:rPr lang="en-PH" sz="3200" b="1" spc="-150" dirty="0" smtClean="0">
                <a:solidFill>
                  <a:srgbClr val="FFFF00"/>
                </a:solidFill>
              </a:rPr>
              <a:t>SCHOLARSHIPS</a:t>
            </a:r>
            <a:endParaRPr lang="en-PH" sz="3600" b="1" spc="-15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74" y="91440"/>
            <a:ext cx="388620" cy="38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49" y="108412"/>
            <a:ext cx="388620" cy="388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51324" y="78625"/>
            <a:ext cx="437111" cy="4371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17720" y="1034218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HOME</a:t>
            </a:r>
            <a:endParaRPr lang="en-PH" sz="2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4151" y="1020656"/>
            <a:ext cx="10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rgbClr val="FFFF00"/>
                </a:solidFill>
              </a:rPr>
              <a:t>ABOUT</a:t>
            </a:r>
            <a:endParaRPr lang="en-PH" sz="20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93256" y="1004162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SIGN IN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7710" y="2800209"/>
            <a:ext cx="8473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PH" sz="66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19315" y="1020656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GRANT</a:t>
            </a:r>
            <a:endParaRPr lang="en-PH" sz="2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710" y="187654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smtClean="0"/>
              <a:t>Contact Us</a:t>
            </a:r>
            <a:endParaRPr lang="en-PH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55080" y="2555275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Phone: </a:t>
            </a:r>
            <a:endParaRPr lang="en-PH" dirty="0"/>
          </a:p>
        </p:txBody>
      </p:sp>
      <p:sp>
        <p:nvSpPr>
          <p:cNvPr id="3" name="Rectangle 2"/>
          <p:cNvSpPr/>
          <p:nvPr/>
        </p:nvSpPr>
        <p:spPr>
          <a:xfrm>
            <a:off x="361682" y="2695119"/>
            <a:ext cx="4423678" cy="400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9560" y="33149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Phone Number: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" y="428655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Email:</a:t>
            </a:r>
            <a:endParaRPr lang="en-PH" dirty="0"/>
          </a:p>
        </p:txBody>
      </p:sp>
      <p:sp>
        <p:nvSpPr>
          <p:cNvPr id="6" name="Rounded Rectangle 5"/>
          <p:cNvSpPr/>
          <p:nvPr/>
        </p:nvSpPr>
        <p:spPr>
          <a:xfrm>
            <a:off x="361682" y="5480111"/>
            <a:ext cx="1341120" cy="525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Send</a:t>
            </a:r>
            <a:endParaRPr lang="en-PH" dirty="0"/>
          </a:p>
        </p:txBody>
      </p:sp>
      <p:sp>
        <p:nvSpPr>
          <p:cNvPr id="25" name="Rectangle 24"/>
          <p:cNvSpPr/>
          <p:nvPr/>
        </p:nvSpPr>
        <p:spPr>
          <a:xfrm>
            <a:off x="361682" y="3738215"/>
            <a:ext cx="4423678" cy="400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1682" y="4740511"/>
            <a:ext cx="4423678" cy="400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04660" y="191640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 smtClean="0"/>
              <a:t>Connect With Us</a:t>
            </a:r>
            <a:endParaRPr lang="en-PH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17625" y="232801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Full Name:</a:t>
            </a:r>
            <a:endParaRPr lang="en-PH" dirty="0"/>
          </a:p>
        </p:txBody>
      </p:sp>
      <p:sp>
        <p:nvSpPr>
          <p:cNvPr id="30" name="TextBox 29"/>
          <p:cNvSpPr txBox="1"/>
          <p:nvPr/>
        </p:nvSpPr>
        <p:spPr>
          <a:xfrm>
            <a:off x="6355080" y="294900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Email:</a:t>
            </a:r>
            <a:endParaRPr lang="en-PH" dirty="0"/>
          </a:p>
        </p:txBody>
      </p:sp>
      <p:sp>
        <p:nvSpPr>
          <p:cNvPr id="31" name="TextBox 30"/>
          <p:cNvSpPr txBox="1"/>
          <p:nvPr/>
        </p:nvSpPr>
        <p:spPr>
          <a:xfrm>
            <a:off x="6355080" y="3409958"/>
            <a:ext cx="116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Address:</a:t>
            </a:r>
            <a:endParaRPr lang="en-PH" dirty="0"/>
          </a:p>
        </p:txBody>
      </p:sp>
      <p:sp>
        <p:nvSpPr>
          <p:cNvPr id="32" name="TextBox 31"/>
          <p:cNvSpPr txBox="1"/>
          <p:nvPr/>
        </p:nvSpPr>
        <p:spPr>
          <a:xfrm>
            <a:off x="7409429" y="2502448"/>
            <a:ext cx="3383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+63901234568</a:t>
            </a:r>
            <a:endParaRPr lang="en-PH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09428" y="2944773"/>
            <a:ext cx="3383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ANTIQUESCHOLARSHIPS.COM</a:t>
            </a:r>
            <a:endParaRPr lang="en-PH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94188" y="3387002"/>
            <a:ext cx="4479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/>
              <a:t>Antique Provincial Capitol, San Jose De </a:t>
            </a:r>
            <a:r>
              <a:rPr lang="en-PH" sz="2000" b="1" dirty="0" err="1" smtClean="0"/>
              <a:t>Buenavista</a:t>
            </a:r>
            <a:r>
              <a:rPr lang="en-PH" sz="2000" b="1" dirty="0" smtClean="0"/>
              <a:t>, Antique, Philippines</a:t>
            </a:r>
            <a:endParaRPr lang="en-PH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49532" t="28750" r="3499" b="43125"/>
          <a:stretch/>
        </p:blipFill>
        <p:spPr>
          <a:xfrm>
            <a:off x="5752044" y="4286557"/>
            <a:ext cx="6136391" cy="20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61366"/>
            <a:ext cx="12192000" cy="6883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594360"/>
            <a:ext cx="12192000" cy="11265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800" b="1" dirty="0"/>
              <a:t>  </a:t>
            </a:r>
            <a:r>
              <a:rPr lang="en-PH" sz="3200" b="1" spc="-150" dirty="0" smtClean="0"/>
              <a:t>ANTIQUE </a:t>
            </a:r>
            <a:r>
              <a:rPr lang="en-PH" sz="3200" b="1" spc="-150" dirty="0" smtClean="0">
                <a:solidFill>
                  <a:srgbClr val="FFFF00"/>
                </a:solidFill>
              </a:rPr>
              <a:t>SCHOLARSHIPS</a:t>
            </a:r>
            <a:endParaRPr lang="en-PH" sz="3600" b="1" spc="-15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74" y="91440"/>
            <a:ext cx="388620" cy="38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49" y="108412"/>
            <a:ext cx="388620" cy="388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51324" y="78625"/>
            <a:ext cx="437111" cy="4371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17720" y="1029004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HOME</a:t>
            </a:r>
            <a:endParaRPr lang="en-PH" sz="2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4151" y="1020656"/>
            <a:ext cx="10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ABOUT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93256" y="1004162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SIGN IN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7710" y="2800209"/>
            <a:ext cx="8473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PH" sz="66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19315" y="1020656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GRANT</a:t>
            </a:r>
            <a:endParaRPr lang="en-PH" sz="2000" b="1" dirty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160" y="1924754"/>
            <a:ext cx="402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smtClean="0"/>
              <a:t>Grant Sponsors</a:t>
            </a:r>
            <a:endParaRPr lang="en-PH" sz="24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5"/>
          <a:stretch/>
        </p:blipFill>
        <p:spPr>
          <a:xfrm>
            <a:off x="4580695" y="2499485"/>
            <a:ext cx="1193052" cy="116319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54" y="2502288"/>
            <a:ext cx="1195042" cy="1155309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84" y="4032220"/>
            <a:ext cx="2251292" cy="23704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06406" y="3839014"/>
            <a:ext cx="32541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/>
              <a:t>Loren </a:t>
            </a:r>
            <a:r>
              <a:rPr lang="en-PH" sz="2800" b="1" dirty="0" err="1" smtClean="0"/>
              <a:t>Legarda</a:t>
            </a:r>
            <a:endParaRPr lang="en-PH" sz="2800" b="1" dirty="0" smtClean="0"/>
          </a:p>
          <a:p>
            <a:r>
              <a:rPr lang="en-PH" dirty="0" smtClean="0"/>
              <a:t>SENATOR</a:t>
            </a:r>
            <a:endParaRPr lang="en-PH" dirty="0"/>
          </a:p>
        </p:txBody>
      </p:sp>
      <p:sp>
        <p:nvSpPr>
          <p:cNvPr id="26" name="TextBox 25"/>
          <p:cNvSpPr txBox="1"/>
          <p:nvPr/>
        </p:nvSpPr>
        <p:spPr>
          <a:xfrm>
            <a:off x="4109706" y="4812271"/>
            <a:ext cx="658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Lorna Regina Bautista </a:t>
            </a:r>
            <a:r>
              <a:rPr lang="en-PH" dirty="0" err="1"/>
              <a:t>Legarda</a:t>
            </a:r>
            <a:r>
              <a:rPr lang="en-PH" dirty="0"/>
              <a:t> is a Filipino environmentalist, cultural worker, journalist, and politician, notable as the only female to top two senatorial elections — 1998 and 2007. She has lineage from Antique province and Rizal province. </a:t>
            </a:r>
            <a:endParaRPr lang="en-PH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75" y="6139754"/>
            <a:ext cx="388620" cy="3886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74" y="6141447"/>
            <a:ext cx="388620" cy="3886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16" y="6139754"/>
            <a:ext cx="411043" cy="4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61366"/>
            <a:ext cx="12192000" cy="6883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594360"/>
            <a:ext cx="12192000" cy="11265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800" b="1" dirty="0"/>
              <a:t>  </a:t>
            </a:r>
            <a:r>
              <a:rPr lang="en-PH" sz="3200" b="1" spc="-150" dirty="0" smtClean="0"/>
              <a:t>ANTIQUE </a:t>
            </a:r>
            <a:r>
              <a:rPr lang="en-PH" sz="3200" b="1" spc="-150" dirty="0" smtClean="0">
                <a:solidFill>
                  <a:srgbClr val="FFFF00"/>
                </a:solidFill>
              </a:rPr>
              <a:t>SCHOLARSHIPS</a:t>
            </a:r>
            <a:endParaRPr lang="en-PH" sz="3600" b="1" spc="-15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74" y="91440"/>
            <a:ext cx="388620" cy="38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49" y="108412"/>
            <a:ext cx="388620" cy="388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51324" y="78625"/>
            <a:ext cx="437111" cy="4371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17720" y="1029004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HOME</a:t>
            </a:r>
            <a:endParaRPr lang="en-PH" sz="2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4151" y="1020656"/>
            <a:ext cx="10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ABOUT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93256" y="1004162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SIGN IN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7710" y="2800209"/>
            <a:ext cx="8473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PH" sz="66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19315" y="1020656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GRANT</a:t>
            </a:r>
            <a:endParaRPr lang="en-PH" sz="2000" b="1" dirty="0">
              <a:solidFill>
                <a:srgbClr val="FF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160" y="1924754"/>
            <a:ext cx="402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smtClean="0"/>
              <a:t>Grant Sponsors</a:t>
            </a:r>
            <a:endParaRPr lang="en-PH" sz="24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5"/>
          <a:stretch/>
        </p:blipFill>
        <p:spPr>
          <a:xfrm>
            <a:off x="4580695" y="2499485"/>
            <a:ext cx="1193052" cy="1163190"/>
          </a:xfrm>
          <a:prstGeom prst="rect">
            <a:avLst/>
          </a:prstGeom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54" y="2502288"/>
            <a:ext cx="1195042" cy="1155309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22" name="TextBox 21"/>
          <p:cNvSpPr txBox="1"/>
          <p:nvPr/>
        </p:nvSpPr>
        <p:spPr>
          <a:xfrm>
            <a:off x="4106406" y="3839014"/>
            <a:ext cx="32541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 smtClean="0"/>
              <a:t>Rhodora</a:t>
            </a:r>
            <a:r>
              <a:rPr lang="en-PH" sz="2800" b="1" dirty="0" smtClean="0"/>
              <a:t> </a:t>
            </a:r>
            <a:r>
              <a:rPr lang="en-PH" sz="2800" b="1" dirty="0" err="1" smtClean="0"/>
              <a:t>Cadiao</a:t>
            </a:r>
            <a:endParaRPr lang="en-PH" sz="2800" b="1" dirty="0" smtClean="0"/>
          </a:p>
          <a:p>
            <a:r>
              <a:rPr lang="en-PH" dirty="0" smtClean="0"/>
              <a:t>Governor</a:t>
            </a:r>
            <a:endParaRPr lang="en-PH" dirty="0"/>
          </a:p>
        </p:txBody>
      </p:sp>
      <p:sp>
        <p:nvSpPr>
          <p:cNvPr id="26" name="TextBox 25"/>
          <p:cNvSpPr txBox="1"/>
          <p:nvPr/>
        </p:nvSpPr>
        <p:spPr>
          <a:xfrm>
            <a:off x="4109706" y="4812271"/>
            <a:ext cx="658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 smtClean="0"/>
              <a:t>Rhodora</a:t>
            </a:r>
            <a:r>
              <a:rPr lang="en-PH" dirty="0" smtClean="0"/>
              <a:t> </a:t>
            </a:r>
            <a:r>
              <a:rPr lang="en-PH" dirty="0" err="1" smtClean="0"/>
              <a:t>Cadiao</a:t>
            </a:r>
            <a:r>
              <a:rPr lang="en-PH" dirty="0" smtClean="0"/>
              <a:t> is the current governor of Antique Province.</a:t>
            </a:r>
            <a:r>
              <a:rPr lang="en-PH" dirty="0"/>
              <a:t> </a:t>
            </a:r>
            <a:endParaRPr lang="en-PH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75" y="6139754"/>
            <a:ext cx="388620" cy="3886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74" y="6141447"/>
            <a:ext cx="388620" cy="3886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16" y="6139754"/>
            <a:ext cx="411043" cy="4092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72" y="3657597"/>
            <a:ext cx="2744057" cy="26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61366"/>
            <a:ext cx="12192000" cy="6883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600" dirty="0" smtClean="0"/>
          </a:p>
          <a:p>
            <a:endParaRPr lang="en-PH" sz="1600" dirty="0"/>
          </a:p>
          <a:p>
            <a:endParaRPr lang="en-PH" sz="1600" dirty="0" smtClean="0"/>
          </a:p>
          <a:p>
            <a:endParaRPr lang="en-PH" sz="1600" dirty="0"/>
          </a:p>
          <a:p>
            <a:endParaRPr lang="en-PH" sz="1600" dirty="0" smtClean="0"/>
          </a:p>
          <a:p>
            <a:endParaRPr lang="en-P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594360"/>
            <a:ext cx="12192000" cy="11265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800" b="1" dirty="0"/>
              <a:t>  </a:t>
            </a:r>
            <a:r>
              <a:rPr lang="en-PH" sz="3200" b="1" spc="-150" dirty="0" smtClean="0"/>
              <a:t>ANTIQUE </a:t>
            </a:r>
            <a:r>
              <a:rPr lang="en-PH" sz="3200" b="1" spc="-150" dirty="0" smtClean="0">
                <a:solidFill>
                  <a:srgbClr val="FFFF00"/>
                </a:solidFill>
              </a:rPr>
              <a:t>SCHOLARSHIPS</a:t>
            </a:r>
            <a:endParaRPr lang="en-PH" sz="3600" b="1" spc="-15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74" y="91440"/>
            <a:ext cx="388620" cy="38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49" y="108412"/>
            <a:ext cx="388620" cy="388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51324" y="78625"/>
            <a:ext cx="437111" cy="4371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17720" y="1029004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HOME</a:t>
            </a:r>
            <a:endParaRPr lang="en-PH" sz="2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4151" y="1020656"/>
            <a:ext cx="10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ABOUT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93256" y="1004162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rgbClr val="FFFF00"/>
                </a:solidFill>
              </a:rPr>
              <a:t>SIGN IN</a:t>
            </a:r>
            <a:endParaRPr lang="en-PH" sz="20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7710" y="2800209"/>
            <a:ext cx="8473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PH" sz="66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19315" y="1020656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GRANT</a:t>
            </a:r>
            <a:endParaRPr lang="en-PH" sz="2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8518" y="2684340"/>
            <a:ext cx="3206438" cy="669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Email</a:t>
            </a:r>
            <a:endParaRPr lang="en-PH" dirty="0"/>
          </a:p>
        </p:txBody>
      </p:sp>
      <p:sp>
        <p:nvSpPr>
          <p:cNvPr id="30" name="Rectangle 29"/>
          <p:cNvSpPr/>
          <p:nvPr/>
        </p:nvSpPr>
        <p:spPr>
          <a:xfrm>
            <a:off x="4038598" y="2684339"/>
            <a:ext cx="909919" cy="6698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4948517" y="3647737"/>
            <a:ext cx="3206439" cy="6698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Password</a:t>
            </a:r>
            <a:endParaRPr lang="en-PH" dirty="0"/>
          </a:p>
        </p:txBody>
      </p:sp>
      <p:sp>
        <p:nvSpPr>
          <p:cNvPr id="34" name="Rectangle 33"/>
          <p:cNvSpPr/>
          <p:nvPr/>
        </p:nvSpPr>
        <p:spPr>
          <a:xfrm>
            <a:off x="4038598" y="3647736"/>
            <a:ext cx="909919" cy="6698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Folded Corner 24"/>
          <p:cNvSpPr/>
          <p:nvPr/>
        </p:nvSpPr>
        <p:spPr>
          <a:xfrm>
            <a:off x="4369368" y="2876021"/>
            <a:ext cx="248378" cy="219063"/>
          </a:xfrm>
          <a:prstGeom prst="foldedCorne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&quot;No&quot; Symbol 26"/>
          <p:cNvSpPr/>
          <p:nvPr/>
        </p:nvSpPr>
        <p:spPr>
          <a:xfrm>
            <a:off x="4369368" y="3863341"/>
            <a:ext cx="248378" cy="259132"/>
          </a:xfrm>
          <a:prstGeom prst="noSmoking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299788" y="4851918"/>
            <a:ext cx="1492898" cy="559837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LOGIN</a:t>
            </a:r>
            <a:endParaRPr lang="en-PH" dirty="0"/>
          </a:p>
        </p:txBody>
      </p:sp>
      <p:sp>
        <p:nvSpPr>
          <p:cNvPr id="42" name="TextBox 41"/>
          <p:cNvSpPr txBox="1"/>
          <p:nvPr/>
        </p:nvSpPr>
        <p:spPr>
          <a:xfrm>
            <a:off x="3974841" y="5645915"/>
            <a:ext cx="418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 smtClean="0"/>
              <a:t>Don’t have an account? </a:t>
            </a:r>
            <a:r>
              <a:rPr lang="en-PH" sz="2000" b="1" u="sng" dirty="0" smtClean="0">
                <a:solidFill>
                  <a:schemeClr val="accent1">
                    <a:lumMod val="50000"/>
                  </a:schemeClr>
                </a:solidFill>
              </a:rPr>
              <a:t>Sign Up</a:t>
            </a:r>
            <a:endParaRPr lang="en-PH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7319"/>
            <a:ext cx="12192000" cy="705527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600" dirty="0" smtClean="0"/>
          </a:p>
          <a:p>
            <a:endParaRPr lang="en-PH" sz="1600" dirty="0"/>
          </a:p>
          <a:p>
            <a:endParaRPr lang="en-PH" sz="1600" dirty="0" smtClean="0"/>
          </a:p>
          <a:p>
            <a:endParaRPr lang="en-PH" sz="1600" dirty="0"/>
          </a:p>
          <a:p>
            <a:endParaRPr lang="en-PH" sz="1600" dirty="0" smtClean="0"/>
          </a:p>
          <a:p>
            <a:endParaRPr lang="en-P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0" y="515736"/>
            <a:ext cx="12192000" cy="12052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2800" b="1" dirty="0"/>
              <a:t>  </a:t>
            </a:r>
            <a:r>
              <a:rPr lang="en-PH" sz="3200" b="1" spc="-150" dirty="0" smtClean="0"/>
              <a:t>ANTIQUE </a:t>
            </a:r>
            <a:r>
              <a:rPr lang="en-PH" sz="3200" b="1" spc="-150" dirty="0" smtClean="0">
                <a:solidFill>
                  <a:srgbClr val="FFFF00"/>
                </a:solidFill>
              </a:rPr>
              <a:t>SCHOLARSHIPS</a:t>
            </a:r>
            <a:endParaRPr lang="en-PH" sz="3600" b="1" spc="-15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57319"/>
            <a:ext cx="12192000" cy="5943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574" y="91440"/>
            <a:ext cx="388620" cy="38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449" y="108412"/>
            <a:ext cx="388620" cy="388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51324" y="78625"/>
            <a:ext cx="437111" cy="4371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17720" y="1029004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HOME</a:t>
            </a:r>
            <a:endParaRPr lang="en-PH" sz="2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04151" y="1020656"/>
            <a:ext cx="103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ABOUT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93256" y="1004162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rgbClr val="FFFF00"/>
                </a:solidFill>
              </a:rPr>
              <a:t>SIGN IN</a:t>
            </a:r>
            <a:endParaRPr lang="en-PH" sz="20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77710" y="2800209"/>
            <a:ext cx="8473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PH" sz="6600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19315" y="1020656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GRANT</a:t>
            </a:r>
            <a:endParaRPr lang="en-PH" sz="20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989045" y="2684340"/>
            <a:ext cx="21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89045" y="2315008"/>
            <a:ext cx="21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School ID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810601" y="2664750"/>
            <a:ext cx="21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601" y="2295418"/>
            <a:ext cx="21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Last Name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21701" y="2684698"/>
            <a:ext cx="21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21701" y="2315366"/>
            <a:ext cx="21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First Name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9113476" y="2668204"/>
            <a:ext cx="21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13476" y="2298872"/>
            <a:ext cx="21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School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989045" y="4174785"/>
            <a:ext cx="21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9045" y="3805453"/>
            <a:ext cx="21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Course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3817534" y="4174785"/>
            <a:ext cx="21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7534" y="3805453"/>
            <a:ext cx="21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Year Level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611477" y="4168777"/>
            <a:ext cx="21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11477" y="3799445"/>
            <a:ext cx="21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err="1" smtClean="0">
                <a:solidFill>
                  <a:schemeClr val="bg1">
                    <a:lumMod val="50000"/>
                  </a:schemeClr>
                </a:solidFill>
              </a:rPr>
              <a:t>Municpality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9406091" y="4116802"/>
            <a:ext cx="21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406091" y="3747470"/>
            <a:ext cx="21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077710" y="5319791"/>
            <a:ext cx="21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77710" y="4950459"/>
            <a:ext cx="21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486400" y="5498778"/>
            <a:ext cx="1492898" cy="559837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SIGN UP</a:t>
            </a:r>
            <a:endParaRPr lang="en-PH" dirty="0"/>
          </a:p>
        </p:txBody>
      </p:sp>
      <p:sp>
        <p:nvSpPr>
          <p:cNvPr id="52" name="TextBox 51"/>
          <p:cNvSpPr txBox="1"/>
          <p:nvPr/>
        </p:nvSpPr>
        <p:spPr>
          <a:xfrm>
            <a:off x="4161453" y="6292775"/>
            <a:ext cx="418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b="1" dirty="0" smtClean="0"/>
              <a:t>Already have an account? </a:t>
            </a:r>
            <a:r>
              <a:rPr lang="en-PH" sz="2000" b="1" u="sng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en-PH" sz="2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8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8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STUDENT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USER PROFILE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806850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9013" y="131426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LOGOUT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9698077" y="243018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rgbClr val="FFFF00"/>
                </a:solidFill>
              </a:rPr>
              <a:t>HOME</a:t>
            </a:r>
            <a:endParaRPr lang="en-PH" sz="20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45038" y="261407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CHAT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6541" y="1595713"/>
            <a:ext cx="6916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Announcement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/>
              <a:t> Schedule of Releasing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/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/>
              <a:t>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smtClean="0"/>
              <a:t>Deadlines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59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8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STUDENT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USER PROFILE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804123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9013" y="131426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LOGOUT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9698077" y="243018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HOME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45038" y="261407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rgbClr val="FFFF00"/>
                </a:solidFill>
              </a:rPr>
              <a:t>CHAT</a:t>
            </a:r>
            <a:endParaRPr lang="en-PH" sz="20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1082" y="1056469"/>
            <a:ext cx="51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Jinky Rose Galang</a:t>
            </a:r>
            <a:endParaRPr lang="en-PH" dirty="0"/>
          </a:p>
        </p:txBody>
      </p:sp>
      <p:sp>
        <p:nvSpPr>
          <p:cNvPr id="3" name="Rounded Rectangle 2"/>
          <p:cNvSpPr/>
          <p:nvPr/>
        </p:nvSpPr>
        <p:spPr>
          <a:xfrm>
            <a:off x="3178765" y="1583259"/>
            <a:ext cx="3632582" cy="687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Good Morning Sir.</a:t>
            </a:r>
          </a:p>
          <a:p>
            <a:pPr algn="r"/>
            <a:r>
              <a:rPr lang="en-PH" sz="1400" dirty="0" smtClean="0"/>
              <a:t>8:01 am</a:t>
            </a:r>
            <a:endParaRPr lang="en-PH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41567" y="3000345"/>
            <a:ext cx="35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 err="1" smtClean="0"/>
              <a:t>Rexon</a:t>
            </a:r>
            <a:r>
              <a:rPr lang="en-PH" dirty="0" smtClean="0"/>
              <a:t> </a:t>
            </a:r>
            <a:r>
              <a:rPr lang="en-PH" dirty="0" err="1" smtClean="0"/>
              <a:t>Nodque</a:t>
            </a:r>
            <a:endParaRPr lang="en-PH" dirty="0"/>
          </a:p>
        </p:txBody>
      </p:sp>
      <p:sp>
        <p:nvSpPr>
          <p:cNvPr id="16" name="Rounded Rectangle 15"/>
          <p:cNvSpPr/>
          <p:nvPr/>
        </p:nvSpPr>
        <p:spPr>
          <a:xfrm>
            <a:off x="8193641" y="3509492"/>
            <a:ext cx="3632582" cy="6877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Good Morning. How can I help you?</a:t>
            </a:r>
          </a:p>
          <a:p>
            <a:pPr algn="r"/>
            <a:r>
              <a:rPr lang="en-PH" sz="1400" dirty="0" smtClean="0"/>
              <a:t>8:02 am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27338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Scholars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806539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34" name="Isosceles Triangle 33"/>
          <p:cNvSpPr/>
          <p:nvPr/>
        </p:nvSpPr>
        <p:spPr>
          <a:xfrm flipV="1">
            <a:off x="2503705" y="1028871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9013" y="131426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Requirements</a:t>
            </a:r>
            <a:endParaRPr lang="en-PH" dirty="0"/>
          </a:p>
        </p:txBody>
      </p:sp>
      <p:sp>
        <p:nvSpPr>
          <p:cNvPr id="48" name="Isosceles Triangle 47"/>
          <p:cNvSpPr/>
          <p:nvPr/>
        </p:nvSpPr>
        <p:spPr>
          <a:xfrm flipV="1">
            <a:off x="2512740" y="1561065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 48"/>
          <p:cNvSpPr/>
          <p:nvPr/>
        </p:nvSpPr>
        <p:spPr>
          <a:xfrm>
            <a:off x="9013" y="1873516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hlinkClick r:id="rId5" action="ppaction://hlinksldjump"/>
              </a:rPr>
              <a:t>Announcements</a:t>
            </a:r>
            <a:endParaRPr lang="en-PH" dirty="0"/>
          </a:p>
        </p:txBody>
      </p:sp>
      <p:sp>
        <p:nvSpPr>
          <p:cNvPr id="56" name="Isosceles Triangle 55"/>
          <p:cNvSpPr/>
          <p:nvPr/>
        </p:nvSpPr>
        <p:spPr>
          <a:xfrm flipV="1">
            <a:off x="11877029" y="362480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Can 58">
            <a:hlinkClick r:id="rId6" action="ppaction://hlinksldjump"/>
          </p:cNvPr>
          <p:cNvSpPr/>
          <p:nvPr/>
        </p:nvSpPr>
        <p:spPr>
          <a:xfrm>
            <a:off x="11444224" y="249054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Callout 60">
            <a:hlinkClick r:id="rId7" action="ppaction://hlinksldjump"/>
          </p:cNvPr>
          <p:cNvSpPr/>
          <p:nvPr/>
        </p:nvSpPr>
        <p:spPr>
          <a:xfrm>
            <a:off x="10899216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06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8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STUDENT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USER PROFILE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804123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9013" y="131426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LOGOUT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9698077" y="243018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HOME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45038" y="261407"/>
            <a:ext cx="109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solidFill>
                  <a:schemeClr val="bg1"/>
                </a:solidFill>
              </a:rPr>
              <a:t>CHAT</a:t>
            </a:r>
            <a:endParaRPr lang="en-PH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578286"/>
            <a:ext cx="6960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Edit:</a:t>
            </a:r>
          </a:p>
          <a:p>
            <a:r>
              <a:rPr lang="en-PH" dirty="0" smtClean="0"/>
              <a:t>Personal Info</a:t>
            </a:r>
          </a:p>
          <a:p>
            <a:r>
              <a:rPr lang="en-PH" dirty="0" smtClean="0"/>
              <a:t>View Requirements</a:t>
            </a:r>
          </a:p>
          <a:p>
            <a:r>
              <a:rPr lang="en-PH" dirty="0" smtClean="0"/>
              <a:t>Account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71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4504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Scholars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780781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81082" y="1188828"/>
            <a:ext cx="8023538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List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3361386" y="1302644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1982801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3136006" y="1688777"/>
            <a:ext cx="23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u="sng" dirty="0" smtClean="0">
                <a:solidFill>
                  <a:srgbClr val="FF0000"/>
                </a:solidFill>
              </a:rPr>
              <a:t>Create a new record</a:t>
            </a:r>
            <a:endParaRPr lang="en-PH" sz="1400" u="sng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9752" y="1308815"/>
            <a:ext cx="175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Search:</a:t>
            </a:r>
            <a:endParaRPr lang="en-PH" sz="1400" dirty="0"/>
          </a:p>
        </p:txBody>
      </p:sp>
      <p:sp>
        <p:nvSpPr>
          <p:cNvPr id="18" name="Rectangle 17"/>
          <p:cNvSpPr/>
          <p:nvPr/>
        </p:nvSpPr>
        <p:spPr>
          <a:xfrm>
            <a:off x="9105363" y="1308815"/>
            <a:ext cx="2279561" cy="24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>
            <a:off x="3155320" y="1250627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Show</a:t>
            </a:r>
            <a:endParaRPr lang="en-PH" sz="1400" dirty="0"/>
          </a:p>
        </p:txBody>
      </p:sp>
      <p:sp>
        <p:nvSpPr>
          <p:cNvPr id="21" name="Rectangle 20"/>
          <p:cNvSpPr/>
          <p:nvPr/>
        </p:nvSpPr>
        <p:spPr>
          <a:xfrm>
            <a:off x="3759553" y="1288877"/>
            <a:ext cx="504424" cy="24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10 </a:t>
            </a:r>
            <a:endParaRPr lang="en-PH" sz="14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4104495" y="1385666"/>
            <a:ext cx="45720" cy="559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/>
          <p:cNvSpPr txBox="1"/>
          <p:nvPr/>
        </p:nvSpPr>
        <p:spPr>
          <a:xfrm>
            <a:off x="4281149" y="1259752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entries</a:t>
            </a:r>
            <a:endParaRPr lang="en-PH" sz="14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24131"/>
              </p:ext>
            </p:extLst>
          </p:nvPr>
        </p:nvGraphicFramePr>
        <p:xfrm>
          <a:off x="3078051" y="2196237"/>
          <a:ext cx="8798977" cy="311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4095"/>
                <a:gridCol w="811369"/>
                <a:gridCol w="965916"/>
                <a:gridCol w="502276"/>
                <a:gridCol w="785611"/>
                <a:gridCol w="811369"/>
                <a:gridCol w="631065"/>
                <a:gridCol w="1146220"/>
                <a:gridCol w="772409"/>
                <a:gridCol w="516383"/>
                <a:gridCol w="578611"/>
                <a:gridCol w="543653"/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Student No.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Last</a:t>
                      </a:r>
                      <a:r>
                        <a:rPr lang="en-PH" sz="1400" baseline="0" dirty="0" smtClean="0"/>
                        <a:t> Name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First</a:t>
                      </a:r>
                      <a:r>
                        <a:rPr lang="en-PH" sz="1400" baseline="0" dirty="0" smtClean="0"/>
                        <a:t> Name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M.I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School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Course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Year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Municipality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Status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144233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Loyzaga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Diego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D.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SAC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BSIT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3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San</a:t>
                      </a:r>
                      <a:r>
                        <a:rPr lang="en-PH" sz="1400" baseline="0" dirty="0" smtClean="0"/>
                        <a:t> Jose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Old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142333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Gil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Enrique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E.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UA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BSAT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4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Pandan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New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Isosceles Triangle 33"/>
          <p:cNvSpPr/>
          <p:nvPr/>
        </p:nvSpPr>
        <p:spPr>
          <a:xfrm flipV="1">
            <a:off x="2503727" y="1027577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/>
          <p:cNvSpPr txBox="1"/>
          <p:nvPr/>
        </p:nvSpPr>
        <p:spPr>
          <a:xfrm>
            <a:off x="3335628" y="5911404"/>
            <a:ext cx="233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Showing 1 to 10 of 50 entries</a:t>
            </a:r>
            <a:endParaRPr lang="en-PH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598276" y="5910748"/>
            <a:ext cx="922986" cy="30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Previous</a:t>
            </a:r>
            <a:endParaRPr lang="en-PH" sz="1400" dirty="0"/>
          </a:p>
        </p:txBody>
      </p:sp>
      <p:sp>
        <p:nvSpPr>
          <p:cNvPr id="41" name="Rectangle 40"/>
          <p:cNvSpPr/>
          <p:nvPr/>
        </p:nvSpPr>
        <p:spPr>
          <a:xfrm>
            <a:off x="7631804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1</a:t>
            </a:r>
            <a:endParaRPr lang="en-PH" sz="1400" dirty="0"/>
          </a:p>
        </p:txBody>
      </p:sp>
      <p:sp>
        <p:nvSpPr>
          <p:cNvPr id="42" name="Rectangle 41"/>
          <p:cNvSpPr/>
          <p:nvPr/>
        </p:nvSpPr>
        <p:spPr>
          <a:xfrm>
            <a:off x="8245162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858520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013" y="1322857"/>
            <a:ext cx="2833352" cy="5280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dirty="0" smtClean="0"/>
              <a:t>Loren </a:t>
            </a:r>
            <a:r>
              <a:rPr lang="en-PH" dirty="0" err="1" smtClean="0"/>
              <a:t>Legarda</a:t>
            </a:r>
            <a:r>
              <a:rPr lang="en-PH" dirty="0" smtClean="0"/>
              <a:t>     </a:t>
            </a:r>
            <a:endParaRPr lang="en-PH" dirty="0"/>
          </a:p>
        </p:txBody>
      </p:sp>
      <p:sp>
        <p:nvSpPr>
          <p:cNvPr id="48" name="Isosceles Triangle 47"/>
          <p:cNvSpPr/>
          <p:nvPr/>
        </p:nvSpPr>
        <p:spPr>
          <a:xfrm rot="16200000" flipV="1">
            <a:off x="1023080" y="1562592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/>
          <p:cNvSpPr/>
          <p:nvPr/>
        </p:nvSpPr>
        <p:spPr>
          <a:xfrm>
            <a:off x="9486362" y="5844384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114204" y="5830189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79723" y="5909764"/>
            <a:ext cx="922986" cy="30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Next</a:t>
            </a:r>
            <a:endParaRPr lang="en-PH" sz="1400" dirty="0"/>
          </a:p>
        </p:txBody>
      </p:sp>
      <p:sp>
        <p:nvSpPr>
          <p:cNvPr id="32" name="Rectangle 31">
            <a:hlinkClick r:id="rId3" action="ppaction://hlinksldjump"/>
          </p:cNvPr>
          <p:cNvSpPr/>
          <p:nvPr/>
        </p:nvSpPr>
        <p:spPr>
          <a:xfrm>
            <a:off x="9013" y="1854553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dirty="0" err="1" smtClean="0"/>
              <a:t>Rhodora</a:t>
            </a:r>
            <a:r>
              <a:rPr lang="en-PH" dirty="0" smtClean="0"/>
              <a:t> </a:t>
            </a:r>
            <a:r>
              <a:rPr lang="en-PH" dirty="0" err="1" smtClean="0"/>
              <a:t>Cadiao</a:t>
            </a:r>
            <a:endParaRPr lang="en-PH" dirty="0"/>
          </a:p>
        </p:txBody>
      </p:sp>
      <p:sp>
        <p:nvSpPr>
          <p:cNvPr id="33" name="Isosceles Triangle 32"/>
          <p:cNvSpPr/>
          <p:nvPr/>
        </p:nvSpPr>
        <p:spPr>
          <a:xfrm rot="16200000" flipV="1">
            <a:off x="1023080" y="2102876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/>
          <p:cNvSpPr/>
          <p:nvPr/>
        </p:nvSpPr>
        <p:spPr>
          <a:xfrm>
            <a:off x="23823" y="238655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Requirements</a:t>
            </a:r>
            <a:endParaRPr lang="en-PH" dirty="0"/>
          </a:p>
        </p:txBody>
      </p:sp>
      <p:sp>
        <p:nvSpPr>
          <p:cNvPr id="38" name="Isosceles Triangle 37"/>
          <p:cNvSpPr/>
          <p:nvPr/>
        </p:nvSpPr>
        <p:spPr>
          <a:xfrm flipV="1">
            <a:off x="2527550" y="2633355"/>
            <a:ext cx="108000" cy="10800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/>
          <p:cNvSpPr/>
          <p:nvPr/>
        </p:nvSpPr>
        <p:spPr>
          <a:xfrm>
            <a:off x="23823" y="2937988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Announcements</a:t>
            </a:r>
            <a:endParaRPr lang="en-PH" dirty="0"/>
          </a:p>
        </p:txBody>
      </p:sp>
      <p:sp>
        <p:nvSpPr>
          <p:cNvPr id="45" name="Isosceles Triangle 44"/>
          <p:cNvSpPr/>
          <p:nvPr/>
        </p:nvSpPr>
        <p:spPr>
          <a:xfrm flipV="1">
            <a:off x="11877029" y="362480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Can 45"/>
          <p:cNvSpPr/>
          <p:nvPr/>
        </p:nvSpPr>
        <p:spPr>
          <a:xfrm>
            <a:off x="11444224" y="249054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Callout 50"/>
          <p:cNvSpPr/>
          <p:nvPr/>
        </p:nvSpPr>
        <p:spPr>
          <a:xfrm>
            <a:off x="10899216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10219627" y="2715041"/>
            <a:ext cx="515154" cy="341708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0219627" y="3129824"/>
            <a:ext cx="515154" cy="333456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10780360" y="2715041"/>
            <a:ext cx="515154" cy="341708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10780360" y="3129824"/>
            <a:ext cx="515154" cy="333456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58" name="Rounded Rectangle 57">
            <a:hlinkClick r:id="rId4" action="ppaction://hlinksldjump"/>
          </p:cNvPr>
          <p:cNvSpPr/>
          <p:nvPr/>
        </p:nvSpPr>
        <p:spPr>
          <a:xfrm>
            <a:off x="11319337" y="2718764"/>
            <a:ext cx="515154" cy="3417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  <p:sp>
        <p:nvSpPr>
          <p:cNvPr id="59" name="Rounded Rectangle 58"/>
          <p:cNvSpPr/>
          <p:nvPr/>
        </p:nvSpPr>
        <p:spPr>
          <a:xfrm>
            <a:off x="11319337" y="3133547"/>
            <a:ext cx="515154" cy="3334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</p:spTree>
    <p:extLst>
      <p:ext uri="{BB962C8B-B14F-4D97-AF65-F5344CB8AC3E}">
        <p14:creationId xmlns:p14="http://schemas.microsoft.com/office/powerpoint/2010/main" val="10930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7383"/>
            <a:ext cx="12192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Scholars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780781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81082" y="1188828"/>
            <a:ext cx="8023538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List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3361386" y="1302644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1982801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3136006" y="1688777"/>
            <a:ext cx="23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u="sng" dirty="0" smtClean="0">
                <a:solidFill>
                  <a:srgbClr val="FF0000"/>
                </a:solidFill>
              </a:rPr>
              <a:t>Create a new record</a:t>
            </a:r>
            <a:endParaRPr lang="en-PH" sz="1400" u="sng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9752" y="1308815"/>
            <a:ext cx="175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Search:</a:t>
            </a:r>
            <a:endParaRPr lang="en-PH" sz="1400" dirty="0"/>
          </a:p>
        </p:txBody>
      </p:sp>
      <p:sp>
        <p:nvSpPr>
          <p:cNvPr id="18" name="Rectangle 17"/>
          <p:cNvSpPr/>
          <p:nvPr/>
        </p:nvSpPr>
        <p:spPr>
          <a:xfrm>
            <a:off x="9105363" y="1308815"/>
            <a:ext cx="2279561" cy="24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>
            <a:off x="3155320" y="1250627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Show</a:t>
            </a:r>
            <a:endParaRPr lang="en-PH" sz="1400" dirty="0"/>
          </a:p>
        </p:txBody>
      </p:sp>
      <p:sp>
        <p:nvSpPr>
          <p:cNvPr id="21" name="Rectangle 20"/>
          <p:cNvSpPr/>
          <p:nvPr/>
        </p:nvSpPr>
        <p:spPr>
          <a:xfrm>
            <a:off x="3759553" y="1288877"/>
            <a:ext cx="504424" cy="24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10 </a:t>
            </a:r>
            <a:endParaRPr lang="en-PH" sz="14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4104495" y="1385666"/>
            <a:ext cx="45720" cy="559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/>
          <p:cNvSpPr txBox="1"/>
          <p:nvPr/>
        </p:nvSpPr>
        <p:spPr>
          <a:xfrm>
            <a:off x="4281149" y="1259752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entries</a:t>
            </a:r>
            <a:endParaRPr lang="en-PH" sz="14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92320"/>
              </p:ext>
            </p:extLst>
          </p:nvPr>
        </p:nvGraphicFramePr>
        <p:xfrm>
          <a:off x="3078051" y="2196237"/>
          <a:ext cx="8798977" cy="311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4095"/>
                <a:gridCol w="811369"/>
                <a:gridCol w="695460"/>
                <a:gridCol w="476518"/>
                <a:gridCol w="695459"/>
                <a:gridCol w="837127"/>
                <a:gridCol w="540913"/>
                <a:gridCol w="1287887"/>
                <a:gridCol w="1081502"/>
                <a:gridCol w="516383"/>
                <a:gridCol w="578611"/>
                <a:gridCol w="543653"/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Student No.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Last</a:t>
                      </a:r>
                      <a:r>
                        <a:rPr lang="en-PH" sz="1400" baseline="0" dirty="0" smtClean="0"/>
                        <a:t> Name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First</a:t>
                      </a:r>
                      <a:r>
                        <a:rPr lang="en-PH" sz="1400" baseline="0" dirty="0" smtClean="0"/>
                        <a:t> Name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M.I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School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Course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Year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Municipality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140987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Steffi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Steff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D.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SAC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BSIT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3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San</a:t>
                      </a:r>
                      <a:r>
                        <a:rPr lang="en-PH" sz="1400" baseline="0" dirty="0" smtClean="0"/>
                        <a:t> Jose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Complete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146723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Jinku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Jink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E.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UA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BSAT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4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Pandan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Incomplete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Isosceles Triangle 33"/>
          <p:cNvSpPr/>
          <p:nvPr/>
        </p:nvSpPr>
        <p:spPr>
          <a:xfrm flipV="1">
            <a:off x="2503727" y="1027577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/>
          <p:cNvSpPr txBox="1"/>
          <p:nvPr/>
        </p:nvSpPr>
        <p:spPr>
          <a:xfrm>
            <a:off x="3335628" y="5911404"/>
            <a:ext cx="233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Showing 1 to 10 of 50 entries</a:t>
            </a:r>
            <a:endParaRPr lang="en-PH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598276" y="5910748"/>
            <a:ext cx="922986" cy="30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Previous</a:t>
            </a:r>
            <a:endParaRPr lang="en-PH" sz="1400" dirty="0"/>
          </a:p>
        </p:txBody>
      </p:sp>
      <p:sp>
        <p:nvSpPr>
          <p:cNvPr id="41" name="Rectangle 40"/>
          <p:cNvSpPr/>
          <p:nvPr/>
        </p:nvSpPr>
        <p:spPr>
          <a:xfrm>
            <a:off x="7631804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1</a:t>
            </a:r>
            <a:endParaRPr lang="en-PH" sz="1400" dirty="0"/>
          </a:p>
        </p:txBody>
      </p:sp>
      <p:sp>
        <p:nvSpPr>
          <p:cNvPr id="42" name="Rectangle 41"/>
          <p:cNvSpPr/>
          <p:nvPr/>
        </p:nvSpPr>
        <p:spPr>
          <a:xfrm>
            <a:off x="8245162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858520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3</a:t>
            </a:r>
          </a:p>
        </p:txBody>
      </p:sp>
      <p:sp>
        <p:nvSpPr>
          <p:cNvPr id="47" name="Rectangle 46">
            <a:hlinkClick r:id="rId3" action="ppaction://hlinksldjump"/>
          </p:cNvPr>
          <p:cNvSpPr/>
          <p:nvPr/>
        </p:nvSpPr>
        <p:spPr>
          <a:xfrm>
            <a:off x="9013" y="1322857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dirty="0" smtClean="0"/>
              <a:t>Loren </a:t>
            </a:r>
            <a:r>
              <a:rPr lang="en-PH" dirty="0" err="1" smtClean="0"/>
              <a:t>Legarda</a:t>
            </a:r>
            <a:r>
              <a:rPr lang="en-PH" dirty="0" smtClean="0"/>
              <a:t>     </a:t>
            </a:r>
            <a:endParaRPr lang="en-PH" dirty="0"/>
          </a:p>
        </p:txBody>
      </p:sp>
      <p:sp>
        <p:nvSpPr>
          <p:cNvPr id="48" name="Isosceles Triangle 47"/>
          <p:cNvSpPr/>
          <p:nvPr/>
        </p:nvSpPr>
        <p:spPr>
          <a:xfrm rot="16200000" flipV="1">
            <a:off x="1023080" y="1562592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/>
          <p:cNvSpPr/>
          <p:nvPr/>
        </p:nvSpPr>
        <p:spPr>
          <a:xfrm>
            <a:off x="9486362" y="5844384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114204" y="5830189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79723" y="5909764"/>
            <a:ext cx="922986" cy="30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Next</a:t>
            </a:r>
            <a:endParaRPr lang="en-PH" sz="1400" dirty="0"/>
          </a:p>
        </p:txBody>
      </p:sp>
      <p:sp>
        <p:nvSpPr>
          <p:cNvPr id="32" name="Rectangle 31"/>
          <p:cNvSpPr/>
          <p:nvPr/>
        </p:nvSpPr>
        <p:spPr>
          <a:xfrm>
            <a:off x="9013" y="1854553"/>
            <a:ext cx="2833352" cy="5280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dirty="0" err="1" smtClean="0"/>
              <a:t>Rhodora</a:t>
            </a:r>
            <a:r>
              <a:rPr lang="en-PH" dirty="0" smtClean="0"/>
              <a:t> </a:t>
            </a:r>
            <a:r>
              <a:rPr lang="en-PH" dirty="0" err="1" smtClean="0"/>
              <a:t>Cadiao</a:t>
            </a:r>
            <a:endParaRPr lang="en-PH" dirty="0"/>
          </a:p>
        </p:txBody>
      </p:sp>
      <p:sp>
        <p:nvSpPr>
          <p:cNvPr id="33" name="Isosceles Triangle 32"/>
          <p:cNvSpPr/>
          <p:nvPr/>
        </p:nvSpPr>
        <p:spPr>
          <a:xfrm rot="16200000" flipV="1">
            <a:off x="1023080" y="2102876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/>
          <p:cNvSpPr/>
          <p:nvPr/>
        </p:nvSpPr>
        <p:spPr>
          <a:xfrm>
            <a:off x="23823" y="238655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Requirements</a:t>
            </a:r>
            <a:endParaRPr lang="en-PH" dirty="0"/>
          </a:p>
        </p:txBody>
      </p:sp>
      <p:sp>
        <p:nvSpPr>
          <p:cNvPr id="38" name="Isosceles Triangle 37"/>
          <p:cNvSpPr/>
          <p:nvPr/>
        </p:nvSpPr>
        <p:spPr>
          <a:xfrm flipV="1">
            <a:off x="2527550" y="2633355"/>
            <a:ext cx="108000" cy="10800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/>
          <p:cNvSpPr/>
          <p:nvPr/>
        </p:nvSpPr>
        <p:spPr>
          <a:xfrm>
            <a:off x="23823" y="2937988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Announcements</a:t>
            </a:r>
            <a:endParaRPr lang="en-PH" dirty="0"/>
          </a:p>
        </p:txBody>
      </p:sp>
      <p:sp>
        <p:nvSpPr>
          <p:cNvPr id="45" name="Isosceles Triangle 44"/>
          <p:cNvSpPr/>
          <p:nvPr/>
        </p:nvSpPr>
        <p:spPr>
          <a:xfrm flipV="1">
            <a:off x="11877029" y="362480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Can 45"/>
          <p:cNvSpPr/>
          <p:nvPr/>
        </p:nvSpPr>
        <p:spPr>
          <a:xfrm>
            <a:off x="11444224" y="249054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Callout 50"/>
          <p:cNvSpPr/>
          <p:nvPr/>
        </p:nvSpPr>
        <p:spPr>
          <a:xfrm>
            <a:off x="10899216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10219627" y="2715041"/>
            <a:ext cx="515154" cy="341708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0219627" y="3129824"/>
            <a:ext cx="515154" cy="333456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10780360" y="2715041"/>
            <a:ext cx="515154" cy="341708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10780360" y="3129824"/>
            <a:ext cx="515154" cy="333456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11319337" y="2718764"/>
            <a:ext cx="515154" cy="3417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  <p:sp>
        <p:nvSpPr>
          <p:cNvPr id="59" name="Rounded Rectangle 58"/>
          <p:cNvSpPr/>
          <p:nvPr/>
        </p:nvSpPr>
        <p:spPr>
          <a:xfrm>
            <a:off x="11319337" y="3133547"/>
            <a:ext cx="515154" cy="3334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</p:spTree>
    <p:extLst>
      <p:ext uri="{BB962C8B-B14F-4D97-AF65-F5344CB8AC3E}">
        <p14:creationId xmlns:p14="http://schemas.microsoft.com/office/powerpoint/2010/main" val="3379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7383"/>
            <a:ext cx="12192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Scholars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780781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81082" y="1188828"/>
            <a:ext cx="8023538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List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3361386" y="1302644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1982801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3136006" y="1688777"/>
            <a:ext cx="23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u="sng" dirty="0" smtClean="0">
                <a:solidFill>
                  <a:srgbClr val="FF0000"/>
                </a:solidFill>
              </a:rPr>
              <a:t>Create a new record</a:t>
            </a:r>
            <a:endParaRPr lang="en-PH" sz="1400" u="sng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9752" y="1308815"/>
            <a:ext cx="175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Search:</a:t>
            </a:r>
            <a:endParaRPr lang="en-PH" sz="1400" dirty="0"/>
          </a:p>
        </p:txBody>
      </p:sp>
      <p:sp>
        <p:nvSpPr>
          <p:cNvPr id="18" name="Rectangle 17"/>
          <p:cNvSpPr/>
          <p:nvPr/>
        </p:nvSpPr>
        <p:spPr>
          <a:xfrm>
            <a:off x="9105363" y="1308815"/>
            <a:ext cx="2279561" cy="24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>
            <a:off x="3155320" y="1250627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Show</a:t>
            </a:r>
            <a:endParaRPr lang="en-PH" sz="1400" dirty="0"/>
          </a:p>
        </p:txBody>
      </p:sp>
      <p:sp>
        <p:nvSpPr>
          <p:cNvPr id="21" name="Rectangle 20"/>
          <p:cNvSpPr/>
          <p:nvPr/>
        </p:nvSpPr>
        <p:spPr>
          <a:xfrm>
            <a:off x="3759553" y="1288877"/>
            <a:ext cx="504424" cy="24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10 </a:t>
            </a:r>
            <a:endParaRPr lang="en-PH" sz="14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4104495" y="1385666"/>
            <a:ext cx="45720" cy="559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/>
          <p:cNvSpPr txBox="1"/>
          <p:nvPr/>
        </p:nvSpPr>
        <p:spPr>
          <a:xfrm>
            <a:off x="4281149" y="1259752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entries</a:t>
            </a:r>
            <a:endParaRPr lang="en-PH" sz="14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20574"/>
              </p:ext>
            </p:extLst>
          </p:nvPr>
        </p:nvGraphicFramePr>
        <p:xfrm>
          <a:off x="3078051" y="2196237"/>
          <a:ext cx="8798977" cy="311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4095"/>
                <a:gridCol w="811369"/>
                <a:gridCol w="695460"/>
                <a:gridCol w="476518"/>
                <a:gridCol w="695459"/>
                <a:gridCol w="837127"/>
                <a:gridCol w="540913"/>
                <a:gridCol w="1287887"/>
                <a:gridCol w="1081502"/>
                <a:gridCol w="516383"/>
                <a:gridCol w="578611"/>
                <a:gridCol w="543653"/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Student No.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Last</a:t>
                      </a:r>
                      <a:r>
                        <a:rPr lang="en-PH" sz="1400" baseline="0" dirty="0" smtClean="0"/>
                        <a:t> Name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First</a:t>
                      </a:r>
                      <a:r>
                        <a:rPr lang="en-PH" sz="1400" baseline="0" dirty="0" smtClean="0"/>
                        <a:t> Name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M.I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School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Course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Year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Municipality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Requirements’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140987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Steffi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Steff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D.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SAC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BSIT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3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San</a:t>
                      </a:r>
                      <a:r>
                        <a:rPr lang="en-PH" sz="1400" baseline="0" dirty="0" smtClean="0"/>
                        <a:t> Jose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Complete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146723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Jinku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Jink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E.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UA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BSAT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4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Pandan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Incomplete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Isosceles Triangle 33"/>
          <p:cNvSpPr/>
          <p:nvPr/>
        </p:nvSpPr>
        <p:spPr>
          <a:xfrm flipV="1">
            <a:off x="2503727" y="1027577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/>
          <p:cNvSpPr txBox="1"/>
          <p:nvPr/>
        </p:nvSpPr>
        <p:spPr>
          <a:xfrm>
            <a:off x="3335628" y="5911404"/>
            <a:ext cx="233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Showing 1 to 10 of 50 entries</a:t>
            </a:r>
            <a:endParaRPr lang="en-PH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598276" y="5910748"/>
            <a:ext cx="922986" cy="30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Previous</a:t>
            </a:r>
            <a:endParaRPr lang="en-PH" sz="1400" dirty="0"/>
          </a:p>
        </p:txBody>
      </p:sp>
      <p:sp>
        <p:nvSpPr>
          <p:cNvPr id="41" name="Rectangle 40"/>
          <p:cNvSpPr/>
          <p:nvPr/>
        </p:nvSpPr>
        <p:spPr>
          <a:xfrm>
            <a:off x="7631804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1</a:t>
            </a:r>
            <a:endParaRPr lang="en-PH" sz="1400" dirty="0"/>
          </a:p>
        </p:txBody>
      </p:sp>
      <p:sp>
        <p:nvSpPr>
          <p:cNvPr id="42" name="Rectangle 41"/>
          <p:cNvSpPr/>
          <p:nvPr/>
        </p:nvSpPr>
        <p:spPr>
          <a:xfrm>
            <a:off x="8245162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858520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86362" y="5844384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114204" y="5830189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79723" y="5909764"/>
            <a:ext cx="922986" cy="30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Next</a:t>
            </a:r>
            <a:endParaRPr lang="en-PH" sz="1400" dirty="0"/>
          </a:p>
        </p:txBody>
      </p:sp>
      <p:sp>
        <p:nvSpPr>
          <p:cNvPr id="32" name="Rectangle 31"/>
          <p:cNvSpPr/>
          <p:nvPr/>
        </p:nvSpPr>
        <p:spPr>
          <a:xfrm>
            <a:off x="0" y="2381662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dirty="0" err="1" smtClean="0"/>
              <a:t>Rhodora</a:t>
            </a:r>
            <a:r>
              <a:rPr lang="en-PH" dirty="0" smtClean="0"/>
              <a:t> </a:t>
            </a:r>
            <a:r>
              <a:rPr lang="en-PH" dirty="0" err="1" smtClean="0"/>
              <a:t>Cadiao</a:t>
            </a:r>
            <a:endParaRPr lang="en-PH" dirty="0"/>
          </a:p>
        </p:txBody>
      </p:sp>
      <p:sp>
        <p:nvSpPr>
          <p:cNvPr id="33" name="Isosceles Triangle 32"/>
          <p:cNvSpPr/>
          <p:nvPr/>
        </p:nvSpPr>
        <p:spPr>
          <a:xfrm rot="16200000" flipV="1">
            <a:off x="1014067" y="2629985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/>
          <p:cNvSpPr/>
          <p:nvPr/>
        </p:nvSpPr>
        <p:spPr>
          <a:xfrm>
            <a:off x="0" y="133215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Requirements</a:t>
            </a:r>
            <a:endParaRPr lang="en-PH" dirty="0"/>
          </a:p>
        </p:txBody>
      </p:sp>
      <p:sp>
        <p:nvSpPr>
          <p:cNvPr id="38" name="Isosceles Triangle 37"/>
          <p:cNvSpPr/>
          <p:nvPr/>
        </p:nvSpPr>
        <p:spPr>
          <a:xfrm flipV="1">
            <a:off x="2503727" y="1578955"/>
            <a:ext cx="108000" cy="10800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/>
          <p:cNvSpPr/>
          <p:nvPr/>
        </p:nvSpPr>
        <p:spPr>
          <a:xfrm>
            <a:off x="23823" y="2937988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Announcements</a:t>
            </a:r>
            <a:endParaRPr lang="en-PH" dirty="0"/>
          </a:p>
        </p:txBody>
      </p:sp>
      <p:sp>
        <p:nvSpPr>
          <p:cNvPr id="45" name="Isosceles Triangle 44"/>
          <p:cNvSpPr/>
          <p:nvPr/>
        </p:nvSpPr>
        <p:spPr>
          <a:xfrm flipV="1">
            <a:off x="11877029" y="362480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Can 45"/>
          <p:cNvSpPr/>
          <p:nvPr/>
        </p:nvSpPr>
        <p:spPr>
          <a:xfrm>
            <a:off x="11444224" y="249054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Callout 50"/>
          <p:cNvSpPr/>
          <p:nvPr/>
        </p:nvSpPr>
        <p:spPr>
          <a:xfrm>
            <a:off x="10899216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10219627" y="2715041"/>
            <a:ext cx="515154" cy="341708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0219627" y="3129824"/>
            <a:ext cx="515154" cy="333456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10780360" y="2715041"/>
            <a:ext cx="515154" cy="341708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10780360" y="3129824"/>
            <a:ext cx="515154" cy="333456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11319337" y="2718764"/>
            <a:ext cx="515154" cy="3417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  <p:sp>
        <p:nvSpPr>
          <p:cNvPr id="59" name="Rounded Rectangle 58"/>
          <p:cNvSpPr/>
          <p:nvPr/>
        </p:nvSpPr>
        <p:spPr>
          <a:xfrm>
            <a:off x="11319337" y="3133547"/>
            <a:ext cx="515154" cy="3334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  <p:sp>
        <p:nvSpPr>
          <p:cNvPr id="49" name="Rectangle 48"/>
          <p:cNvSpPr/>
          <p:nvPr/>
        </p:nvSpPr>
        <p:spPr>
          <a:xfrm>
            <a:off x="0" y="1852256"/>
            <a:ext cx="2833352" cy="5280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dirty="0" smtClean="0"/>
              <a:t>Loren </a:t>
            </a:r>
            <a:r>
              <a:rPr lang="en-PH" dirty="0" err="1" smtClean="0"/>
              <a:t>Legarda</a:t>
            </a:r>
            <a:r>
              <a:rPr lang="en-PH" dirty="0" smtClean="0"/>
              <a:t>     </a:t>
            </a:r>
            <a:endParaRPr lang="en-PH" dirty="0"/>
          </a:p>
        </p:txBody>
      </p:sp>
      <p:sp>
        <p:nvSpPr>
          <p:cNvPr id="50" name="Isosceles Triangle 49"/>
          <p:cNvSpPr/>
          <p:nvPr/>
        </p:nvSpPr>
        <p:spPr>
          <a:xfrm rot="16200000" flipV="1">
            <a:off x="1014067" y="2091058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40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57383"/>
            <a:ext cx="12192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Scholars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780781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81082" y="1188828"/>
            <a:ext cx="8023538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List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3361386" y="1302644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1982801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3136006" y="1688777"/>
            <a:ext cx="23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u="sng" dirty="0" smtClean="0">
                <a:solidFill>
                  <a:srgbClr val="FF0000"/>
                </a:solidFill>
              </a:rPr>
              <a:t>Create a new record</a:t>
            </a:r>
            <a:endParaRPr lang="en-PH" sz="1400" u="sng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9752" y="1308815"/>
            <a:ext cx="175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Search:</a:t>
            </a:r>
            <a:endParaRPr lang="en-PH" sz="1400" dirty="0"/>
          </a:p>
        </p:txBody>
      </p:sp>
      <p:sp>
        <p:nvSpPr>
          <p:cNvPr id="18" name="Rectangle 17"/>
          <p:cNvSpPr/>
          <p:nvPr/>
        </p:nvSpPr>
        <p:spPr>
          <a:xfrm>
            <a:off x="9105363" y="1308815"/>
            <a:ext cx="2279561" cy="24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>
            <a:off x="3155320" y="1250627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Show</a:t>
            </a:r>
            <a:endParaRPr lang="en-PH" sz="1400" dirty="0"/>
          </a:p>
        </p:txBody>
      </p:sp>
      <p:sp>
        <p:nvSpPr>
          <p:cNvPr id="21" name="Rectangle 20"/>
          <p:cNvSpPr/>
          <p:nvPr/>
        </p:nvSpPr>
        <p:spPr>
          <a:xfrm>
            <a:off x="3759553" y="1288877"/>
            <a:ext cx="504424" cy="24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400" dirty="0" smtClean="0"/>
              <a:t>10 </a:t>
            </a:r>
            <a:endParaRPr lang="en-PH" sz="14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4104495" y="1385666"/>
            <a:ext cx="45720" cy="559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/>
          <p:cNvSpPr txBox="1"/>
          <p:nvPr/>
        </p:nvSpPr>
        <p:spPr>
          <a:xfrm>
            <a:off x="4281149" y="1259752"/>
            <a:ext cx="69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entries</a:t>
            </a:r>
            <a:endParaRPr lang="en-PH" sz="14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20574"/>
              </p:ext>
            </p:extLst>
          </p:nvPr>
        </p:nvGraphicFramePr>
        <p:xfrm>
          <a:off x="3078051" y="2196237"/>
          <a:ext cx="8798977" cy="3114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4095"/>
                <a:gridCol w="811369"/>
                <a:gridCol w="695460"/>
                <a:gridCol w="476518"/>
                <a:gridCol w="695459"/>
                <a:gridCol w="837127"/>
                <a:gridCol w="540913"/>
                <a:gridCol w="1287887"/>
                <a:gridCol w="1081502"/>
                <a:gridCol w="516383"/>
                <a:gridCol w="578611"/>
                <a:gridCol w="543653"/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Student No.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Last</a:t>
                      </a:r>
                      <a:r>
                        <a:rPr lang="en-PH" sz="1400" baseline="0" dirty="0" smtClean="0"/>
                        <a:t> Name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First</a:t>
                      </a:r>
                      <a:r>
                        <a:rPr lang="en-PH" sz="1400" baseline="0" dirty="0" smtClean="0"/>
                        <a:t> Name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M.I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School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Course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Year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Municipality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Requirements’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140987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Steffi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Steff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D.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SAC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BSIT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3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San</a:t>
                      </a:r>
                      <a:r>
                        <a:rPr lang="en-PH" sz="1400" baseline="0" dirty="0" smtClean="0"/>
                        <a:t> Jose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Complete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146723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Jinku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Jink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E.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UA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BSAT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4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err="1" smtClean="0"/>
                        <a:t>Pandan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 smtClean="0"/>
                        <a:t>Incomplete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Isosceles Triangle 33"/>
          <p:cNvSpPr/>
          <p:nvPr/>
        </p:nvSpPr>
        <p:spPr>
          <a:xfrm flipV="1">
            <a:off x="2503727" y="1027577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/>
          <p:cNvSpPr txBox="1"/>
          <p:nvPr/>
        </p:nvSpPr>
        <p:spPr>
          <a:xfrm>
            <a:off x="3335628" y="5911404"/>
            <a:ext cx="233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Showing 1 to 10 of 50 entries</a:t>
            </a:r>
            <a:endParaRPr lang="en-PH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598276" y="5910748"/>
            <a:ext cx="922986" cy="30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Previous</a:t>
            </a:r>
            <a:endParaRPr lang="en-PH" sz="1400" dirty="0"/>
          </a:p>
        </p:txBody>
      </p:sp>
      <p:sp>
        <p:nvSpPr>
          <p:cNvPr id="41" name="Rectangle 40"/>
          <p:cNvSpPr/>
          <p:nvPr/>
        </p:nvSpPr>
        <p:spPr>
          <a:xfrm>
            <a:off x="7631804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1</a:t>
            </a:r>
            <a:endParaRPr lang="en-PH" sz="1400" dirty="0"/>
          </a:p>
        </p:txBody>
      </p:sp>
      <p:sp>
        <p:nvSpPr>
          <p:cNvPr id="42" name="Rectangle 41"/>
          <p:cNvSpPr/>
          <p:nvPr/>
        </p:nvSpPr>
        <p:spPr>
          <a:xfrm>
            <a:off x="8245162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858520" y="5844053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86362" y="5844384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114204" y="5830189"/>
            <a:ext cx="443249" cy="39990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79723" y="5909764"/>
            <a:ext cx="922986" cy="30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Next</a:t>
            </a:r>
            <a:endParaRPr lang="en-PH" sz="1400" dirty="0"/>
          </a:p>
        </p:txBody>
      </p:sp>
      <p:sp>
        <p:nvSpPr>
          <p:cNvPr id="32" name="Rectangle 31"/>
          <p:cNvSpPr/>
          <p:nvPr/>
        </p:nvSpPr>
        <p:spPr>
          <a:xfrm>
            <a:off x="0" y="2381662"/>
            <a:ext cx="2833352" cy="5280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dirty="0" err="1" smtClean="0"/>
              <a:t>Rhodora</a:t>
            </a:r>
            <a:r>
              <a:rPr lang="en-PH" dirty="0" smtClean="0"/>
              <a:t> </a:t>
            </a:r>
            <a:r>
              <a:rPr lang="en-PH" dirty="0" err="1" smtClean="0"/>
              <a:t>Cadiao</a:t>
            </a:r>
            <a:endParaRPr lang="en-PH" dirty="0"/>
          </a:p>
        </p:txBody>
      </p:sp>
      <p:sp>
        <p:nvSpPr>
          <p:cNvPr id="33" name="Isosceles Triangle 32"/>
          <p:cNvSpPr/>
          <p:nvPr/>
        </p:nvSpPr>
        <p:spPr>
          <a:xfrm rot="16200000" flipV="1">
            <a:off x="1014067" y="2629985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/>
          <p:cNvSpPr/>
          <p:nvPr/>
        </p:nvSpPr>
        <p:spPr>
          <a:xfrm>
            <a:off x="0" y="133215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Requirements</a:t>
            </a:r>
            <a:endParaRPr lang="en-PH" dirty="0"/>
          </a:p>
        </p:txBody>
      </p:sp>
      <p:sp>
        <p:nvSpPr>
          <p:cNvPr id="38" name="Isosceles Triangle 37"/>
          <p:cNvSpPr/>
          <p:nvPr/>
        </p:nvSpPr>
        <p:spPr>
          <a:xfrm flipV="1">
            <a:off x="2503727" y="1578955"/>
            <a:ext cx="108000" cy="108000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/>
          <p:cNvSpPr/>
          <p:nvPr/>
        </p:nvSpPr>
        <p:spPr>
          <a:xfrm>
            <a:off x="23823" y="2937988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Announcements</a:t>
            </a:r>
            <a:endParaRPr lang="en-PH" dirty="0"/>
          </a:p>
        </p:txBody>
      </p:sp>
      <p:sp>
        <p:nvSpPr>
          <p:cNvPr id="45" name="Isosceles Triangle 44"/>
          <p:cNvSpPr/>
          <p:nvPr/>
        </p:nvSpPr>
        <p:spPr>
          <a:xfrm flipV="1">
            <a:off x="11877029" y="362480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Can 45"/>
          <p:cNvSpPr/>
          <p:nvPr/>
        </p:nvSpPr>
        <p:spPr>
          <a:xfrm>
            <a:off x="11444224" y="249054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Callout 50"/>
          <p:cNvSpPr/>
          <p:nvPr/>
        </p:nvSpPr>
        <p:spPr>
          <a:xfrm>
            <a:off x="10899216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ounded Rectangle 2"/>
          <p:cNvSpPr/>
          <p:nvPr/>
        </p:nvSpPr>
        <p:spPr>
          <a:xfrm>
            <a:off x="10219627" y="2715041"/>
            <a:ext cx="515154" cy="341708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0219627" y="3129824"/>
            <a:ext cx="515154" cy="333456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10780360" y="2715041"/>
            <a:ext cx="515154" cy="341708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10780360" y="3129824"/>
            <a:ext cx="515154" cy="333456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11319337" y="2718764"/>
            <a:ext cx="515154" cy="3417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  <p:sp>
        <p:nvSpPr>
          <p:cNvPr id="59" name="Rounded Rectangle 58"/>
          <p:cNvSpPr/>
          <p:nvPr/>
        </p:nvSpPr>
        <p:spPr>
          <a:xfrm>
            <a:off x="11319337" y="3133547"/>
            <a:ext cx="515154" cy="3334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  <p:sp>
        <p:nvSpPr>
          <p:cNvPr id="49" name="Rectangle 48"/>
          <p:cNvSpPr/>
          <p:nvPr/>
        </p:nvSpPr>
        <p:spPr>
          <a:xfrm>
            <a:off x="0" y="1852256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dirty="0" smtClean="0"/>
              <a:t>Loren </a:t>
            </a:r>
            <a:r>
              <a:rPr lang="en-PH" dirty="0" err="1" smtClean="0"/>
              <a:t>Legarda</a:t>
            </a:r>
            <a:r>
              <a:rPr lang="en-PH" dirty="0" smtClean="0"/>
              <a:t>     </a:t>
            </a:r>
            <a:endParaRPr lang="en-PH" dirty="0"/>
          </a:p>
        </p:txBody>
      </p:sp>
      <p:sp>
        <p:nvSpPr>
          <p:cNvPr id="50" name="Isosceles Triangle 49"/>
          <p:cNvSpPr/>
          <p:nvPr/>
        </p:nvSpPr>
        <p:spPr>
          <a:xfrm rot="16200000" flipV="1">
            <a:off x="1014067" y="2091058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48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Scholars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804123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81082" y="1188828"/>
            <a:ext cx="8023538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1993036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47" name="Rectangle 46"/>
          <p:cNvSpPr/>
          <p:nvPr/>
        </p:nvSpPr>
        <p:spPr>
          <a:xfrm>
            <a:off x="9013" y="1314269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Requirements</a:t>
            </a:r>
            <a:endParaRPr lang="en-PH" dirty="0"/>
          </a:p>
        </p:txBody>
      </p:sp>
      <p:sp>
        <p:nvSpPr>
          <p:cNvPr id="48" name="Isosceles Triangle 47"/>
          <p:cNvSpPr/>
          <p:nvPr/>
        </p:nvSpPr>
        <p:spPr>
          <a:xfrm flipV="1">
            <a:off x="2512740" y="1561065"/>
            <a:ext cx="108000" cy="108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 48"/>
          <p:cNvSpPr/>
          <p:nvPr/>
        </p:nvSpPr>
        <p:spPr>
          <a:xfrm>
            <a:off x="9013" y="1873516"/>
            <a:ext cx="2833352" cy="5280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Announcements</a:t>
            </a:r>
            <a:endParaRPr lang="en-PH" dirty="0"/>
          </a:p>
        </p:txBody>
      </p:sp>
      <p:sp>
        <p:nvSpPr>
          <p:cNvPr id="56" name="Isosceles Triangle 55"/>
          <p:cNvSpPr/>
          <p:nvPr/>
        </p:nvSpPr>
        <p:spPr>
          <a:xfrm flipV="1">
            <a:off x="11877029" y="362480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Can 58"/>
          <p:cNvSpPr/>
          <p:nvPr/>
        </p:nvSpPr>
        <p:spPr>
          <a:xfrm>
            <a:off x="11444224" y="249054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Callout 60"/>
          <p:cNvSpPr/>
          <p:nvPr/>
        </p:nvSpPr>
        <p:spPr>
          <a:xfrm>
            <a:off x="10899216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/>
          <p:cNvSpPr txBox="1"/>
          <p:nvPr/>
        </p:nvSpPr>
        <p:spPr>
          <a:xfrm>
            <a:off x="3322749" y="1231236"/>
            <a:ext cx="772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Title</a:t>
            </a:r>
            <a:endParaRPr lang="en-PH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3367824" y="1631418"/>
            <a:ext cx="3921403" cy="4308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Enter Title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35628" y="2221190"/>
            <a:ext cx="772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Subject</a:t>
            </a:r>
            <a:endParaRPr lang="en-PH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367825" y="2595108"/>
            <a:ext cx="3921403" cy="4308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 smtClean="0">
                <a:solidFill>
                  <a:schemeClr val="tx1"/>
                </a:solidFill>
              </a:rPr>
              <a:t>Enter Subject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78130" y="3258689"/>
            <a:ext cx="1584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smtClean="0"/>
              <a:t>Announcement</a:t>
            </a:r>
            <a:endParaRPr lang="en-PH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378130" y="3613153"/>
            <a:ext cx="7968157" cy="23368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400" dirty="0" smtClean="0">
                <a:solidFill>
                  <a:schemeClr val="tx1"/>
                </a:solidFill>
              </a:rPr>
              <a:t>Compose…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967989" y="6188802"/>
            <a:ext cx="1129048" cy="453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tx1"/>
                </a:solidFill>
              </a:rPr>
              <a:t>Cancel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217239" y="6170257"/>
            <a:ext cx="1129048" cy="4537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>
                <a:solidFill>
                  <a:schemeClr val="tx1"/>
                </a:solidFill>
              </a:rPr>
              <a:t>Post</a:t>
            </a:r>
            <a:endParaRPr lang="en-P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2833352" y="804123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56" name="Isosceles Triangle 55"/>
          <p:cNvSpPr/>
          <p:nvPr/>
        </p:nvSpPr>
        <p:spPr>
          <a:xfrm flipV="1">
            <a:off x="11877029" y="362480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Can 58"/>
          <p:cNvSpPr/>
          <p:nvPr/>
        </p:nvSpPr>
        <p:spPr>
          <a:xfrm>
            <a:off x="11444224" y="249054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/>
          <p:cNvSpPr/>
          <p:nvPr/>
        </p:nvSpPr>
        <p:spPr>
          <a:xfrm>
            <a:off x="10574927" y="-51516"/>
            <a:ext cx="746974" cy="8188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Callout 16"/>
          <p:cNvSpPr/>
          <p:nvPr/>
        </p:nvSpPr>
        <p:spPr>
          <a:xfrm>
            <a:off x="10777414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/>
          <p:cNvSpPr/>
          <p:nvPr/>
        </p:nvSpPr>
        <p:spPr>
          <a:xfrm>
            <a:off x="-270456" y="939303"/>
            <a:ext cx="488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ounded Rectangle 6"/>
          <p:cNvSpPr/>
          <p:nvPr/>
        </p:nvSpPr>
        <p:spPr>
          <a:xfrm>
            <a:off x="0" y="864364"/>
            <a:ext cx="2833352" cy="2352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i="1" dirty="0" smtClean="0"/>
              <a:t>Search…</a:t>
            </a:r>
            <a:endParaRPr lang="en-PH" i="1" dirty="0"/>
          </a:p>
        </p:txBody>
      </p:sp>
      <p:sp>
        <p:nvSpPr>
          <p:cNvPr id="21" name="Rectangle 20"/>
          <p:cNvSpPr/>
          <p:nvPr/>
        </p:nvSpPr>
        <p:spPr>
          <a:xfrm>
            <a:off x="0" y="1205250"/>
            <a:ext cx="2833352" cy="5280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Steffi </a:t>
            </a:r>
            <a:r>
              <a:rPr lang="en-PH" dirty="0" err="1" smtClean="0"/>
              <a:t>Steff</a:t>
            </a:r>
            <a:endParaRPr lang="en-PH" dirty="0"/>
          </a:p>
        </p:txBody>
      </p:sp>
      <p:sp>
        <p:nvSpPr>
          <p:cNvPr id="22" name="Rectangle 21"/>
          <p:cNvSpPr/>
          <p:nvPr/>
        </p:nvSpPr>
        <p:spPr>
          <a:xfrm>
            <a:off x="9013" y="1738738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 smtClean="0"/>
              <a:t>Jinku</a:t>
            </a:r>
            <a:r>
              <a:rPr lang="en-PH" dirty="0" smtClean="0"/>
              <a:t> Jinks</a:t>
            </a:r>
            <a:endParaRPr lang="en-PH" dirty="0"/>
          </a:p>
        </p:txBody>
      </p:sp>
      <p:sp>
        <p:nvSpPr>
          <p:cNvPr id="23" name="Rectangle 22"/>
          <p:cNvSpPr/>
          <p:nvPr/>
        </p:nvSpPr>
        <p:spPr>
          <a:xfrm>
            <a:off x="9013" y="2297985"/>
            <a:ext cx="2833352" cy="52803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Diego </a:t>
            </a:r>
            <a:r>
              <a:rPr lang="en-PH" dirty="0" err="1" smtClean="0"/>
              <a:t>Loyzaga</a:t>
            </a:r>
            <a:endParaRPr lang="en-PH" dirty="0"/>
          </a:p>
        </p:txBody>
      </p:sp>
      <p:sp>
        <p:nvSpPr>
          <p:cNvPr id="24" name="Rounded Rectangle 23"/>
          <p:cNvSpPr/>
          <p:nvPr/>
        </p:nvSpPr>
        <p:spPr>
          <a:xfrm>
            <a:off x="2842365" y="897676"/>
            <a:ext cx="2833352" cy="2352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i="1" dirty="0" smtClean="0"/>
              <a:t>Steffi </a:t>
            </a:r>
            <a:r>
              <a:rPr lang="en-PH" i="1" dirty="0" err="1" smtClean="0"/>
              <a:t>Steff</a:t>
            </a:r>
            <a:endParaRPr lang="en-PH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2969994" y="1296011"/>
            <a:ext cx="4760036" cy="10047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PH" i="1" dirty="0" smtClean="0"/>
              <a:t>Good Morning Sir.  May I ask you sir why is it that my name is not included in the list for releasing of scholars this December 18? </a:t>
            </a:r>
          </a:p>
          <a:p>
            <a:pPr algn="just"/>
            <a:r>
              <a:rPr lang="en-PH" sz="1100" i="1" dirty="0" smtClean="0"/>
              <a:t>December 16, 2017 11: 00am</a:t>
            </a:r>
            <a:endParaRPr lang="en-PH" sz="11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9358648" y="2499674"/>
            <a:ext cx="2833352" cy="2352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i="1" dirty="0" err="1" smtClean="0"/>
              <a:t>Nhika</a:t>
            </a:r>
            <a:r>
              <a:rPr lang="en-PH" i="1" dirty="0" smtClean="0"/>
              <a:t> (</a:t>
            </a:r>
            <a:r>
              <a:rPr lang="en-PH" i="1" dirty="0" err="1" smtClean="0"/>
              <a:t>Hamtic</a:t>
            </a:r>
            <a:r>
              <a:rPr lang="en-PH" i="1" dirty="0" smtClean="0"/>
              <a:t>)</a:t>
            </a:r>
            <a:endParaRPr lang="en-PH" i="1" dirty="0"/>
          </a:p>
        </p:txBody>
      </p:sp>
      <p:sp>
        <p:nvSpPr>
          <p:cNvPr id="27" name="Rounded Rectangle 26"/>
          <p:cNvSpPr/>
          <p:nvPr/>
        </p:nvSpPr>
        <p:spPr>
          <a:xfrm>
            <a:off x="7180000" y="2955152"/>
            <a:ext cx="4769029" cy="154647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H" i="1" dirty="0" smtClean="0"/>
          </a:p>
          <a:p>
            <a:pPr algn="just"/>
            <a:r>
              <a:rPr lang="en-PH" i="1" dirty="0" smtClean="0"/>
              <a:t>Good Morning </a:t>
            </a:r>
            <a:r>
              <a:rPr lang="en-PH" i="1" dirty="0" err="1" smtClean="0"/>
              <a:t>Steffany</a:t>
            </a:r>
            <a:r>
              <a:rPr lang="en-PH" i="1" dirty="0" smtClean="0"/>
              <a:t>. According to our record, you have incomplete requirements. Please submit your additional requirements to the </a:t>
            </a:r>
            <a:r>
              <a:rPr lang="en-PH" i="1" dirty="0" err="1" smtClean="0"/>
              <a:t>ceero</a:t>
            </a:r>
            <a:r>
              <a:rPr lang="en-PH" i="1" dirty="0" smtClean="0"/>
              <a:t> not later than December 22.</a:t>
            </a:r>
            <a:endParaRPr lang="en-PH" sz="1100" i="1" dirty="0" smtClean="0"/>
          </a:p>
          <a:p>
            <a:pPr algn="just"/>
            <a:endParaRPr lang="en-PH" sz="1100" i="1" dirty="0" smtClean="0"/>
          </a:p>
          <a:p>
            <a:pPr algn="just"/>
            <a:r>
              <a:rPr lang="en-PH" sz="1100" i="1" dirty="0" smtClean="0"/>
              <a:t>December </a:t>
            </a:r>
            <a:r>
              <a:rPr lang="en-PH" sz="1100" i="1" dirty="0"/>
              <a:t>16, 2017 11: </a:t>
            </a:r>
            <a:r>
              <a:rPr lang="en-PH" sz="1100" i="1" dirty="0" smtClean="0"/>
              <a:t>05am</a:t>
            </a:r>
            <a:endParaRPr lang="en-PH" sz="1100" i="1" dirty="0"/>
          </a:p>
          <a:p>
            <a:pPr algn="just"/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28790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12192000" cy="864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       </a:t>
            </a:r>
            <a:r>
              <a:rPr lang="en-PH" sz="2400" b="1" dirty="0" smtClean="0"/>
              <a:t>ADMIN</a:t>
            </a:r>
            <a:endParaRPr lang="en-PH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57437"/>
            <a:ext cx="2833352" cy="6123905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780781"/>
            <a:ext cx="2833352" cy="5280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/>
              <a:t>User Dashboard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2833352" y="806539"/>
            <a:ext cx="9358648" cy="6077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3876541" y="2315008"/>
            <a:ext cx="16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61" name="Oval Callout 60"/>
          <p:cNvSpPr/>
          <p:nvPr/>
        </p:nvSpPr>
        <p:spPr>
          <a:xfrm>
            <a:off x="10899216" y="225937"/>
            <a:ext cx="342000" cy="334851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Can 16"/>
          <p:cNvSpPr/>
          <p:nvPr/>
        </p:nvSpPr>
        <p:spPr>
          <a:xfrm>
            <a:off x="11545355" y="250342"/>
            <a:ext cx="292027" cy="3348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Isosceles Triangle 17"/>
          <p:cNvSpPr/>
          <p:nvPr/>
        </p:nvSpPr>
        <p:spPr>
          <a:xfrm flipV="1">
            <a:off x="11987029" y="375158"/>
            <a:ext cx="72000" cy="7200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1" name="Straight Connector 20"/>
          <p:cNvCxnSpPr/>
          <p:nvPr/>
        </p:nvCxnSpPr>
        <p:spPr>
          <a:xfrm>
            <a:off x="3181082" y="1188828"/>
            <a:ext cx="8023538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1082" y="819496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Administrator </a:t>
            </a:r>
            <a:r>
              <a:rPr lang="en-PH" dirty="0" smtClean="0">
                <a:solidFill>
                  <a:schemeClr val="bg1">
                    <a:lumMod val="50000"/>
                  </a:schemeClr>
                </a:solidFill>
              </a:rPr>
              <a:t>(accounts)</a:t>
            </a:r>
            <a:endParaRPr lang="en-P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1082" y="1444140"/>
            <a:ext cx="23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u="sng" dirty="0" smtClean="0">
                <a:solidFill>
                  <a:srgbClr val="FF0000"/>
                </a:solidFill>
              </a:rPr>
              <a:t>Add new admin</a:t>
            </a:r>
            <a:endParaRPr lang="en-PH" sz="1400" u="sng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18189"/>
              </p:ext>
            </p:extLst>
          </p:nvPr>
        </p:nvGraphicFramePr>
        <p:xfrm>
          <a:off x="3191335" y="1979920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68"/>
                <a:gridCol w="1996225"/>
                <a:gridCol w="1159099"/>
                <a:gridCol w="1197735"/>
                <a:gridCol w="837127"/>
                <a:gridCol w="11321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Username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Password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School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Update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Delete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Message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Admin1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admin1234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SAC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Admin2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admin3232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UA-MAIN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8480979" y="2373333"/>
            <a:ext cx="515154" cy="341708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8480979" y="2788116"/>
            <a:ext cx="515154" cy="333456"/>
          </a:xfrm>
          <a:prstGeom prst="roundRect">
            <a:avLst/>
          </a:prstGeom>
          <a:solidFill>
            <a:srgbClr val="32C8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Edit</a:t>
            </a:r>
            <a:endParaRPr lang="en-PH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9462278" y="2342632"/>
            <a:ext cx="515154" cy="341708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9462278" y="2757415"/>
            <a:ext cx="515154" cy="333456"/>
          </a:xfrm>
          <a:prstGeom prst="roundRect">
            <a:avLst/>
          </a:prstGeom>
          <a:solidFill>
            <a:srgbClr val="ED2B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smtClean="0"/>
              <a:t>Del</a:t>
            </a:r>
            <a:endParaRPr lang="en-PH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0443577" y="2387548"/>
            <a:ext cx="515154" cy="3417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  <p:sp>
        <p:nvSpPr>
          <p:cNvPr id="32" name="Rounded Rectangle 31"/>
          <p:cNvSpPr/>
          <p:nvPr/>
        </p:nvSpPr>
        <p:spPr>
          <a:xfrm>
            <a:off x="10443577" y="2802331"/>
            <a:ext cx="515154" cy="3334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300" dirty="0" err="1" smtClean="0"/>
              <a:t>Msg</a:t>
            </a:r>
            <a:endParaRPr lang="en-PH" sz="1300" dirty="0"/>
          </a:p>
        </p:txBody>
      </p:sp>
    </p:spTree>
    <p:extLst>
      <p:ext uri="{BB962C8B-B14F-4D97-AF65-F5344CB8AC3E}">
        <p14:creationId xmlns:p14="http://schemas.microsoft.com/office/powerpoint/2010/main" val="13250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713</Words>
  <Application>Microsoft Office PowerPoint</Application>
  <PresentationFormat>Widescreen</PresentationFormat>
  <Paragraphs>402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 Rose Galang</dc:creator>
  <cp:lastModifiedBy>Jinky Rose Galang</cp:lastModifiedBy>
  <cp:revision>68</cp:revision>
  <dcterms:created xsi:type="dcterms:W3CDTF">2018-01-06T16:07:15Z</dcterms:created>
  <dcterms:modified xsi:type="dcterms:W3CDTF">2018-01-16T15:31:03Z</dcterms:modified>
</cp:coreProperties>
</file>