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BE104-A498-4C30-B1A6-2A41F5392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1A2ADB-5C38-41F7-BE0F-EFBE2B9F8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2E3A72-26CD-46E6-862A-8AA10DF8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6135-F336-48FA-B2C2-7DFC48066CF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5E06D1-D7EC-4E8A-A7EA-0E30F487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736153-7A79-410C-A160-A296C2D8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C835-1588-4F09-8A45-42DEABE82F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94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D0E10-C1C3-42DE-B6A7-BEAED7F5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81881D-FAAE-43C0-A630-F05FE70A6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F53A1E-416E-4E89-B94F-EA9CAD73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6135-F336-48FA-B2C2-7DFC48066CF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8A8A5D-CEE2-48F9-A3AA-4433213C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006792-3EBC-41B7-B22B-A59FCF2B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C835-1588-4F09-8A45-42DEABE82F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15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3BB44B4-DDCC-4360-99F7-67BF4979E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1174DF-0657-4088-802B-D96482E4D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335D3C-6F89-4386-B34D-E12DB24D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6135-F336-48FA-B2C2-7DFC48066CF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6A4CD5-1D60-40AE-AD7E-151AFC52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01BF04-0CA9-4C60-89B3-212C4AAF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C835-1588-4F09-8A45-42DEABE82F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67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F4D29-DCBD-467A-AA2D-5AF0C9BE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22DA5B-0A6B-4606-B568-CED0BC9E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EA93E3-8CF3-463C-AD9F-BBB537C94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6135-F336-48FA-B2C2-7DFC48066CF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FEDA4B-5170-459C-BF92-FEBD295D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44404A-FD5F-4885-B252-BD483275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C835-1588-4F09-8A45-42DEABE82F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CC676-198F-4F1F-95BF-9F35497A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CFCC3D-8BEB-4C07-98A5-49A63BCED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D98F43-B802-4F02-9049-F90BA490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6135-F336-48FA-B2C2-7DFC48066CF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A82D34-2797-4ADC-A771-BC97EFBA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105854-0250-41D3-84F9-0E326DCB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C835-1588-4F09-8A45-42DEABE82F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98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085E0-9F38-4F09-936D-3E8AD873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7405FA-1C88-449D-B754-88621C183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46ABC4-B179-4E73-8B28-994F2A4D9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9BF32D-70EC-4F95-8779-712FBA37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6135-F336-48FA-B2C2-7DFC48066CF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D42F90-1891-4710-A989-953ED2D2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FE8BB7-18CC-4313-93B7-6CFF912E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C835-1588-4F09-8A45-42DEABE82F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29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02802-39C1-4C11-9BAF-63CA56F0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2394C4-A842-4FA0-BA25-611AC236B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D8A7D9-9640-4EB5-B789-C0D023299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F68A86-74F1-41B6-BDC6-6A43D5C93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F5E1DF5-178B-4D91-B0B9-48E3F0FFE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197E52-AF00-4388-A398-8D75CFA2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6135-F336-48FA-B2C2-7DFC48066CF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92DFA6-1CC1-4F83-99C3-01BD33DD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EFC0A3-82AB-4925-8FF4-BDF59D90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C835-1588-4F09-8A45-42DEABE82F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03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089E66-93B4-4492-A0E4-B9FA9F87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3E4E63-6923-4D40-98CA-B9EB9688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6135-F336-48FA-B2C2-7DFC48066CF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BE901A-9CA4-460B-BA0E-9CF7E4D1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B8F10B-8DA1-4001-99C5-D51803DC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C835-1588-4F09-8A45-42DEABE82F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95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32F374C-5FA6-485F-B358-B6F3CEAE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6135-F336-48FA-B2C2-7DFC48066CF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0165B47-87FE-4493-9574-8F5E3F0E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9F3DA8-D563-4AF1-8D35-1B582F62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C835-1588-4F09-8A45-42DEABE82F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92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B5066-73AE-4B70-91F5-5468ED3EA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2E98-3182-42D2-882C-7C47FCBA2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367F01-0F27-43B9-9B48-E2424AAE5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2175C5-CB38-496C-A284-948D4475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6135-F336-48FA-B2C2-7DFC48066CF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0881F1-93DC-48C2-B571-FA531017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8F39EA-B02C-4319-8A0E-44134070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C835-1588-4F09-8A45-42DEABE82F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08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5987F-76D1-4727-8B21-EBD28EA3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7F54C67-C87D-44CC-AD63-A084CBE0D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CAFDE1-8456-41C4-BB84-70CD6320B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052C90-BBFC-49FB-8418-8ED41143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6135-F336-48FA-B2C2-7DFC48066CF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BD0E79-A6AF-4704-AE41-09335ACA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1D045C-DCDC-4AF9-95F4-10E1A9BB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C835-1588-4F09-8A45-42DEABE82F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59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655CBC-F659-4FFB-81FB-B346BC73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755D49-724F-4ADE-B748-1551BE8C3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3EDCF1-37E8-43C9-9DAF-B06CB0B16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C6135-F336-48FA-B2C2-7DFC48066CF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A98359-E7AC-4CDA-B35B-4A2496DA7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6921EF-4EA0-4D51-BD92-0FA327D7D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AC835-1588-4F09-8A45-42DEABE82F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38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3D2968-66E4-4DDE-9770-C4BD5A8C9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10EAC1-1684-4B07-81B1-E2006086E3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1070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HP840G3</dc:creator>
  <cp:lastModifiedBy>HP840G3</cp:lastModifiedBy>
  <cp:revision>1</cp:revision>
  <dcterms:created xsi:type="dcterms:W3CDTF">2024-06-11T07:36:31Z</dcterms:created>
  <dcterms:modified xsi:type="dcterms:W3CDTF">2024-06-11T07:36:35Z</dcterms:modified>
</cp:coreProperties>
</file>